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CE50C-61C2-409B-B49B-0F6874247391}" type="datetimeFigureOut">
              <a:rPr lang="en-US" smtClean="0"/>
              <a:t>10/9/2020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CED59-7640-41E0-9FDA-6EF003641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9488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CE50C-61C2-409B-B49B-0F6874247391}" type="datetimeFigureOut">
              <a:rPr lang="en-US" smtClean="0"/>
              <a:t>10/9/2020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CED59-7640-41E0-9FDA-6EF003641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1626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CE50C-61C2-409B-B49B-0F6874247391}" type="datetimeFigureOut">
              <a:rPr lang="en-US" smtClean="0"/>
              <a:t>10/9/2020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CED59-7640-41E0-9FDA-6EF003641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710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CE50C-61C2-409B-B49B-0F6874247391}" type="datetimeFigureOut">
              <a:rPr lang="en-US" smtClean="0"/>
              <a:t>10/9/2020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CED59-7640-41E0-9FDA-6EF003641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4875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CE50C-61C2-409B-B49B-0F6874247391}" type="datetimeFigureOut">
              <a:rPr lang="en-US" smtClean="0"/>
              <a:t>10/9/2020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CED59-7640-41E0-9FDA-6EF003641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294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CE50C-61C2-409B-B49B-0F6874247391}" type="datetimeFigureOut">
              <a:rPr lang="en-US" smtClean="0"/>
              <a:t>10/9/2020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CED59-7640-41E0-9FDA-6EF003641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651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CE50C-61C2-409B-B49B-0F6874247391}" type="datetimeFigureOut">
              <a:rPr lang="en-US" smtClean="0"/>
              <a:t>10/9/2020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CED59-7640-41E0-9FDA-6EF003641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604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CE50C-61C2-409B-B49B-0F6874247391}" type="datetimeFigureOut">
              <a:rPr lang="en-US" smtClean="0"/>
              <a:t>10/9/2020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CED59-7640-41E0-9FDA-6EF003641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693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CE50C-61C2-409B-B49B-0F6874247391}" type="datetimeFigureOut">
              <a:rPr lang="en-US" smtClean="0"/>
              <a:t>10/9/2020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CED59-7640-41E0-9FDA-6EF003641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151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CE50C-61C2-409B-B49B-0F6874247391}" type="datetimeFigureOut">
              <a:rPr lang="en-US" smtClean="0"/>
              <a:t>10/9/2020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CED59-7640-41E0-9FDA-6EF003641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4029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CE50C-61C2-409B-B49B-0F6874247391}" type="datetimeFigureOut">
              <a:rPr lang="en-US" smtClean="0"/>
              <a:t>10/9/2020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CED59-7640-41E0-9FDA-6EF003641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4852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ACE50C-61C2-409B-B49B-0F6874247391}" type="datetimeFigureOut">
              <a:rPr lang="en-US" smtClean="0"/>
              <a:t>10/9/2020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1CED59-7640-41E0-9FDA-6EF003641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566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46050" y="609600"/>
            <a:ext cx="8997950" cy="5334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sz="3200" b="1" u="sng" dirty="0" smtClean="0"/>
              <a:t>TUGAS  EVALUASI BELAJAR</a:t>
            </a:r>
            <a:endParaRPr lang="en-US" sz="3200" b="1" u="sng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46050" y="1340768"/>
            <a:ext cx="8997950" cy="965448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en-US" sz="3200" dirty="0" smtClean="0"/>
              <a:t>1.  </a:t>
            </a:r>
            <a:r>
              <a:rPr lang="en-US" sz="3200" dirty="0" err="1" smtClean="0"/>
              <a:t>Sebutkan</a:t>
            </a:r>
            <a:r>
              <a:rPr lang="en-US" sz="3200" dirty="0" smtClean="0"/>
              <a:t> </a:t>
            </a:r>
            <a:r>
              <a:rPr lang="en-US" sz="3200" dirty="0" err="1" smtClean="0"/>
              <a:t>Pengertian</a:t>
            </a:r>
            <a:r>
              <a:rPr lang="en-US" sz="3200" dirty="0" smtClean="0"/>
              <a:t> </a:t>
            </a:r>
            <a:r>
              <a:rPr lang="en-US" sz="3200" dirty="0" err="1" smtClean="0"/>
              <a:t>daripada</a:t>
            </a:r>
            <a:r>
              <a:rPr lang="en-US" sz="3200" dirty="0" smtClean="0"/>
              <a:t> </a:t>
            </a:r>
            <a:r>
              <a:rPr lang="en-US" sz="3200" dirty="0" err="1" smtClean="0"/>
              <a:t>Akuntasi</a:t>
            </a:r>
            <a:r>
              <a:rPr lang="en-US" sz="3200" dirty="0" smtClean="0"/>
              <a:t> ?</a:t>
            </a:r>
            <a:endParaRPr lang="en-US" sz="3200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298450" y="2306216"/>
            <a:ext cx="8997950" cy="965448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en-US" sz="3200" dirty="0" smtClean="0"/>
              <a:t>2.  </a:t>
            </a:r>
            <a:r>
              <a:rPr lang="en-US" sz="3200" dirty="0" err="1" smtClean="0"/>
              <a:t>Sebutkan</a:t>
            </a:r>
            <a:r>
              <a:rPr lang="en-US" sz="3200" dirty="0" smtClean="0"/>
              <a:t> 3 </a:t>
            </a:r>
            <a:r>
              <a:rPr lang="en-US" sz="3200" dirty="0" err="1" smtClean="0"/>
              <a:t>Jenis</a:t>
            </a:r>
            <a:r>
              <a:rPr lang="en-US" sz="3200" dirty="0" smtClean="0"/>
              <a:t> Perusahaan </a:t>
            </a:r>
            <a:r>
              <a:rPr lang="en-US" sz="3200" dirty="0" err="1" smtClean="0"/>
              <a:t>berdasarkan</a:t>
            </a:r>
            <a:r>
              <a:rPr lang="en-US" sz="3200" dirty="0" smtClean="0"/>
              <a:t> proses   </a:t>
            </a:r>
            <a:r>
              <a:rPr lang="en-US" sz="3200" dirty="0" err="1" smtClean="0"/>
              <a:t>bisnis</a:t>
            </a:r>
            <a:r>
              <a:rPr lang="en-US" sz="3200" dirty="0" smtClean="0"/>
              <a:t> ?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0077374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20</Words>
  <Application>Microsoft Office PowerPoint</Application>
  <PresentationFormat>On-screen Show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User's</dc:creator>
  <cp:lastModifiedBy>User's</cp:lastModifiedBy>
  <cp:revision>1</cp:revision>
  <dcterms:created xsi:type="dcterms:W3CDTF">2020-10-09T10:06:08Z</dcterms:created>
  <dcterms:modified xsi:type="dcterms:W3CDTF">2020-10-09T10:11:16Z</dcterms:modified>
</cp:coreProperties>
</file>