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3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0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9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1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7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48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2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60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0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C5AE4-0C6A-4DF7-9C29-DA9042E1678E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269C-E704-415E-99B5-296FC4E2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smtClean="0"/>
              <a:t>ke-5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988840"/>
            <a:ext cx="8496944" cy="364996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Jurnal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Penyesuaian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Beban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Dimuka</a:t>
            </a:r>
            <a:r>
              <a:rPr lang="en-US" dirty="0">
                <a:solidFill>
                  <a:schemeClr val="tx1"/>
                </a:solidFill>
              </a:rPr>
              <a:t> [</a:t>
            </a:r>
            <a:r>
              <a:rPr lang="en-US" dirty="0" err="1">
                <a:solidFill>
                  <a:schemeClr val="tx1"/>
                </a:solidFill>
              </a:rPr>
              <a:t>Perlengkapan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Jurnal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Penyesuaian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Dimuka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Jelaskan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Jurnal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Penyesuaian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1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Tugas Evaluasi Pertemuan ke-5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Evaluasi Pertemuan ke-2 </dc:title>
  <dc:creator>User's</dc:creator>
  <cp:lastModifiedBy>User's</cp:lastModifiedBy>
  <cp:revision>5</cp:revision>
  <dcterms:created xsi:type="dcterms:W3CDTF">2020-10-16T10:34:17Z</dcterms:created>
  <dcterms:modified xsi:type="dcterms:W3CDTF">2020-11-12T15:27:54Z</dcterms:modified>
</cp:coreProperties>
</file>