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307" r:id="rId5"/>
    <p:sldId id="308" r:id="rId6"/>
    <p:sldId id="309" r:id="rId7"/>
    <p:sldId id="322" r:id="rId8"/>
    <p:sldId id="310" r:id="rId9"/>
    <p:sldId id="323" r:id="rId10"/>
    <p:sldId id="325" r:id="rId11"/>
    <p:sldId id="326" r:id="rId12"/>
    <p:sldId id="327" r:id="rId13"/>
    <p:sldId id="328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8" r:id="rId22"/>
    <p:sldId id="344" r:id="rId23"/>
    <p:sldId id="300" r:id="rId24"/>
    <p:sldId id="337" r:id="rId25"/>
    <p:sldId id="339" r:id="rId26"/>
    <p:sldId id="340" r:id="rId27"/>
    <p:sldId id="341" r:id="rId28"/>
    <p:sldId id="342" r:id="rId29"/>
    <p:sldId id="343" r:id="rId30"/>
    <p:sldId id="30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120" y="78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BE547-5971-49AB-9909-D06352595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947CB2-3469-487D-A20A-37EE1EF49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CB0BA-BD82-494F-BF89-A709B8CED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4E8B-AC25-48AD-9757-4F7378BC7F24}" type="datetimeFigureOut">
              <a:rPr lang="en-ID" smtClean="0"/>
              <a:t>08/01/2021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51D70-FFE4-4386-B60B-DA05B25ED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72BA8-CDFE-4462-BB38-4ADB4C3A7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EB9E-2BA9-48BB-8A64-7FA2C745564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8900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9E5FB-57D6-4932-BD04-5E681E707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6E68A-3096-43CD-83F0-0167939FD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7D678-DDA8-4844-981C-68FBBD1F9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4E8B-AC25-48AD-9757-4F7378BC7F24}" type="datetimeFigureOut">
              <a:rPr lang="en-ID" smtClean="0"/>
              <a:t>08/01/2021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FF707-700F-46BC-9B26-AD27549F7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A2E2E-8CF4-4B32-90B8-1D5BAD9E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EB9E-2BA9-48BB-8A64-7FA2C745564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255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6AA4FC-199D-4B76-92F0-EB4FFD478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B1596F-2B2C-4ED1-8E90-19EFF910A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D80DF-3D13-47F8-92A6-F68E855DC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4E8B-AC25-48AD-9757-4F7378BC7F24}" type="datetimeFigureOut">
              <a:rPr lang="en-ID" smtClean="0"/>
              <a:t>08/01/2021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7235B-809B-4B5C-BF1D-DB3E3E27F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3AC83-CDD2-40E7-BA2C-903F9EC4A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EB9E-2BA9-48BB-8A64-7FA2C745564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2514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020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93273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B7AB7C-5EA2-4CB4-947A-4A297AD28C4C}"/>
              </a:ext>
            </a:extLst>
          </p:cNvPr>
          <p:cNvSpPr/>
          <p:nvPr userDrawn="1"/>
        </p:nvSpPr>
        <p:spPr>
          <a:xfrm>
            <a:off x="0" y="5089805"/>
            <a:ext cx="12192000" cy="176819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FE07-7958-43F2-B928-931FA455A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F81FE-7F23-4E7F-BEB3-3C1BC8C3D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DDAF0-42A9-4EC1-A522-29108A3B4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4E8B-AC25-48AD-9757-4F7378BC7F24}" type="datetimeFigureOut">
              <a:rPr lang="en-ID" smtClean="0"/>
              <a:t>08/01/2021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13EAC-E339-4BDA-A3C3-0178B368E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F2A95-187C-499D-92C5-0D81A462D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EB9E-2BA9-48BB-8A64-7FA2C745564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433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66204-516B-46ED-B643-44742041F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AC1BA-6FAB-4E9E-A3E2-9F39084EC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6B6B4-FFC7-444C-81C5-2A7F1AC72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4E8B-AC25-48AD-9757-4F7378BC7F24}" type="datetimeFigureOut">
              <a:rPr lang="en-ID" smtClean="0"/>
              <a:t>08/01/2021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FDE29-C481-4727-96AD-318C14137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F6217-A8B4-4EFB-9098-D9D59399A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EB9E-2BA9-48BB-8A64-7FA2C745564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9526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FF621-2F02-4D1E-B08A-D25D60E39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D86B6-9412-495A-A589-A29AB5749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B2192-E77E-4A50-905E-5339C54D1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8F26D7-80B9-49DB-BE80-207F7DB13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4E8B-AC25-48AD-9757-4F7378BC7F24}" type="datetimeFigureOut">
              <a:rPr lang="en-ID" smtClean="0"/>
              <a:t>08/01/2021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1D951-3010-46DA-9DCA-0CEEAD32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7508BC-6878-4438-B4D8-E179024B4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EB9E-2BA9-48BB-8A64-7FA2C745564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8183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9FB9B-A889-40FD-99A2-84714B48B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1462D-AB38-4E04-9774-0E0486102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9714E-4D65-454D-AE76-B3750F48A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0D3614-ED4F-4005-9F37-2C673D86F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1D2E9E-6EF3-49D6-A36A-BDC3F139CE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B23B4E-BF7E-404D-9437-D120D8F4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4E8B-AC25-48AD-9757-4F7378BC7F24}" type="datetimeFigureOut">
              <a:rPr lang="en-ID" smtClean="0"/>
              <a:t>08/01/2021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3FB645-75FE-45A4-BD65-2B07D32B6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5474F1-C4CC-42FE-B0E1-B2370E1EA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EB9E-2BA9-48BB-8A64-7FA2C745564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529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CEC63-F029-49CF-9E55-B7B6698D7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939A9A-260F-429F-B30E-D86BBE3F0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4E8B-AC25-48AD-9757-4F7378BC7F24}" type="datetimeFigureOut">
              <a:rPr lang="en-ID" smtClean="0"/>
              <a:t>08/01/2021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2603FA-4687-440D-A4E0-C29FDEB07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A743BE-0FC5-4DD8-84B5-86F549F46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EB9E-2BA9-48BB-8A64-7FA2C745564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887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882D33-E153-443C-896D-F17052BF6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4E8B-AC25-48AD-9757-4F7378BC7F24}" type="datetimeFigureOut">
              <a:rPr lang="en-ID" smtClean="0"/>
              <a:t>08/01/2021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E3A6CB-CEBB-4C40-AB8D-8F7E29863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C353A-DE22-4FAD-9B37-14329296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EB9E-2BA9-48BB-8A64-7FA2C745564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0967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07311-FB04-4571-A236-D1CE1216D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EA8C3-2A7B-4135-B0CA-3A0CB79B1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3B3828-F335-442C-BF36-DA4A27026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BBEBD-5094-4BED-956F-603CC3AE0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4E8B-AC25-48AD-9757-4F7378BC7F24}" type="datetimeFigureOut">
              <a:rPr lang="en-ID" smtClean="0"/>
              <a:t>08/01/2021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F7FC0-1404-4888-ADA0-133EEE170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06882-8D76-4E94-A8D7-1E942329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EB9E-2BA9-48BB-8A64-7FA2C745564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7403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CDB1E-E971-48B6-A505-B233D4F4A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1CDC71-0E0F-415D-A691-02CC1C5CD7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D54AE7-6F32-485F-87F7-0AB9A9F6C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9103A-90F7-4CFE-817C-E76948E8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4E8B-AC25-48AD-9757-4F7378BC7F24}" type="datetimeFigureOut">
              <a:rPr lang="en-ID" smtClean="0"/>
              <a:t>08/01/2021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F3143-7666-49BC-9C5E-29AB11DFA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1C39A-197F-48F9-B762-128B4C06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1EB9E-2BA9-48BB-8A64-7FA2C745564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227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30AA8-442F-47EE-90FA-E429EBF6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D65DF-2F90-4CD1-BB3C-89CC2DB1D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AB8D0-E7DC-4B3A-9382-C8B362352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04E8B-AC25-48AD-9757-4F7378BC7F24}" type="datetimeFigureOut">
              <a:rPr lang="en-ID" smtClean="0"/>
              <a:t>08/01/2021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5DD98-8656-4FF4-9408-EDDE5311B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3C9D6-DB4C-4C96-9F8D-2986CE13B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1EB9E-2BA9-48BB-8A64-7FA2C745564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527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atistikian.com/wp-content/uploads/blogger/-eVDQ0FGPRiM/UQB4fZcPfKI/AAAAAAAABeI/YU3lKs1PZg4/s1600/zx91.jpg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s://www.statistikian.com/wp-content/uploads/blogger/-qWi8K9Bo4pU/UQB32sFXFjI/AAAAAAAABdw/g86f9SUYmbc/s1600/zx7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statistikian.com/wp-content/uploads/blogger/-KODVuBznNv8/UQB4PKD5JBI/AAAAAAAABeA/nYhLpg0mlYA/s1600/zx9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s://www.statistikian.com/wp-content/uploads/blogger/-XoM5mUZfLA4/UQB37f1L0OI/AAAAAAAABd4/7spgAyhtyhc/s1600/zx8.jpg" TargetMode="External"/><Relationship Id="rId9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statistikian.com/wp-content/uploads/blogger/-bF4wRfMoerA/UQB5AUzF6GI/AAAAAAAABeQ/Eqzd5dr9pf4/s1600/zx92.jpg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DA4ABC74-4EB2-4594-A852-595A6F20FEF3}"/>
              </a:ext>
            </a:extLst>
          </p:cNvPr>
          <p:cNvGrpSpPr/>
          <p:nvPr/>
        </p:nvGrpSpPr>
        <p:grpSpPr>
          <a:xfrm>
            <a:off x="4031162" y="134750"/>
            <a:ext cx="4129675" cy="3847847"/>
            <a:chOff x="0" y="1163896"/>
            <a:chExt cx="4862014" cy="453020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982D6C2-6B3B-4B95-8612-7FD704F08BDF}"/>
                </a:ext>
              </a:extLst>
            </p:cNvPr>
            <p:cNvGrpSpPr/>
            <p:nvPr/>
          </p:nvGrpSpPr>
          <p:grpSpPr>
            <a:xfrm>
              <a:off x="0" y="1163896"/>
              <a:ext cx="4848760" cy="4530208"/>
              <a:chOff x="3658177" y="559597"/>
              <a:chExt cx="4848760" cy="4530208"/>
            </a:xfrm>
          </p:grpSpPr>
          <p:sp>
            <p:nvSpPr>
              <p:cNvPr id="51" name="Graphic 15">
                <a:extLst>
                  <a:ext uri="{FF2B5EF4-FFF2-40B4-BE49-F238E27FC236}">
                    <a16:creationId xmlns:a16="http://schemas.microsoft.com/office/drawing/2014/main" id="{71487C02-EFB2-460B-AE44-585D943D27C7}"/>
                  </a:ext>
                </a:extLst>
              </p:cNvPr>
              <p:cNvSpPr/>
              <p:nvPr/>
            </p:nvSpPr>
            <p:spPr>
              <a:xfrm>
                <a:off x="3658177" y="559597"/>
                <a:ext cx="4848760" cy="4530208"/>
              </a:xfrm>
              <a:custGeom>
                <a:avLst/>
                <a:gdLst>
                  <a:gd name="connsiteX0" fmla="*/ 2451084 w 4848760"/>
                  <a:gd name="connsiteY0" fmla="*/ 0 h 4530208"/>
                  <a:gd name="connsiteX1" fmla="*/ 2454872 w 4848760"/>
                  <a:gd name="connsiteY1" fmla="*/ 0 h 4530208"/>
                  <a:gd name="connsiteX2" fmla="*/ 2467372 w 4848760"/>
                  <a:gd name="connsiteY2" fmla="*/ 14015 h 4530208"/>
                  <a:gd name="connsiteX3" fmla="*/ 4586646 w 4848760"/>
                  <a:gd name="connsiteY3" fmla="*/ 2079123 h 4530208"/>
                  <a:gd name="connsiteX4" fmla="*/ 4848761 w 4848760"/>
                  <a:gd name="connsiteY4" fmla="*/ 2333285 h 4530208"/>
                  <a:gd name="connsiteX5" fmla="*/ 4848761 w 4848760"/>
                  <a:gd name="connsiteY5" fmla="*/ 2337072 h 4530208"/>
                  <a:gd name="connsiteX6" fmla="*/ 4833231 w 4848760"/>
                  <a:gd name="connsiteY6" fmla="*/ 2350330 h 4530208"/>
                  <a:gd name="connsiteX7" fmla="*/ 4710506 w 4848760"/>
                  <a:gd name="connsiteY7" fmla="*/ 2465100 h 4530208"/>
                  <a:gd name="connsiteX8" fmla="*/ 4440436 w 4848760"/>
                  <a:gd name="connsiteY8" fmla="*/ 2202227 h 4530208"/>
                  <a:gd name="connsiteX9" fmla="*/ 4440436 w 4848760"/>
                  <a:gd name="connsiteY9" fmla="*/ 2232529 h 4530208"/>
                  <a:gd name="connsiteX10" fmla="*/ 4440436 w 4848760"/>
                  <a:gd name="connsiteY10" fmla="*/ 4503694 h 4530208"/>
                  <a:gd name="connsiteX11" fmla="*/ 4439300 w 4848760"/>
                  <a:gd name="connsiteY11" fmla="*/ 4530208 h 4530208"/>
                  <a:gd name="connsiteX12" fmla="*/ 462111 w 4848760"/>
                  <a:gd name="connsiteY12" fmla="*/ 4530208 h 4530208"/>
                  <a:gd name="connsiteX13" fmla="*/ 461733 w 4848760"/>
                  <a:gd name="connsiteY13" fmla="*/ 4507481 h 4530208"/>
                  <a:gd name="connsiteX14" fmla="*/ 461733 w 4848760"/>
                  <a:gd name="connsiteY14" fmla="*/ 2184803 h 4530208"/>
                  <a:gd name="connsiteX15" fmla="*/ 461733 w 4848760"/>
                  <a:gd name="connsiteY15" fmla="*/ 2156394 h 4530208"/>
                  <a:gd name="connsiteX16" fmla="*/ 131058 w 4848760"/>
                  <a:gd name="connsiteY16" fmla="*/ 2470782 h 4530208"/>
                  <a:gd name="connsiteX17" fmla="*/ 15530 w 4848760"/>
                  <a:gd name="connsiteY17" fmla="*/ 2349572 h 4530208"/>
                  <a:gd name="connsiteX18" fmla="*/ 0 w 4848760"/>
                  <a:gd name="connsiteY18" fmla="*/ 2337072 h 4530208"/>
                  <a:gd name="connsiteX19" fmla="*/ 0 w 4848760"/>
                  <a:gd name="connsiteY19" fmla="*/ 2329497 h 4530208"/>
                  <a:gd name="connsiteX20" fmla="*/ 17424 w 4848760"/>
                  <a:gd name="connsiteY20" fmla="*/ 2316618 h 4530208"/>
                  <a:gd name="connsiteX21" fmla="*/ 1319669 w 4848760"/>
                  <a:gd name="connsiteY21" fmla="*/ 1078387 h 4530208"/>
                  <a:gd name="connsiteX22" fmla="*/ 1335199 w 4848760"/>
                  <a:gd name="connsiteY22" fmla="*/ 1042402 h 4530208"/>
                  <a:gd name="connsiteX23" fmla="*/ 1338987 w 4848760"/>
                  <a:gd name="connsiteY23" fmla="*/ 245071 h 4530208"/>
                  <a:gd name="connsiteX24" fmla="*/ 1338987 w 4848760"/>
                  <a:gd name="connsiteY24" fmla="*/ 219314 h 4530208"/>
                  <a:gd name="connsiteX25" fmla="*/ 1661328 w 4848760"/>
                  <a:gd name="connsiteY25" fmla="*/ 219314 h 4530208"/>
                  <a:gd name="connsiteX26" fmla="*/ 1661328 w 4848760"/>
                  <a:gd name="connsiteY26" fmla="*/ 751878 h 4530208"/>
                  <a:gd name="connsiteX27" fmla="*/ 1676858 w 4848760"/>
                  <a:gd name="connsiteY27" fmla="*/ 737863 h 4530208"/>
                  <a:gd name="connsiteX28" fmla="*/ 2310557 w 4848760"/>
                  <a:gd name="connsiteY28" fmla="*/ 134846 h 4530208"/>
                  <a:gd name="connsiteX29" fmla="*/ 2451084 w 4848760"/>
                  <a:gd name="connsiteY29" fmla="*/ 0 h 4530208"/>
                  <a:gd name="connsiteX30" fmla="*/ 651880 w 4848760"/>
                  <a:gd name="connsiteY30" fmla="*/ 4338924 h 4530208"/>
                  <a:gd name="connsiteX31" fmla="*/ 4250668 w 4848760"/>
                  <a:gd name="connsiteY31" fmla="*/ 4338924 h 4530208"/>
                  <a:gd name="connsiteX32" fmla="*/ 4250668 w 4848760"/>
                  <a:gd name="connsiteY32" fmla="*/ 4316955 h 4530208"/>
                  <a:gd name="connsiteX33" fmla="*/ 4251046 w 4848760"/>
                  <a:gd name="connsiteY33" fmla="*/ 2036700 h 4530208"/>
                  <a:gd name="connsiteX34" fmla="*/ 4236274 w 4848760"/>
                  <a:gd name="connsiteY34" fmla="*/ 2002231 h 4530208"/>
                  <a:gd name="connsiteX35" fmla="*/ 2465857 w 4848760"/>
                  <a:gd name="connsiteY35" fmla="*/ 278024 h 4530208"/>
                  <a:gd name="connsiteX36" fmla="*/ 2451084 w 4848760"/>
                  <a:gd name="connsiteY36" fmla="*/ 264010 h 4530208"/>
                  <a:gd name="connsiteX37" fmla="*/ 2435555 w 4848760"/>
                  <a:gd name="connsiteY37" fmla="*/ 278403 h 4530208"/>
                  <a:gd name="connsiteX38" fmla="*/ 667031 w 4848760"/>
                  <a:gd name="connsiteY38" fmla="*/ 1960944 h 4530208"/>
                  <a:gd name="connsiteX39" fmla="*/ 651501 w 4848760"/>
                  <a:gd name="connsiteY39" fmla="*/ 1996928 h 4530208"/>
                  <a:gd name="connsiteX40" fmla="*/ 651880 w 4848760"/>
                  <a:gd name="connsiteY40" fmla="*/ 4315061 h 4530208"/>
                  <a:gd name="connsiteX41" fmla="*/ 651880 w 4848760"/>
                  <a:gd name="connsiteY41" fmla="*/ 4338924 h 453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848760" h="4530208">
                    <a:moveTo>
                      <a:pt x="2451084" y="0"/>
                    </a:moveTo>
                    <a:cubicBezTo>
                      <a:pt x="2452221" y="0"/>
                      <a:pt x="2453736" y="0"/>
                      <a:pt x="2454872" y="0"/>
                    </a:cubicBezTo>
                    <a:cubicBezTo>
                      <a:pt x="2459039" y="4545"/>
                      <a:pt x="2462827" y="9469"/>
                      <a:pt x="2467372" y="14015"/>
                    </a:cubicBezTo>
                    <a:cubicBezTo>
                      <a:pt x="3173796" y="702258"/>
                      <a:pt x="3880221" y="1390880"/>
                      <a:pt x="4586646" y="2079123"/>
                    </a:cubicBezTo>
                    <a:cubicBezTo>
                      <a:pt x="4673765" y="2163970"/>
                      <a:pt x="4761263" y="2248817"/>
                      <a:pt x="4848761" y="2333285"/>
                    </a:cubicBezTo>
                    <a:cubicBezTo>
                      <a:pt x="4848761" y="2334421"/>
                      <a:pt x="4848761" y="2335936"/>
                      <a:pt x="4848761" y="2337072"/>
                    </a:cubicBezTo>
                    <a:cubicBezTo>
                      <a:pt x="4843458" y="2341618"/>
                      <a:pt x="4838155" y="2345784"/>
                      <a:pt x="4833231" y="2350330"/>
                    </a:cubicBezTo>
                    <a:cubicBezTo>
                      <a:pt x="4792701" y="2388208"/>
                      <a:pt x="4752172" y="2426086"/>
                      <a:pt x="4710506" y="2465100"/>
                    </a:cubicBezTo>
                    <a:cubicBezTo>
                      <a:pt x="4624524" y="2381390"/>
                      <a:pt x="4534374" y="2293513"/>
                      <a:pt x="4440436" y="2202227"/>
                    </a:cubicBezTo>
                    <a:cubicBezTo>
                      <a:pt x="4440436" y="2216241"/>
                      <a:pt x="4440436" y="2224575"/>
                      <a:pt x="4440436" y="2232529"/>
                    </a:cubicBezTo>
                    <a:cubicBezTo>
                      <a:pt x="4440436" y="2989710"/>
                      <a:pt x="4440436" y="3746512"/>
                      <a:pt x="4440436" y="4503694"/>
                    </a:cubicBezTo>
                    <a:cubicBezTo>
                      <a:pt x="4440436" y="4512406"/>
                      <a:pt x="4439679" y="4521117"/>
                      <a:pt x="4439300" y="4530208"/>
                    </a:cubicBezTo>
                    <a:cubicBezTo>
                      <a:pt x="3113571" y="4530208"/>
                      <a:pt x="1787841" y="4530208"/>
                      <a:pt x="462111" y="4530208"/>
                    </a:cubicBezTo>
                    <a:cubicBezTo>
                      <a:pt x="462111" y="4522633"/>
                      <a:pt x="461733" y="4515057"/>
                      <a:pt x="461733" y="4507481"/>
                    </a:cubicBezTo>
                    <a:cubicBezTo>
                      <a:pt x="461733" y="3733255"/>
                      <a:pt x="461733" y="2959029"/>
                      <a:pt x="461733" y="2184803"/>
                    </a:cubicBezTo>
                    <a:cubicBezTo>
                      <a:pt x="461733" y="2176848"/>
                      <a:pt x="461733" y="2168894"/>
                      <a:pt x="461733" y="2156394"/>
                    </a:cubicBezTo>
                    <a:cubicBezTo>
                      <a:pt x="349235" y="2263210"/>
                      <a:pt x="240904" y="2366617"/>
                      <a:pt x="131058" y="2470782"/>
                    </a:cubicBezTo>
                    <a:cubicBezTo>
                      <a:pt x="92044" y="2429873"/>
                      <a:pt x="53787" y="2389723"/>
                      <a:pt x="15530" y="2349572"/>
                    </a:cubicBezTo>
                    <a:cubicBezTo>
                      <a:pt x="10985" y="2344648"/>
                      <a:pt x="5303" y="2341239"/>
                      <a:pt x="0" y="2337072"/>
                    </a:cubicBezTo>
                    <a:cubicBezTo>
                      <a:pt x="0" y="2334421"/>
                      <a:pt x="0" y="2332148"/>
                      <a:pt x="0" y="2329497"/>
                    </a:cubicBezTo>
                    <a:cubicBezTo>
                      <a:pt x="6060" y="2325330"/>
                      <a:pt x="12121" y="2321542"/>
                      <a:pt x="17424" y="2316618"/>
                    </a:cubicBezTo>
                    <a:cubicBezTo>
                      <a:pt x="451506" y="1903748"/>
                      <a:pt x="885209" y="1490878"/>
                      <a:pt x="1319669" y="1078387"/>
                    </a:cubicBezTo>
                    <a:cubicBezTo>
                      <a:pt x="1330654" y="1067781"/>
                      <a:pt x="1335199" y="1057554"/>
                      <a:pt x="1335199" y="1042402"/>
                    </a:cubicBezTo>
                    <a:cubicBezTo>
                      <a:pt x="1335957" y="776499"/>
                      <a:pt x="1337472" y="510974"/>
                      <a:pt x="1338987" y="245071"/>
                    </a:cubicBezTo>
                    <a:cubicBezTo>
                      <a:pt x="1338987" y="237116"/>
                      <a:pt x="1338987" y="229162"/>
                      <a:pt x="1338987" y="219314"/>
                    </a:cubicBezTo>
                    <a:cubicBezTo>
                      <a:pt x="1447697" y="219314"/>
                      <a:pt x="1553376" y="219314"/>
                      <a:pt x="1661328" y="219314"/>
                    </a:cubicBezTo>
                    <a:cubicBezTo>
                      <a:pt x="1661328" y="396583"/>
                      <a:pt x="1661328" y="572715"/>
                      <a:pt x="1661328" y="751878"/>
                    </a:cubicBezTo>
                    <a:cubicBezTo>
                      <a:pt x="1668525" y="745439"/>
                      <a:pt x="1672692" y="741651"/>
                      <a:pt x="1676858" y="737863"/>
                    </a:cubicBezTo>
                    <a:cubicBezTo>
                      <a:pt x="1888218" y="536731"/>
                      <a:pt x="2099577" y="335978"/>
                      <a:pt x="2310557" y="134846"/>
                    </a:cubicBezTo>
                    <a:cubicBezTo>
                      <a:pt x="2357905" y="90150"/>
                      <a:pt x="2404495" y="45075"/>
                      <a:pt x="2451084" y="0"/>
                    </a:cubicBezTo>
                    <a:close/>
                    <a:moveTo>
                      <a:pt x="651880" y="4338924"/>
                    </a:moveTo>
                    <a:cubicBezTo>
                      <a:pt x="1852612" y="4338924"/>
                      <a:pt x="3051072" y="4338924"/>
                      <a:pt x="4250668" y="4338924"/>
                    </a:cubicBezTo>
                    <a:cubicBezTo>
                      <a:pt x="4250668" y="4330591"/>
                      <a:pt x="4250668" y="4323773"/>
                      <a:pt x="4250668" y="4316955"/>
                    </a:cubicBezTo>
                    <a:cubicBezTo>
                      <a:pt x="4250668" y="3556744"/>
                      <a:pt x="4250668" y="2796911"/>
                      <a:pt x="4251046" y="2036700"/>
                    </a:cubicBezTo>
                    <a:cubicBezTo>
                      <a:pt x="4251046" y="2022306"/>
                      <a:pt x="4246501" y="2012458"/>
                      <a:pt x="4236274" y="2002231"/>
                    </a:cubicBezTo>
                    <a:cubicBezTo>
                      <a:pt x="3646135" y="1428000"/>
                      <a:pt x="3055996" y="853012"/>
                      <a:pt x="2465857" y="278024"/>
                    </a:cubicBezTo>
                    <a:cubicBezTo>
                      <a:pt x="2460933" y="273479"/>
                      <a:pt x="2456009" y="268934"/>
                      <a:pt x="2451084" y="264010"/>
                    </a:cubicBezTo>
                    <a:cubicBezTo>
                      <a:pt x="2445024" y="269691"/>
                      <a:pt x="2440100" y="273858"/>
                      <a:pt x="2435555" y="278403"/>
                    </a:cubicBezTo>
                    <a:cubicBezTo>
                      <a:pt x="1846173" y="839376"/>
                      <a:pt x="1256792" y="1400350"/>
                      <a:pt x="667031" y="1960944"/>
                    </a:cubicBezTo>
                    <a:cubicBezTo>
                      <a:pt x="656047" y="1971550"/>
                      <a:pt x="651501" y="1981398"/>
                      <a:pt x="651501" y="1996928"/>
                    </a:cubicBezTo>
                    <a:cubicBezTo>
                      <a:pt x="651880" y="2769639"/>
                      <a:pt x="651880" y="3542350"/>
                      <a:pt x="651880" y="4315061"/>
                    </a:cubicBezTo>
                    <a:cubicBezTo>
                      <a:pt x="651880" y="4322258"/>
                      <a:pt x="651880" y="4329834"/>
                      <a:pt x="651880" y="433892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Graphic 22">
                <a:extLst>
                  <a:ext uri="{FF2B5EF4-FFF2-40B4-BE49-F238E27FC236}">
                    <a16:creationId xmlns:a16="http://schemas.microsoft.com/office/drawing/2014/main" id="{9D369D34-2981-468F-89A4-54EE7739912A}"/>
                  </a:ext>
                </a:extLst>
              </p:cNvPr>
              <p:cNvSpPr/>
              <p:nvPr/>
            </p:nvSpPr>
            <p:spPr>
              <a:xfrm>
                <a:off x="4303988" y="822869"/>
                <a:ext cx="3603640" cy="4073798"/>
              </a:xfrm>
              <a:custGeom>
                <a:avLst/>
                <a:gdLst>
                  <a:gd name="connsiteX0" fmla="*/ 0 w 3603640"/>
                  <a:gd name="connsiteY0" fmla="*/ 4073799 h 4073798"/>
                  <a:gd name="connsiteX1" fmla="*/ 3603640 w 3603640"/>
                  <a:gd name="connsiteY1" fmla="*/ 4073799 h 4073798"/>
                  <a:gd name="connsiteX2" fmla="*/ 3603640 w 3603640"/>
                  <a:gd name="connsiteY2" fmla="*/ 4052057 h 4073798"/>
                  <a:gd name="connsiteX3" fmla="*/ 3603640 w 3603640"/>
                  <a:gd name="connsiteY3" fmla="*/ 1771926 h 4073798"/>
                  <a:gd name="connsiteX4" fmla="*/ 3589146 w 3603640"/>
                  <a:gd name="connsiteY4" fmla="*/ 1737502 h 4073798"/>
                  <a:gd name="connsiteX5" fmla="*/ 1817220 w 3603640"/>
                  <a:gd name="connsiteY5" fmla="*/ 13588 h 4073798"/>
                  <a:gd name="connsiteX6" fmla="*/ 1802726 w 3603640"/>
                  <a:gd name="connsiteY6" fmla="*/ 0 h 4073798"/>
                  <a:gd name="connsiteX7" fmla="*/ 1787326 w 3603640"/>
                  <a:gd name="connsiteY7" fmla="*/ 14494 h 4073798"/>
                  <a:gd name="connsiteX8" fmla="*/ 15400 w 3603640"/>
                  <a:gd name="connsiteY8" fmla="*/ 1696737 h 4073798"/>
                  <a:gd name="connsiteX9" fmla="*/ 0 w 3603640"/>
                  <a:gd name="connsiteY9" fmla="*/ 1732972 h 4073798"/>
                  <a:gd name="connsiteX10" fmla="*/ 0 w 3603640"/>
                  <a:gd name="connsiteY10" fmla="*/ 4051151 h 4073798"/>
                  <a:gd name="connsiteX11" fmla="*/ 0 w 3603640"/>
                  <a:gd name="connsiteY11" fmla="*/ 4073799 h 407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03640" h="4073798">
                    <a:moveTo>
                      <a:pt x="0" y="4073799"/>
                    </a:moveTo>
                    <a:cubicBezTo>
                      <a:pt x="1202119" y="4073799"/>
                      <a:pt x="2402427" y="4073799"/>
                      <a:pt x="3603640" y="4073799"/>
                    </a:cubicBezTo>
                    <a:cubicBezTo>
                      <a:pt x="3603640" y="4065645"/>
                      <a:pt x="3603640" y="4058398"/>
                      <a:pt x="3603640" y="4052057"/>
                    </a:cubicBezTo>
                    <a:cubicBezTo>
                      <a:pt x="3603640" y="3292013"/>
                      <a:pt x="3603640" y="2531970"/>
                      <a:pt x="3603640" y="1771926"/>
                    </a:cubicBezTo>
                    <a:cubicBezTo>
                      <a:pt x="3603640" y="1757431"/>
                      <a:pt x="3599111" y="1747467"/>
                      <a:pt x="3589146" y="1737502"/>
                    </a:cubicBezTo>
                    <a:cubicBezTo>
                      <a:pt x="2998504" y="1164072"/>
                      <a:pt x="2407862" y="588830"/>
                      <a:pt x="1817220" y="13588"/>
                    </a:cubicBezTo>
                    <a:cubicBezTo>
                      <a:pt x="1812691" y="9059"/>
                      <a:pt x="1807256" y="4529"/>
                      <a:pt x="1802726" y="0"/>
                    </a:cubicBezTo>
                    <a:cubicBezTo>
                      <a:pt x="1796385" y="5435"/>
                      <a:pt x="1791855" y="9965"/>
                      <a:pt x="1787326" y="14494"/>
                    </a:cubicBezTo>
                    <a:cubicBezTo>
                      <a:pt x="1196684" y="575242"/>
                      <a:pt x="606042" y="1135989"/>
                      <a:pt x="15400" y="1696737"/>
                    </a:cubicBezTo>
                    <a:cubicBezTo>
                      <a:pt x="4529" y="1707607"/>
                      <a:pt x="0" y="1717572"/>
                      <a:pt x="0" y="1732972"/>
                    </a:cubicBezTo>
                    <a:cubicBezTo>
                      <a:pt x="0" y="2505699"/>
                      <a:pt x="0" y="3278425"/>
                      <a:pt x="0" y="4051151"/>
                    </a:cubicBezTo>
                    <a:cubicBezTo>
                      <a:pt x="0" y="4057492"/>
                      <a:pt x="0" y="4064740"/>
                      <a:pt x="0" y="40737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0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A8DE549-0F5B-407B-BE93-D881CB5DEDB7}"/>
                  </a:ext>
                </a:extLst>
              </p:cNvPr>
              <p:cNvSpPr/>
              <p:nvPr/>
            </p:nvSpPr>
            <p:spPr>
              <a:xfrm>
                <a:off x="6077042" y="796666"/>
                <a:ext cx="46062" cy="48972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Chord 53">
                <a:extLst>
                  <a:ext uri="{FF2B5EF4-FFF2-40B4-BE49-F238E27FC236}">
                    <a16:creationId xmlns:a16="http://schemas.microsoft.com/office/drawing/2014/main" id="{15B7E84A-1CC4-4234-910E-ECDCBB208390}"/>
                  </a:ext>
                </a:extLst>
              </p:cNvPr>
              <p:cNvSpPr/>
              <p:nvPr/>
            </p:nvSpPr>
            <p:spPr>
              <a:xfrm>
                <a:off x="5827837" y="1249989"/>
                <a:ext cx="544472" cy="544472"/>
              </a:xfrm>
              <a:prstGeom prst="chord">
                <a:avLst>
                  <a:gd name="adj1" fmla="val 10883871"/>
                  <a:gd name="adj2" fmla="val 2137498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Chord 54">
                <a:extLst>
                  <a:ext uri="{FF2B5EF4-FFF2-40B4-BE49-F238E27FC236}">
                    <a16:creationId xmlns:a16="http://schemas.microsoft.com/office/drawing/2014/main" id="{D462BF20-AC8F-43D0-8F62-C1B82611407B}"/>
                  </a:ext>
                </a:extLst>
              </p:cNvPr>
              <p:cNvSpPr/>
              <p:nvPr/>
            </p:nvSpPr>
            <p:spPr>
              <a:xfrm rot="10800000">
                <a:off x="5986711" y="1376304"/>
                <a:ext cx="238193" cy="238193"/>
              </a:xfrm>
              <a:prstGeom prst="chord">
                <a:avLst>
                  <a:gd name="adj1" fmla="val 10883871"/>
                  <a:gd name="adj2" fmla="val 2137498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DB4AC72-8BAB-42A3-84CE-7538BD308833}"/>
                </a:ext>
              </a:extLst>
            </p:cNvPr>
            <p:cNvGrpSpPr/>
            <p:nvPr/>
          </p:nvGrpSpPr>
          <p:grpSpPr>
            <a:xfrm>
              <a:off x="64032" y="2550256"/>
              <a:ext cx="4797982" cy="3014687"/>
              <a:chOff x="-2368153" y="-373145"/>
              <a:chExt cx="11731250" cy="7371026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9A21FB8-C8EA-4634-B33F-ED80994E2FC0}"/>
                  </a:ext>
                </a:extLst>
              </p:cNvPr>
              <p:cNvSpPr/>
              <p:nvPr/>
            </p:nvSpPr>
            <p:spPr>
              <a:xfrm>
                <a:off x="-2368153" y="5818618"/>
                <a:ext cx="11731250" cy="117926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413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D7FDDC6-D004-47DD-BB55-F875D9B552D9}"/>
                  </a:ext>
                </a:extLst>
              </p:cNvPr>
              <p:cNvSpPr/>
              <p:nvPr/>
            </p:nvSpPr>
            <p:spPr>
              <a:xfrm>
                <a:off x="3839245" y="3789852"/>
                <a:ext cx="667487" cy="2504608"/>
              </a:xfrm>
              <a:custGeom>
                <a:avLst/>
                <a:gdLst>
                  <a:gd name="connsiteX0" fmla="*/ 618346 w 667487"/>
                  <a:gd name="connsiteY0" fmla="*/ 2503413 h 2504608"/>
                  <a:gd name="connsiteX1" fmla="*/ 618346 w 667487"/>
                  <a:gd name="connsiteY1" fmla="*/ 2503413 h 2504608"/>
                  <a:gd name="connsiteX2" fmla="*/ 665971 w 667487"/>
                  <a:gd name="connsiteY2" fmla="*/ 2429118 h 2504608"/>
                  <a:gd name="connsiteX3" fmla="*/ 187816 w 667487"/>
                  <a:gd name="connsiteY3" fmla="*/ 9768 h 2504608"/>
                  <a:gd name="connsiteX4" fmla="*/ 174 w 667487"/>
                  <a:gd name="connsiteY4" fmla="*/ 69776 h 2504608"/>
                  <a:gd name="connsiteX5" fmla="*/ 545004 w 667487"/>
                  <a:gd name="connsiteY5" fmla="*/ 2454836 h 2504608"/>
                  <a:gd name="connsiteX6" fmla="*/ 618346 w 667487"/>
                  <a:gd name="connsiteY6" fmla="*/ 2503413 h 2504608"/>
                  <a:gd name="connsiteX7" fmla="*/ 618346 w 667487"/>
                  <a:gd name="connsiteY7" fmla="*/ 2503413 h 2504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7487" h="2504608">
                    <a:moveTo>
                      <a:pt x="618346" y="2503413"/>
                    </a:moveTo>
                    <a:lnTo>
                      <a:pt x="618346" y="2503413"/>
                    </a:lnTo>
                    <a:cubicBezTo>
                      <a:pt x="651683" y="2495793"/>
                      <a:pt x="673591" y="2462456"/>
                      <a:pt x="665971" y="2429118"/>
                    </a:cubicBezTo>
                    <a:lnTo>
                      <a:pt x="187816" y="9768"/>
                    </a:lnTo>
                    <a:cubicBezTo>
                      <a:pt x="181149" y="-23569"/>
                      <a:pt x="-6494" y="36438"/>
                      <a:pt x="174" y="69776"/>
                    </a:cubicBezTo>
                    <a:lnTo>
                      <a:pt x="545004" y="2454836"/>
                    </a:lnTo>
                    <a:cubicBezTo>
                      <a:pt x="552624" y="2488173"/>
                      <a:pt x="585008" y="2510081"/>
                      <a:pt x="618346" y="2503413"/>
                    </a:cubicBezTo>
                    <a:lnTo>
                      <a:pt x="618346" y="2503413"/>
                    </a:lnTo>
                    <a:close/>
                  </a:path>
                </a:pathLst>
              </a:custGeom>
              <a:gradFill>
                <a:gsLst>
                  <a:gs pos="77900">
                    <a:schemeClr val="accent5">
                      <a:lumMod val="20000"/>
                      <a:lumOff val="80000"/>
                    </a:schemeClr>
                  </a:gs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85000"/>
                      <a:lumOff val="15000"/>
                    </a:schemeClr>
                  </a:gs>
                </a:gsLst>
                <a:lin ang="156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78617E0-C5E6-4EA2-B90F-CE7DDE308B84}"/>
                  </a:ext>
                </a:extLst>
              </p:cNvPr>
              <p:cNvSpPr/>
              <p:nvPr/>
            </p:nvSpPr>
            <p:spPr>
              <a:xfrm>
                <a:off x="1735752" y="3846376"/>
                <a:ext cx="847607" cy="2457514"/>
              </a:xfrm>
              <a:custGeom>
                <a:avLst/>
                <a:gdLst>
                  <a:gd name="connsiteX0" fmla="*/ 45314 w 847607"/>
                  <a:gd name="connsiteY0" fmla="*/ 2455462 h 2457514"/>
                  <a:gd name="connsiteX1" fmla="*/ 45314 w 847607"/>
                  <a:gd name="connsiteY1" fmla="*/ 2455462 h 2457514"/>
                  <a:gd name="connsiteX2" fmla="*/ 2452 w 847607"/>
                  <a:gd name="connsiteY2" fmla="*/ 2377357 h 2457514"/>
                  <a:gd name="connsiteX3" fmla="*/ 660629 w 847607"/>
                  <a:gd name="connsiteY3" fmla="*/ 8489 h 2457514"/>
                  <a:gd name="connsiteX4" fmla="*/ 847319 w 847607"/>
                  <a:gd name="connsiteY4" fmla="*/ 81832 h 2457514"/>
                  <a:gd name="connsiteX5" fmla="*/ 123419 w 847607"/>
                  <a:gd name="connsiteY5" fmla="*/ 2412599 h 2457514"/>
                  <a:gd name="connsiteX6" fmla="*/ 45314 w 847607"/>
                  <a:gd name="connsiteY6" fmla="*/ 2455462 h 2457514"/>
                  <a:gd name="connsiteX7" fmla="*/ 45314 w 847607"/>
                  <a:gd name="connsiteY7" fmla="*/ 2455462 h 2457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7607" h="2457514">
                    <a:moveTo>
                      <a:pt x="45314" y="2455462"/>
                    </a:moveTo>
                    <a:lnTo>
                      <a:pt x="45314" y="2455462"/>
                    </a:lnTo>
                    <a:cubicBezTo>
                      <a:pt x="11977" y="2445937"/>
                      <a:pt x="-7073" y="2411647"/>
                      <a:pt x="2452" y="2377357"/>
                    </a:cubicBezTo>
                    <a:lnTo>
                      <a:pt x="660629" y="8489"/>
                    </a:lnTo>
                    <a:cubicBezTo>
                      <a:pt x="670154" y="-24848"/>
                      <a:pt x="855892" y="48494"/>
                      <a:pt x="847319" y="81832"/>
                    </a:cubicBezTo>
                    <a:lnTo>
                      <a:pt x="123419" y="2412599"/>
                    </a:lnTo>
                    <a:cubicBezTo>
                      <a:pt x="112942" y="2444985"/>
                      <a:pt x="78652" y="2464035"/>
                      <a:pt x="45314" y="2455462"/>
                    </a:cubicBezTo>
                    <a:lnTo>
                      <a:pt x="45314" y="2455462"/>
                    </a:lnTo>
                    <a:close/>
                  </a:path>
                </a:pathLst>
              </a:custGeom>
              <a:gradFill>
                <a:gsLst>
                  <a:gs pos="77900">
                    <a:schemeClr val="accent5">
                      <a:lumMod val="20000"/>
                      <a:lumOff val="80000"/>
                    </a:schemeClr>
                  </a:gs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85000"/>
                      <a:lumOff val="15000"/>
                    </a:schemeClr>
                  </a:gs>
                </a:gsLst>
                <a:lin ang="156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24CED4D-1EA3-415F-9166-3D933D3B57FA}"/>
                  </a:ext>
                </a:extLst>
              </p:cNvPr>
              <p:cNvSpPr/>
              <p:nvPr/>
            </p:nvSpPr>
            <p:spPr>
              <a:xfrm>
                <a:off x="1667719" y="1131668"/>
                <a:ext cx="2933700" cy="2943225"/>
              </a:xfrm>
              <a:custGeom>
                <a:avLst/>
                <a:gdLst>
                  <a:gd name="connsiteX0" fmla="*/ 2933700 w 2933700"/>
                  <a:gd name="connsiteY0" fmla="*/ 1471613 h 2943225"/>
                  <a:gd name="connsiteX1" fmla="*/ 1466850 w 2933700"/>
                  <a:gd name="connsiteY1" fmla="*/ 2943225 h 2943225"/>
                  <a:gd name="connsiteX2" fmla="*/ 0 w 2933700"/>
                  <a:gd name="connsiteY2" fmla="*/ 1471613 h 2943225"/>
                  <a:gd name="connsiteX3" fmla="*/ 1467803 w 2933700"/>
                  <a:gd name="connsiteY3" fmla="*/ 0 h 2943225"/>
                  <a:gd name="connsiteX4" fmla="*/ 2933700 w 2933700"/>
                  <a:gd name="connsiteY4" fmla="*/ 1471613 h 2943225"/>
                  <a:gd name="connsiteX5" fmla="*/ 2933700 w 2933700"/>
                  <a:gd name="connsiteY5" fmla="*/ 1471613 h 29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3700" h="2943225">
                    <a:moveTo>
                      <a:pt x="2933700" y="1471613"/>
                    </a:moveTo>
                    <a:cubicBezTo>
                      <a:pt x="2933700" y="2284095"/>
                      <a:pt x="2277428" y="2943225"/>
                      <a:pt x="1466850" y="2943225"/>
                    </a:cubicBezTo>
                    <a:cubicBezTo>
                      <a:pt x="656273" y="2943225"/>
                      <a:pt x="0" y="2284095"/>
                      <a:pt x="0" y="1471613"/>
                    </a:cubicBezTo>
                    <a:cubicBezTo>
                      <a:pt x="0" y="659130"/>
                      <a:pt x="657225" y="0"/>
                      <a:pt x="1467803" y="0"/>
                    </a:cubicBezTo>
                    <a:cubicBezTo>
                      <a:pt x="2278380" y="0"/>
                      <a:pt x="2933700" y="659130"/>
                      <a:pt x="2933700" y="1471613"/>
                    </a:cubicBezTo>
                    <a:lnTo>
                      <a:pt x="2933700" y="1471613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E28DD49-63EE-4D53-8220-4AE430428BB1}"/>
                  </a:ext>
                </a:extLst>
              </p:cNvPr>
              <p:cNvSpPr/>
              <p:nvPr/>
            </p:nvSpPr>
            <p:spPr>
              <a:xfrm>
                <a:off x="3002600" y="115250"/>
                <a:ext cx="732602" cy="1110244"/>
              </a:xfrm>
              <a:custGeom>
                <a:avLst/>
                <a:gdLst>
                  <a:gd name="connsiteX0" fmla="*/ 732044 w 732602"/>
                  <a:gd name="connsiteY0" fmla="*/ 364363 h 1110244"/>
                  <a:gd name="connsiteX1" fmla="*/ 725377 w 732602"/>
                  <a:gd name="connsiteY1" fmla="*/ 53848 h 1110244"/>
                  <a:gd name="connsiteX2" fmla="*/ 664416 w 732602"/>
                  <a:gd name="connsiteY2" fmla="*/ 7176 h 1110244"/>
                  <a:gd name="connsiteX3" fmla="*/ 81486 w 732602"/>
                  <a:gd name="connsiteY3" fmla="*/ 220536 h 1110244"/>
                  <a:gd name="connsiteX4" fmla="*/ 8144 w 732602"/>
                  <a:gd name="connsiteY4" fmla="*/ 278638 h 1110244"/>
                  <a:gd name="connsiteX5" fmla="*/ 78629 w 732602"/>
                  <a:gd name="connsiteY5" fmla="*/ 410083 h 1110244"/>
                  <a:gd name="connsiteX6" fmla="*/ 80534 w 732602"/>
                  <a:gd name="connsiteY6" fmla="*/ 944436 h 1110244"/>
                  <a:gd name="connsiteX7" fmla="*/ 86249 w 732602"/>
                  <a:gd name="connsiteY7" fmla="*/ 1015873 h 1110244"/>
                  <a:gd name="connsiteX8" fmla="*/ 182452 w 732602"/>
                  <a:gd name="connsiteY8" fmla="*/ 1098741 h 1110244"/>
                  <a:gd name="connsiteX9" fmla="*/ 322469 w 732602"/>
                  <a:gd name="connsiteY9" fmla="*/ 1094931 h 1110244"/>
                  <a:gd name="connsiteX10" fmla="*/ 321516 w 732602"/>
                  <a:gd name="connsiteY10" fmla="*/ 1092073 h 1110244"/>
                  <a:gd name="connsiteX11" fmla="*/ 323421 w 732602"/>
                  <a:gd name="connsiteY11" fmla="*/ 1092073 h 1110244"/>
                  <a:gd name="connsiteX12" fmla="*/ 459629 w 732602"/>
                  <a:gd name="connsiteY12" fmla="*/ 926338 h 1110244"/>
                  <a:gd name="connsiteX13" fmla="*/ 456771 w 732602"/>
                  <a:gd name="connsiteY13" fmla="*/ 775843 h 1110244"/>
                  <a:gd name="connsiteX14" fmla="*/ 511064 w 732602"/>
                  <a:gd name="connsiteY14" fmla="*/ 709168 h 1110244"/>
                  <a:gd name="connsiteX15" fmla="*/ 709184 w 732602"/>
                  <a:gd name="connsiteY15" fmla="*/ 546291 h 1110244"/>
                  <a:gd name="connsiteX16" fmla="*/ 732044 w 732602"/>
                  <a:gd name="connsiteY16" fmla="*/ 364363 h 1110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32602" h="1110244">
                    <a:moveTo>
                      <a:pt x="732044" y="364363"/>
                    </a:moveTo>
                    <a:cubicBezTo>
                      <a:pt x="718709" y="351981"/>
                      <a:pt x="725377" y="143383"/>
                      <a:pt x="725377" y="53848"/>
                    </a:cubicBezTo>
                    <a:cubicBezTo>
                      <a:pt x="725377" y="-6159"/>
                      <a:pt x="724424" y="-6159"/>
                      <a:pt x="664416" y="7176"/>
                    </a:cubicBezTo>
                    <a:cubicBezTo>
                      <a:pt x="573929" y="26226"/>
                      <a:pt x="117681" y="219583"/>
                      <a:pt x="81486" y="220536"/>
                    </a:cubicBezTo>
                    <a:cubicBezTo>
                      <a:pt x="42434" y="221488"/>
                      <a:pt x="18621" y="241491"/>
                      <a:pt x="8144" y="278638"/>
                    </a:cubicBezTo>
                    <a:cubicBezTo>
                      <a:pt x="-12811" y="350076"/>
                      <a:pt x="5286" y="387223"/>
                      <a:pt x="78629" y="410083"/>
                    </a:cubicBezTo>
                    <a:cubicBezTo>
                      <a:pt x="81486" y="588201"/>
                      <a:pt x="78629" y="767271"/>
                      <a:pt x="80534" y="944436"/>
                    </a:cubicBezTo>
                    <a:cubicBezTo>
                      <a:pt x="80534" y="961581"/>
                      <a:pt x="74819" y="999681"/>
                      <a:pt x="86249" y="1015873"/>
                    </a:cubicBezTo>
                    <a:cubicBezTo>
                      <a:pt x="103394" y="1061593"/>
                      <a:pt x="138636" y="1080643"/>
                      <a:pt x="182452" y="1098741"/>
                    </a:cubicBezTo>
                    <a:cubicBezTo>
                      <a:pt x="228171" y="1116838"/>
                      <a:pt x="274844" y="1112076"/>
                      <a:pt x="322469" y="1094931"/>
                    </a:cubicBezTo>
                    <a:cubicBezTo>
                      <a:pt x="322469" y="1094931"/>
                      <a:pt x="322469" y="1093978"/>
                      <a:pt x="321516" y="1092073"/>
                    </a:cubicBezTo>
                    <a:cubicBezTo>
                      <a:pt x="322469" y="1092073"/>
                      <a:pt x="322469" y="1092073"/>
                      <a:pt x="323421" y="1092073"/>
                    </a:cubicBezTo>
                    <a:cubicBezTo>
                      <a:pt x="412004" y="1069213"/>
                      <a:pt x="452009" y="1020636"/>
                      <a:pt x="459629" y="926338"/>
                    </a:cubicBezTo>
                    <a:cubicBezTo>
                      <a:pt x="458677" y="875856"/>
                      <a:pt x="462486" y="825373"/>
                      <a:pt x="456771" y="775843"/>
                    </a:cubicBezTo>
                    <a:cubicBezTo>
                      <a:pt x="452009" y="731076"/>
                      <a:pt x="472011" y="716788"/>
                      <a:pt x="511064" y="709168"/>
                    </a:cubicBezTo>
                    <a:cubicBezTo>
                      <a:pt x="605361" y="691071"/>
                      <a:pt x="672989" y="634873"/>
                      <a:pt x="709184" y="546291"/>
                    </a:cubicBezTo>
                    <a:cubicBezTo>
                      <a:pt x="732044" y="489141"/>
                      <a:pt x="733949" y="426276"/>
                      <a:pt x="732044" y="364363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DDA25C1-82E2-4576-9166-1134A8287E89}"/>
                  </a:ext>
                </a:extLst>
              </p:cNvPr>
              <p:cNvSpPr/>
              <p:nvPr/>
            </p:nvSpPr>
            <p:spPr>
              <a:xfrm>
                <a:off x="1858219" y="1322168"/>
                <a:ext cx="2552700" cy="2562225"/>
              </a:xfrm>
              <a:custGeom>
                <a:avLst/>
                <a:gdLst>
                  <a:gd name="connsiteX0" fmla="*/ 2552700 w 2552700"/>
                  <a:gd name="connsiteY0" fmla="*/ 1281113 h 2562225"/>
                  <a:gd name="connsiteX1" fmla="*/ 1276350 w 2552700"/>
                  <a:gd name="connsiteY1" fmla="*/ 2562225 h 2562225"/>
                  <a:gd name="connsiteX2" fmla="*/ 0 w 2552700"/>
                  <a:gd name="connsiteY2" fmla="*/ 1281113 h 2562225"/>
                  <a:gd name="connsiteX3" fmla="*/ 1277303 w 2552700"/>
                  <a:gd name="connsiteY3" fmla="*/ 0 h 2562225"/>
                  <a:gd name="connsiteX4" fmla="*/ 2552700 w 2552700"/>
                  <a:gd name="connsiteY4" fmla="*/ 1281113 h 2562225"/>
                  <a:gd name="connsiteX5" fmla="*/ 2552700 w 2552700"/>
                  <a:gd name="connsiteY5" fmla="*/ 1281113 h 256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52700" h="2562225">
                    <a:moveTo>
                      <a:pt x="2552700" y="1281113"/>
                    </a:moveTo>
                    <a:cubicBezTo>
                      <a:pt x="2552700" y="1988820"/>
                      <a:pt x="1981200" y="2562225"/>
                      <a:pt x="1276350" y="2562225"/>
                    </a:cubicBezTo>
                    <a:cubicBezTo>
                      <a:pt x="571500" y="2562225"/>
                      <a:pt x="0" y="1988820"/>
                      <a:pt x="0" y="1281113"/>
                    </a:cubicBezTo>
                    <a:cubicBezTo>
                      <a:pt x="0" y="573405"/>
                      <a:pt x="572453" y="0"/>
                      <a:pt x="1277303" y="0"/>
                    </a:cubicBezTo>
                    <a:cubicBezTo>
                      <a:pt x="1982153" y="0"/>
                      <a:pt x="2552700" y="573405"/>
                      <a:pt x="2552700" y="1281113"/>
                    </a:cubicBezTo>
                    <a:lnTo>
                      <a:pt x="2552700" y="1281113"/>
                    </a:lnTo>
                    <a:close/>
                  </a:path>
                </a:pathLst>
              </a:custGeom>
              <a:gradFill>
                <a:gsLst>
                  <a:gs pos="41000">
                    <a:schemeClr val="accent5">
                      <a:lumMod val="20000"/>
                      <a:lumOff val="80000"/>
                    </a:schemeClr>
                  </a:gs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85000"/>
                      <a:lumOff val="15000"/>
                    </a:schemeClr>
                  </a:gs>
                </a:gsLst>
                <a:lin ang="7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81A31E3-253B-4527-8560-CC4625C7B2FE}"/>
                  </a:ext>
                </a:extLst>
              </p:cNvPr>
              <p:cNvSpPr/>
              <p:nvPr/>
            </p:nvSpPr>
            <p:spPr>
              <a:xfrm>
                <a:off x="2154650" y="1036418"/>
                <a:ext cx="1999272" cy="1771650"/>
              </a:xfrm>
              <a:custGeom>
                <a:avLst/>
                <a:gdLst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561772 w 1999272"/>
                  <a:gd name="connsiteY20" fmla="*/ 1166813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561772 w 1999272"/>
                  <a:gd name="connsiteY25" fmla="*/ 1166813 h 1771650"/>
                  <a:gd name="connsiteX26" fmla="*/ 561772 w 1999272"/>
                  <a:gd name="connsiteY26" fmla="*/ 1166813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584632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561772 w 1999272"/>
                  <a:gd name="connsiteY25" fmla="*/ 1166813 h 1771650"/>
                  <a:gd name="connsiteX26" fmla="*/ 584632 w 1999272"/>
                  <a:gd name="connsiteY26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561772 w 1999272"/>
                  <a:gd name="connsiteY20" fmla="*/ 1166813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561772 w 1999272"/>
                  <a:gd name="connsiteY25" fmla="*/ 1166813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604226 w 1999272"/>
                  <a:gd name="connsiteY25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604226 w 1999272"/>
                  <a:gd name="connsiteY25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4226 w 1999272"/>
                  <a:gd name="connsiteY24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4226 w 1999272"/>
                  <a:gd name="connsiteY24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4226 w 1999272"/>
                  <a:gd name="connsiteY24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4226 w 1999272"/>
                  <a:gd name="connsiteY24" fmla="*/ 1170079 h 177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99272" h="1771650">
                    <a:moveTo>
                      <a:pt x="1999094" y="424815"/>
                    </a:moveTo>
                    <a:cubicBezTo>
                      <a:pt x="1943849" y="352425"/>
                      <a:pt x="1890509" y="278130"/>
                      <a:pt x="1833359" y="206692"/>
                    </a:cubicBezTo>
                    <a:cubicBezTo>
                      <a:pt x="1740967" y="91440"/>
                      <a:pt x="1624762" y="14288"/>
                      <a:pt x="1474267" y="4763"/>
                    </a:cubicBezTo>
                    <a:cubicBezTo>
                      <a:pt x="1419022" y="1905"/>
                      <a:pt x="1363777" y="3810"/>
                      <a:pt x="1308532" y="2858"/>
                    </a:cubicBezTo>
                    <a:cubicBezTo>
                      <a:pt x="1305674" y="24765"/>
                      <a:pt x="1298054" y="51435"/>
                      <a:pt x="1294244" y="64770"/>
                    </a:cubicBezTo>
                    <a:cubicBezTo>
                      <a:pt x="1277099" y="128588"/>
                      <a:pt x="1227569" y="152400"/>
                      <a:pt x="1165657" y="169545"/>
                    </a:cubicBezTo>
                    <a:cubicBezTo>
                      <a:pt x="1083742" y="184785"/>
                      <a:pt x="980872" y="172403"/>
                      <a:pt x="928484" y="72390"/>
                    </a:cubicBezTo>
                    <a:cubicBezTo>
                      <a:pt x="895147" y="16192"/>
                      <a:pt x="887527" y="7620"/>
                      <a:pt x="875144" y="0"/>
                    </a:cubicBezTo>
                    <a:cubicBezTo>
                      <a:pt x="833234" y="2858"/>
                      <a:pt x="541769" y="20955"/>
                      <a:pt x="483667" y="54292"/>
                    </a:cubicBezTo>
                    <a:cubicBezTo>
                      <a:pt x="359842" y="126683"/>
                      <a:pt x="299834" y="228600"/>
                      <a:pt x="263639" y="360997"/>
                    </a:cubicBezTo>
                    <a:cubicBezTo>
                      <a:pt x="221729" y="513397"/>
                      <a:pt x="160769" y="660083"/>
                      <a:pt x="103619" y="807720"/>
                    </a:cubicBezTo>
                    <a:cubicBezTo>
                      <a:pt x="77902" y="874395"/>
                      <a:pt x="-13538" y="1179195"/>
                      <a:pt x="1702" y="1269682"/>
                    </a:cubicBezTo>
                    <a:cubicBezTo>
                      <a:pt x="29324" y="1384935"/>
                      <a:pt x="42659" y="1427798"/>
                      <a:pt x="179819" y="1448753"/>
                    </a:cubicBezTo>
                    <a:cubicBezTo>
                      <a:pt x="328409" y="1452563"/>
                      <a:pt x="476999" y="1452563"/>
                      <a:pt x="625589" y="1451610"/>
                    </a:cubicBezTo>
                    <a:cubicBezTo>
                      <a:pt x="625589" y="1451610"/>
                      <a:pt x="626542" y="1741170"/>
                      <a:pt x="625589" y="1770698"/>
                    </a:cubicBezTo>
                    <a:lnTo>
                      <a:pt x="1638097" y="1771650"/>
                    </a:lnTo>
                    <a:cubicBezTo>
                      <a:pt x="1617142" y="1416368"/>
                      <a:pt x="1649527" y="1078230"/>
                      <a:pt x="1723822" y="675322"/>
                    </a:cubicBezTo>
                    <a:cubicBezTo>
                      <a:pt x="1785734" y="754380"/>
                      <a:pt x="1843837" y="825818"/>
                      <a:pt x="1901940" y="899160"/>
                    </a:cubicBezTo>
                    <a:cubicBezTo>
                      <a:pt x="1944802" y="803910"/>
                      <a:pt x="2002904" y="441960"/>
                      <a:pt x="1999094" y="424815"/>
                    </a:cubicBezTo>
                    <a:lnTo>
                      <a:pt x="1999094" y="424815"/>
                    </a:lnTo>
                    <a:close/>
                    <a:moveTo>
                      <a:pt x="604226" y="1170079"/>
                    </a:moveTo>
                    <a:lnTo>
                      <a:pt x="420802" y="1151573"/>
                    </a:lnTo>
                    <a:cubicBezTo>
                      <a:pt x="389369" y="1146810"/>
                      <a:pt x="381749" y="1141095"/>
                      <a:pt x="394132" y="1109663"/>
                    </a:cubicBezTo>
                    <a:cubicBezTo>
                      <a:pt x="431279" y="1019175"/>
                      <a:pt x="538912" y="727710"/>
                      <a:pt x="554152" y="693420"/>
                    </a:cubicBezTo>
                    <a:cubicBezTo>
                      <a:pt x="592434" y="856977"/>
                      <a:pt x="606857" y="1070860"/>
                      <a:pt x="604226" y="1170079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accent1"/>
                  </a:gs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3679330-E852-49B1-BC52-4DE5702B470B}"/>
                  </a:ext>
                </a:extLst>
              </p:cNvPr>
              <p:cNvSpPr/>
              <p:nvPr/>
            </p:nvSpPr>
            <p:spPr>
              <a:xfrm>
                <a:off x="3384849" y="1184055"/>
                <a:ext cx="2579597" cy="1305877"/>
              </a:xfrm>
              <a:custGeom>
                <a:avLst/>
                <a:gdLst>
                  <a:gd name="connsiteX0" fmla="*/ 2506255 w 2579597"/>
                  <a:gd name="connsiteY0" fmla="*/ 0 h 1305877"/>
                  <a:gd name="connsiteX1" fmla="*/ 885100 w 2579597"/>
                  <a:gd name="connsiteY1" fmla="*/ 0 h 1305877"/>
                  <a:gd name="connsiteX2" fmla="*/ 811758 w 2579597"/>
                  <a:gd name="connsiteY2" fmla="*/ 73342 h 1305877"/>
                  <a:gd name="connsiteX3" fmla="*/ 580300 w 2579597"/>
                  <a:gd name="connsiteY3" fmla="*/ 1156335 h 1305877"/>
                  <a:gd name="connsiteX4" fmla="*/ 548868 w 2579597"/>
                  <a:gd name="connsiteY4" fmla="*/ 1156335 h 1305877"/>
                  <a:gd name="connsiteX5" fmla="*/ 351700 w 2579597"/>
                  <a:gd name="connsiteY5" fmla="*/ 1156335 h 1305877"/>
                  <a:gd name="connsiteX6" fmla="*/ 230733 w 2579597"/>
                  <a:gd name="connsiteY6" fmla="*/ 1162050 h 1305877"/>
                  <a:gd name="connsiteX7" fmla="*/ 24993 w 2579597"/>
                  <a:gd name="connsiteY7" fmla="*/ 1250632 h 1305877"/>
                  <a:gd name="connsiteX8" fmla="*/ 1180 w 2579597"/>
                  <a:gd name="connsiteY8" fmla="*/ 1289685 h 1305877"/>
                  <a:gd name="connsiteX9" fmla="*/ 30708 w 2579597"/>
                  <a:gd name="connsiteY9" fmla="*/ 1304925 h 1305877"/>
                  <a:gd name="connsiteX10" fmla="*/ 628878 w 2579597"/>
                  <a:gd name="connsiteY10" fmla="*/ 1304925 h 1305877"/>
                  <a:gd name="connsiteX11" fmla="*/ 638403 w 2579597"/>
                  <a:gd name="connsiteY11" fmla="*/ 1305878 h 1305877"/>
                  <a:gd name="connsiteX12" fmla="*/ 2277655 w 2579597"/>
                  <a:gd name="connsiteY12" fmla="*/ 1305878 h 1305877"/>
                  <a:gd name="connsiteX13" fmla="*/ 2350998 w 2579597"/>
                  <a:gd name="connsiteY13" fmla="*/ 1232535 h 1305877"/>
                  <a:gd name="connsiteX14" fmla="*/ 2579598 w 2579597"/>
                  <a:gd name="connsiteY14" fmla="*/ 74295 h 1305877"/>
                  <a:gd name="connsiteX15" fmla="*/ 2506255 w 2579597"/>
                  <a:gd name="connsiteY15" fmla="*/ 0 h 1305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79597" h="1305877">
                    <a:moveTo>
                      <a:pt x="2506255" y="0"/>
                    </a:moveTo>
                    <a:lnTo>
                      <a:pt x="885100" y="0"/>
                    </a:lnTo>
                    <a:cubicBezTo>
                      <a:pt x="845095" y="0"/>
                      <a:pt x="811758" y="32385"/>
                      <a:pt x="811758" y="73342"/>
                    </a:cubicBezTo>
                    <a:lnTo>
                      <a:pt x="580300" y="1156335"/>
                    </a:lnTo>
                    <a:cubicBezTo>
                      <a:pt x="563155" y="1156335"/>
                      <a:pt x="550773" y="1156335"/>
                      <a:pt x="548868" y="1156335"/>
                    </a:cubicBezTo>
                    <a:cubicBezTo>
                      <a:pt x="500290" y="1155382"/>
                      <a:pt x="421233" y="1155382"/>
                      <a:pt x="351700" y="1156335"/>
                    </a:cubicBezTo>
                    <a:cubicBezTo>
                      <a:pt x="311695" y="1166813"/>
                      <a:pt x="270738" y="1164907"/>
                      <a:pt x="230733" y="1162050"/>
                    </a:cubicBezTo>
                    <a:cubicBezTo>
                      <a:pt x="145008" y="1155382"/>
                      <a:pt x="85000" y="1193482"/>
                      <a:pt x="24993" y="1250632"/>
                    </a:cubicBezTo>
                    <a:cubicBezTo>
                      <a:pt x="11658" y="1263968"/>
                      <a:pt x="-4535" y="1271588"/>
                      <a:pt x="1180" y="1289685"/>
                    </a:cubicBezTo>
                    <a:cubicBezTo>
                      <a:pt x="4990" y="1302068"/>
                      <a:pt x="13563" y="1304925"/>
                      <a:pt x="30708" y="1304925"/>
                    </a:cubicBezTo>
                    <a:cubicBezTo>
                      <a:pt x="212635" y="1305878"/>
                      <a:pt x="448855" y="1305878"/>
                      <a:pt x="628878" y="1304925"/>
                    </a:cubicBezTo>
                    <a:cubicBezTo>
                      <a:pt x="631735" y="1304925"/>
                      <a:pt x="635545" y="1305878"/>
                      <a:pt x="638403" y="1305878"/>
                    </a:cubicBezTo>
                    <a:lnTo>
                      <a:pt x="2277655" y="1305878"/>
                    </a:lnTo>
                    <a:cubicBezTo>
                      <a:pt x="2317660" y="1305878"/>
                      <a:pt x="2350998" y="1273493"/>
                      <a:pt x="2350998" y="1232535"/>
                    </a:cubicBezTo>
                    <a:lnTo>
                      <a:pt x="2579598" y="74295"/>
                    </a:lnTo>
                    <a:cubicBezTo>
                      <a:pt x="2578646" y="32385"/>
                      <a:pt x="2546260" y="0"/>
                      <a:pt x="2506255" y="0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tx1">
                      <a:lumMod val="65000"/>
                      <a:lumOff val="35000"/>
                    </a:schemeClr>
                  </a:gs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1140D03-BC78-446A-90EC-CBCF5FD782C0}"/>
                  </a:ext>
                </a:extLst>
              </p:cNvPr>
              <p:cNvSpPr/>
              <p:nvPr/>
            </p:nvSpPr>
            <p:spPr>
              <a:xfrm>
                <a:off x="3763779" y="6170393"/>
                <a:ext cx="761873" cy="266974"/>
              </a:xfrm>
              <a:custGeom>
                <a:avLst/>
                <a:gdLst>
                  <a:gd name="connsiteX0" fmla="*/ 755725 w 761873"/>
                  <a:gd name="connsiteY0" fmla="*/ 200025 h 266974"/>
                  <a:gd name="connsiteX1" fmla="*/ 621423 w 761873"/>
                  <a:gd name="connsiteY1" fmla="*/ 123825 h 266974"/>
                  <a:gd name="connsiteX2" fmla="*/ 344245 w 761873"/>
                  <a:gd name="connsiteY2" fmla="*/ 26670 h 266974"/>
                  <a:gd name="connsiteX3" fmla="*/ 298525 w 761873"/>
                  <a:gd name="connsiteY3" fmla="*/ 0 h 266974"/>
                  <a:gd name="connsiteX4" fmla="*/ 291858 w 761873"/>
                  <a:gd name="connsiteY4" fmla="*/ 5715 h 266974"/>
                  <a:gd name="connsiteX5" fmla="*/ 82308 w 761873"/>
                  <a:gd name="connsiteY5" fmla="*/ 13335 h 266974"/>
                  <a:gd name="connsiteX6" fmla="*/ 82308 w 761873"/>
                  <a:gd name="connsiteY6" fmla="*/ 13335 h 266974"/>
                  <a:gd name="connsiteX7" fmla="*/ 82308 w 761873"/>
                  <a:gd name="connsiteY7" fmla="*/ 13335 h 266974"/>
                  <a:gd name="connsiteX8" fmla="*/ 38492 w 761873"/>
                  <a:gd name="connsiteY8" fmla="*/ 66675 h 266974"/>
                  <a:gd name="connsiteX9" fmla="*/ 392 w 761873"/>
                  <a:gd name="connsiteY9" fmla="*/ 266700 h 266974"/>
                  <a:gd name="connsiteX10" fmla="*/ 711910 w 761873"/>
                  <a:gd name="connsiteY10" fmla="*/ 266700 h 266974"/>
                  <a:gd name="connsiteX11" fmla="*/ 755725 w 761873"/>
                  <a:gd name="connsiteY11" fmla="*/ 200025 h 266974"/>
                  <a:gd name="connsiteX12" fmla="*/ 755725 w 761873"/>
                  <a:gd name="connsiteY12" fmla="*/ 200025 h 266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1873" h="266974">
                    <a:moveTo>
                      <a:pt x="755725" y="200025"/>
                    </a:moveTo>
                    <a:cubicBezTo>
                      <a:pt x="731912" y="136207"/>
                      <a:pt x="679525" y="125730"/>
                      <a:pt x="621423" y="123825"/>
                    </a:cubicBezTo>
                    <a:cubicBezTo>
                      <a:pt x="519505" y="118110"/>
                      <a:pt x="426160" y="89535"/>
                      <a:pt x="344245" y="26670"/>
                    </a:cubicBezTo>
                    <a:cubicBezTo>
                      <a:pt x="329958" y="15240"/>
                      <a:pt x="314717" y="5715"/>
                      <a:pt x="298525" y="0"/>
                    </a:cubicBezTo>
                    <a:cubicBezTo>
                      <a:pt x="296620" y="1905"/>
                      <a:pt x="294715" y="3810"/>
                      <a:pt x="291858" y="5715"/>
                    </a:cubicBezTo>
                    <a:cubicBezTo>
                      <a:pt x="223277" y="35243"/>
                      <a:pt x="152792" y="20002"/>
                      <a:pt x="82308" y="13335"/>
                    </a:cubicBezTo>
                    <a:lnTo>
                      <a:pt x="82308" y="13335"/>
                    </a:lnTo>
                    <a:lnTo>
                      <a:pt x="82308" y="13335"/>
                    </a:lnTo>
                    <a:cubicBezTo>
                      <a:pt x="40398" y="7620"/>
                      <a:pt x="40398" y="39052"/>
                      <a:pt x="38492" y="66675"/>
                    </a:cubicBezTo>
                    <a:cubicBezTo>
                      <a:pt x="21348" y="132398"/>
                      <a:pt x="-3417" y="196215"/>
                      <a:pt x="392" y="266700"/>
                    </a:cubicBezTo>
                    <a:cubicBezTo>
                      <a:pt x="168033" y="265748"/>
                      <a:pt x="659523" y="267652"/>
                      <a:pt x="711910" y="266700"/>
                    </a:cubicBezTo>
                    <a:cubicBezTo>
                      <a:pt x="755725" y="265748"/>
                      <a:pt x="771917" y="243840"/>
                      <a:pt x="755725" y="200025"/>
                    </a:cubicBezTo>
                    <a:lnTo>
                      <a:pt x="755725" y="2000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55000">
                    <a:schemeClr val="accent5">
                      <a:lumMod val="5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7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871B8FB-32B5-43E4-8003-F7EC2AAAEF50}"/>
                  </a:ext>
                </a:extLst>
              </p:cNvPr>
              <p:cNvSpPr/>
              <p:nvPr/>
            </p:nvSpPr>
            <p:spPr>
              <a:xfrm>
                <a:off x="3181959" y="6170393"/>
                <a:ext cx="753143" cy="266974"/>
              </a:xfrm>
              <a:custGeom>
                <a:avLst/>
                <a:gdLst>
                  <a:gd name="connsiteX0" fmla="*/ 746995 w 753143"/>
                  <a:gd name="connsiteY0" fmla="*/ 200025 h 266974"/>
                  <a:gd name="connsiteX1" fmla="*/ 614598 w 753143"/>
                  <a:gd name="connsiteY1" fmla="*/ 123825 h 266974"/>
                  <a:gd name="connsiteX2" fmla="*/ 341230 w 753143"/>
                  <a:gd name="connsiteY2" fmla="*/ 26670 h 266974"/>
                  <a:gd name="connsiteX3" fmla="*/ 295510 w 753143"/>
                  <a:gd name="connsiteY3" fmla="*/ 0 h 266974"/>
                  <a:gd name="connsiteX4" fmla="*/ 288843 w 753143"/>
                  <a:gd name="connsiteY4" fmla="*/ 5715 h 266974"/>
                  <a:gd name="connsiteX5" fmla="*/ 82150 w 753143"/>
                  <a:gd name="connsiteY5" fmla="*/ 13335 h 266974"/>
                  <a:gd name="connsiteX6" fmla="*/ 82150 w 753143"/>
                  <a:gd name="connsiteY6" fmla="*/ 13335 h 266974"/>
                  <a:gd name="connsiteX7" fmla="*/ 82150 w 753143"/>
                  <a:gd name="connsiteY7" fmla="*/ 13335 h 266974"/>
                  <a:gd name="connsiteX8" fmla="*/ 38335 w 753143"/>
                  <a:gd name="connsiteY8" fmla="*/ 66675 h 266974"/>
                  <a:gd name="connsiteX9" fmla="*/ 235 w 753143"/>
                  <a:gd name="connsiteY9" fmla="*/ 266700 h 266974"/>
                  <a:gd name="connsiteX10" fmla="*/ 703180 w 753143"/>
                  <a:gd name="connsiteY10" fmla="*/ 266700 h 266974"/>
                  <a:gd name="connsiteX11" fmla="*/ 746995 w 753143"/>
                  <a:gd name="connsiteY11" fmla="*/ 200025 h 266974"/>
                  <a:gd name="connsiteX12" fmla="*/ 746995 w 753143"/>
                  <a:gd name="connsiteY12" fmla="*/ 200025 h 266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53143" h="266974">
                    <a:moveTo>
                      <a:pt x="746995" y="200025"/>
                    </a:moveTo>
                    <a:cubicBezTo>
                      <a:pt x="723182" y="136207"/>
                      <a:pt x="671748" y="125730"/>
                      <a:pt x="614598" y="123825"/>
                    </a:cubicBezTo>
                    <a:cubicBezTo>
                      <a:pt x="514585" y="118110"/>
                      <a:pt x="422193" y="89535"/>
                      <a:pt x="341230" y="26670"/>
                    </a:cubicBezTo>
                    <a:cubicBezTo>
                      <a:pt x="326943" y="15240"/>
                      <a:pt x="312655" y="5715"/>
                      <a:pt x="295510" y="0"/>
                    </a:cubicBezTo>
                    <a:cubicBezTo>
                      <a:pt x="293605" y="1905"/>
                      <a:pt x="291700" y="3810"/>
                      <a:pt x="288843" y="5715"/>
                    </a:cubicBezTo>
                    <a:cubicBezTo>
                      <a:pt x="221215" y="35243"/>
                      <a:pt x="151682" y="20002"/>
                      <a:pt x="82150" y="13335"/>
                    </a:cubicBezTo>
                    <a:lnTo>
                      <a:pt x="82150" y="13335"/>
                    </a:lnTo>
                    <a:lnTo>
                      <a:pt x="82150" y="13335"/>
                    </a:lnTo>
                    <a:cubicBezTo>
                      <a:pt x="41193" y="7620"/>
                      <a:pt x="41193" y="39052"/>
                      <a:pt x="38335" y="66675"/>
                    </a:cubicBezTo>
                    <a:cubicBezTo>
                      <a:pt x="21190" y="132398"/>
                      <a:pt x="-2622" y="196215"/>
                      <a:pt x="235" y="266700"/>
                    </a:cubicBezTo>
                    <a:cubicBezTo>
                      <a:pt x="165970" y="265748"/>
                      <a:pt x="651745" y="267652"/>
                      <a:pt x="703180" y="266700"/>
                    </a:cubicBezTo>
                    <a:cubicBezTo>
                      <a:pt x="746995" y="265748"/>
                      <a:pt x="763188" y="243840"/>
                      <a:pt x="746995" y="200025"/>
                    </a:cubicBezTo>
                    <a:lnTo>
                      <a:pt x="746995" y="2000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55000">
                    <a:schemeClr val="accent5">
                      <a:lumMod val="5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7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FC8CEF1-7859-40E4-94A2-A1FB3CE9DE10}"/>
                  </a:ext>
                </a:extLst>
              </p:cNvPr>
              <p:cNvSpPr/>
              <p:nvPr/>
            </p:nvSpPr>
            <p:spPr>
              <a:xfrm>
                <a:off x="3118377" y="2227446"/>
                <a:ext cx="630554" cy="255965"/>
              </a:xfrm>
              <a:custGeom>
                <a:avLst/>
                <a:gdLst>
                  <a:gd name="connsiteX0" fmla="*/ 0 w 630554"/>
                  <a:gd name="connsiteY0" fmla="*/ 254866 h 255965"/>
                  <a:gd name="connsiteX1" fmla="*/ 952 w 630554"/>
                  <a:gd name="connsiteY1" fmla="*/ 195811 h 255965"/>
                  <a:gd name="connsiteX2" fmla="*/ 180022 w 630554"/>
                  <a:gd name="connsiteY2" fmla="*/ 9121 h 255965"/>
                  <a:gd name="connsiteX3" fmla="*/ 455295 w 630554"/>
                  <a:gd name="connsiteY3" fmla="*/ 22456 h 255965"/>
                  <a:gd name="connsiteX4" fmla="*/ 568642 w 630554"/>
                  <a:gd name="connsiteY4" fmla="*/ 46269 h 255965"/>
                  <a:gd name="connsiteX5" fmla="*/ 630555 w 630554"/>
                  <a:gd name="connsiteY5" fmla="*/ 115801 h 255965"/>
                  <a:gd name="connsiteX6" fmla="*/ 593407 w 630554"/>
                  <a:gd name="connsiteY6" fmla="*/ 135803 h 255965"/>
                  <a:gd name="connsiteX7" fmla="*/ 461010 w 630554"/>
                  <a:gd name="connsiteY7" fmla="*/ 135803 h 255965"/>
                  <a:gd name="connsiteX8" fmla="*/ 331470 w 630554"/>
                  <a:gd name="connsiteY8" fmla="*/ 189144 h 255965"/>
                  <a:gd name="connsiteX9" fmla="*/ 294322 w 630554"/>
                  <a:gd name="connsiteY9" fmla="*/ 254866 h 255965"/>
                  <a:gd name="connsiteX10" fmla="*/ 0 w 630554"/>
                  <a:gd name="connsiteY10" fmla="*/ 254866 h 25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0554" h="255965">
                    <a:moveTo>
                      <a:pt x="0" y="254866"/>
                    </a:moveTo>
                    <a:cubicBezTo>
                      <a:pt x="0" y="252009"/>
                      <a:pt x="952" y="198669"/>
                      <a:pt x="952" y="195811"/>
                    </a:cubicBezTo>
                    <a:cubicBezTo>
                      <a:pt x="26670" y="40553"/>
                      <a:pt x="27622" y="43411"/>
                      <a:pt x="180022" y="9121"/>
                    </a:cubicBezTo>
                    <a:cubicBezTo>
                      <a:pt x="273367" y="-12786"/>
                      <a:pt x="363855" y="10074"/>
                      <a:pt x="455295" y="22456"/>
                    </a:cubicBezTo>
                    <a:cubicBezTo>
                      <a:pt x="493395" y="27219"/>
                      <a:pt x="532447" y="31028"/>
                      <a:pt x="568642" y="46269"/>
                    </a:cubicBezTo>
                    <a:cubicBezTo>
                      <a:pt x="601027" y="59603"/>
                      <a:pt x="623888" y="80559"/>
                      <a:pt x="630555" y="115801"/>
                    </a:cubicBezTo>
                    <a:cubicBezTo>
                      <a:pt x="627697" y="140566"/>
                      <a:pt x="608647" y="135803"/>
                      <a:pt x="593407" y="135803"/>
                    </a:cubicBezTo>
                    <a:cubicBezTo>
                      <a:pt x="549592" y="136756"/>
                      <a:pt x="505777" y="139614"/>
                      <a:pt x="461010" y="135803"/>
                    </a:cubicBezTo>
                    <a:cubicBezTo>
                      <a:pt x="406717" y="131041"/>
                      <a:pt x="366713" y="151044"/>
                      <a:pt x="331470" y="189144"/>
                    </a:cubicBezTo>
                    <a:cubicBezTo>
                      <a:pt x="324802" y="196764"/>
                      <a:pt x="302895" y="222481"/>
                      <a:pt x="294322" y="254866"/>
                    </a:cubicBezTo>
                    <a:cubicBezTo>
                      <a:pt x="207645" y="256771"/>
                      <a:pt x="48577" y="255819"/>
                      <a:pt x="0" y="254866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3B81D1F0-20EC-46BB-85C2-45C966D1DDE1}"/>
                  </a:ext>
                </a:extLst>
              </p:cNvPr>
              <p:cNvSpPr/>
              <p:nvPr/>
            </p:nvSpPr>
            <p:spPr>
              <a:xfrm>
                <a:off x="4868071" y="1741251"/>
                <a:ext cx="200085" cy="238141"/>
              </a:xfrm>
              <a:custGeom>
                <a:avLst/>
                <a:gdLst>
                  <a:gd name="connsiteX0" fmla="*/ 200073 w 200085"/>
                  <a:gd name="connsiteY0" fmla="*/ 99076 h 238141"/>
                  <a:gd name="connsiteX1" fmla="*/ 85773 w 200085"/>
                  <a:gd name="connsiteY1" fmla="*/ 238141 h 238141"/>
                  <a:gd name="connsiteX2" fmla="*/ 48 w 200085"/>
                  <a:gd name="connsiteY2" fmla="*/ 140986 h 238141"/>
                  <a:gd name="connsiteX3" fmla="*/ 112443 w 200085"/>
                  <a:gd name="connsiteY3" fmla="*/ 16 h 238141"/>
                  <a:gd name="connsiteX4" fmla="*/ 200073 w 200085"/>
                  <a:gd name="connsiteY4" fmla="*/ 99076 h 238141"/>
                  <a:gd name="connsiteX5" fmla="*/ 200073 w 200085"/>
                  <a:gd name="connsiteY5" fmla="*/ 99076 h 238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085" h="238141">
                    <a:moveTo>
                      <a:pt x="200073" y="99076"/>
                    </a:moveTo>
                    <a:cubicBezTo>
                      <a:pt x="201025" y="171466"/>
                      <a:pt x="145781" y="238141"/>
                      <a:pt x="85773" y="238141"/>
                    </a:cubicBezTo>
                    <a:cubicBezTo>
                      <a:pt x="37195" y="238141"/>
                      <a:pt x="2906" y="198136"/>
                      <a:pt x="48" y="140986"/>
                    </a:cubicBezTo>
                    <a:cubicBezTo>
                      <a:pt x="-1857" y="70501"/>
                      <a:pt x="53388" y="969"/>
                      <a:pt x="112443" y="16"/>
                    </a:cubicBezTo>
                    <a:cubicBezTo>
                      <a:pt x="163878" y="-936"/>
                      <a:pt x="200073" y="40021"/>
                      <a:pt x="200073" y="99076"/>
                    </a:cubicBezTo>
                    <a:lnTo>
                      <a:pt x="200073" y="99076"/>
                    </a:lnTo>
                    <a:close/>
                  </a:path>
                </a:pathLst>
              </a:custGeom>
              <a:solidFill>
                <a:srgbClr val="E8EC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2560E13-6392-4C48-821D-0C965F3C44BE}"/>
                  </a:ext>
                </a:extLst>
              </p:cNvPr>
              <p:cNvSpPr/>
              <p:nvPr/>
            </p:nvSpPr>
            <p:spPr>
              <a:xfrm>
                <a:off x="2497347" y="2503268"/>
                <a:ext cx="504825" cy="9525"/>
              </a:xfrm>
              <a:custGeom>
                <a:avLst/>
                <a:gdLst>
                  <a:gd name="connsiteX0" fmla="*/ 504825 w 504825"/>
                  <a:gd name="connsiteY0" fmla="*/ 9525 h 9525"/>
                  <a:gd name="connsiteX1" fmla="*/ 0 w 504825"/>
                  <a:gd name="connsiteY1" fmla="*/ 9525 h 9525"/>
                  <a:gd name="connsiteX2" fmla="*/ 0 w 504825"/>
                  <a:gd name="connsiteY2" fmla="*/ 0 h 9525"/>
                  <a:gd name="connsiteX3" fmla="*/ 504825 w 504825"/>
                  <a:gd name="connsiteY3" fmla="*/ 0 h 9525"/>
                  <a:gd name="connsiteX4" fmla="*/ 504825 w 504825"/>
                  <a:gd name="connsiteY4" fmla="*/ 9525 h 9525"/>
                  <a:gd name="connsiteX5" fmla="*/ 504825 w 504825"/>
                  <a:gd name="connsiteY5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825" h="9525">
                    <a:moveTo>
                      <a:pt x="504825" y="9525"/>
                    </a:moveTo>
                    <a:cubicBezTo>
                      <a:pt x="336233" y="9525"/>
                      <a:pt x="168592" y="9525"/>
                      <a:pt x="0" y="9525"/>
                    </a:cubicBezTo>
                    <a:cubicBezTo>
                      <a:pt x="0" y="6668"/>
                      <a:pt x="0" y="2857"/>
                      <a:pt x="0" y="0"/>
                    </a:cubicBezTo>
                    <a:cubicBezTo>
                      <a:pt x="168592" y="0"/>
                      <a:pt x="336233" y="0"/>
                      <a:pt x="504825" y="0"/>
                    </a:cubicBezTo>
                    <a:cubicBezTo>
                      <a:pt x="504825" y="2857"/>
                      <a:pt x="504825" y="5715"/>
                      <a:pt x="504825" y="9525"/>
                    </a:cubicBezTo>
                    <a:lnTo>
                      <a:pt x="504825" y="9525"/>
                    </a:lnTo>
                    <a:close/>
                  </a:path>
                </a:pathLst>
              </a:custGeom>
              <a:solidFill>
                <a:srgbClr val="DBE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560446B-095C-4E2B-8261-E4BAD4F40F33}"/>
                  </a:ext>
                </a:extLst>
              </p:cNvPr>
              <p:cNvSpPr/>
              <p:nvPr/>
            </p:nvSpPr>
            <p:spPr>
              <a:xfrm>
                <a:off x="3467944" y="2503268"/>
                <a:ext cx="428625" cy="9525"/>
              </a:xfrm>
              <a:custGeom>
                <a:avLst/>
                <a:gdLst>
                  <a:gd name="connsiteX0" fmla="*/ 953 w 428625"/>
                  <a:gd name="connsiteY0" fmla="*/ 0 h 9525"/>
                  <a:gd name="connsiteX1" fmla="*/ 428625 w 428625"/>
                  <a:gd name="connsiteY1" fmla="*/ 0 h 9525"/>
                  <a:gd name="connsiteX2" fmla="*/ 428625 w 428625"/>
                  <a:gd name="connsiteY2" fmla="*/ 9525 h 9525"/>
                  <a:gd name="connsiteX3" fmla="*/ 0 w 428625"/>
                  <a:gd name="connsiteY3" fmla="*/ 9525 h 9525"/>
                  <a:gd name="connsiteX4" fmla="*/ 953 w 428625"/>
                  <a:gd name="connsiteY4" fmla="*/ 0 h 9525"/>
                  <a:gd name="connsiteX5" fmla="*/ 953 w 428625"/>
                  <a:gd name="connsiteY5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8625" h="9525">
                    <a:moveTo>
                      <a:pt x="953" y="0"/>
                    </a:moveTo>
                    <a:cubicBezTo>
                      <a:pt x="143828" y="0"/>
                      <a:pt x="286703" y="0"/>
                      <a:pt x="428625" y="0"/>
                    </a:cubicBezTo>
                    <a:cubicBezTo>
                      <a:pt x="428625" y="2857"/>
                      <a:pt x="428625" y="6668"/>
                      <a:pt x="428625" y="9525"/>
                    </a:cubicBezTo>
                    <a:cubicBezTo>
                      <a:pt x="285750" y="9525"/>
                      <a:pt x="142875" y="9525"/>
                      <a:pt x="0" y="9525"/>
                    </a:cubicBezTo>
                    <a:cubicBezTo>
                      <a:pt x="953" y="6668"/>
                      <a:pt x="953" y="3810"/>
                      <a:pt x="953" y="0"/>
                    </a:cubicBezTo>
                    <a:lnTo>
                      <a:pt x="953" y="0"/>
                    </a:lnTo>
                    <a:close/>
                  </a:path>
                </a:pathLst>
              </a:custGeom>
              <a:solidFill>
                <a:srgbClr val="DBE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CAE133B-AB68-4FE9-BE1D-CB424C733124}"/>
                  </a:ext>
                </a:extLst>
              </p:cNvPr>
              <p:cNvSpPr/>
              <p:nvPr/>
            </p:nvSpPr>
            <p:spPr>
              <a:xfrm>
                <a:off x="3240195" y="6046206"/>
                <a:ext cx="257276" cy="152791"/>
              </a:xfrm>
              <a:custGeom>
                <a:avLst/>
                <a:gdLst>
                  <a:gd name="connsiteX0" fmla="*/ 227749 w 257276"/>
                  <a:gd name="connsiteY0" fmla="*/ 131806 h 152791"/>
                  <a:gd name="connsiteX1" fmla="*/ 102 w 257276"/>
                  <a:gd name="connsiteY1" fmla="*/ 139426 h 152791"/>
                  <a:gd name="connsiteX2" fmla="*/ 13437 w 257276"/>
                  <a:gd name="connsiteY2" fmla="*/ 7981 h 152791"/>
                  <a:gd name="connsiteX3" fmla="*/ 257277 w 257276"/>
                  <a:gd name="connsiteY3" fmla="*/ 7029 h 152791"/>
                  <a:gd name="connsiteX4" fmla="*/ 227749 w 257276"/>
                  <a:gd name="connsiteY4" fmla="*/ 131806 h 152791"/>
                  <a:gd name="connsiteX5" fmla="*/ 227749 w 257276"/>
                  <a:gd name="connsiteY5" fmla="*/ 131806 h 15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276" h="152791">
                    <a:moveTo>
                      <a:pt x="227749" y="131806"/>
                    </a:moveTo>
                    <a:cubicBezTo>
                      <a:pt x="159169" y="160381"/>
                      <a:pt x="-4661" y="156572"/>
                      <a:pt x="102" y="139426"/>
                    </a:cubicBezTo>
                    <a:cubicBezTo>
                      <a:pt x="12484" y="103231"/>
                      <a:pt x="11532" y="47034"/>
                      <a:pt x="13437" y="7981"/>
                    </a:cubicBezTo>
                    <a:cubicBezTo>
                      <a:pt x="19152" y="-2496"/>
                      <a:pt x="250609" y="-2496"/>
                      <a:pt x="257277" y="7029"/>
                    </a:cubicBezTo>
                    <a:cubicBezTo>
                      <a:pt x="251562" y="36556"/>
                      <a:pt x="242037" y="122281"/>
                      <a:pt x="227749" y="131806"/>
                    </a:cubicBezTo>
                    <a:lnTo>
                      <a:pt x="227749" y="131806"/>
                    </a:lnTo>
                    <a:close/>
                  </a:path>
                </a:pathLst>
              </a:custGeom>
              <a:gradFill>
                <a:gsLst>
                  <a:gs pos="40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B867CAB-9517-422A-A6AB-BA5973BE5B2F}"/>
                  </a:ext>
                </a:extLst>
              </p:cNvPr>
              <p:cNvSpPr/>
              <p:nvPr/>
            </p:nvSpPr>
            <p:spPr>
              <a:xfrm>
                <a:off x="3831407" y="6065618"/>
                <a:ext cx="256614" cy="133588"/>
              </a:xfrm>
              <a:custGeom>
                <a:avLst/>
                <a:gdLst>
                  <a:gd name="connsiteX0" fmla="*/ 256614 w 256614"/>
                  <a:gd name="connsiteY0" fmla="*/ 0 h 133588"/>
                  <a:gd name="connsiteX1" fmla="*/ 227087 w 256614"/>
                  <a:gd name="connsiteY1" fmla="*/ 115252 h 133588"/>
                  <a:gd name="connsiteX2" fmla="*/ 392 w 256614"/>
                  <a:gd name="connsiteY2" fmla="*/ 118110 h 133588"/>
                  <a:gd name="connsiteX3" fmla="*/ 25157 w 256614"/>
                  <a:gd name="connsiteY3" fmla="*/ 1905 h 133588"/>
                  <a:gd name="connsiteX4" fmla="*/ 256614 w 256614"/>
                  <a:gd name="connsiteY4" fmla="*/ 0 h 133588"/>
                  <a:gd name="connsiteX5" fmla="*/ 256614 w 256614"/>
                  <a:gd name="connsiteY5" fmla="*/ 0 h 13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14" h="133588">
                    <a:moveTo>
                      <a:pt x="256614" y="0"/>
                    </a:moveTo>
                    <a:cubicBezTo>
                      <a:pt x="248042" y="27623"/>
                      <a:pt x="229944" y="100965"/>
                      <a:pt x="227087" y="115252"/>
                    </a:cubicBezTo>
                    <a:cubicBezTo>
                      <a:pt x="157554" y="132398"/>
                      <a:pt x="-9133" y="144780"/>
                      <a:pt x="392" y="118110"/>
                    </a:cubicBezTo>
                    <a:cubicBezTo>
                      <a:pt x="15632" y="92393"/>
                      <a:pt x="24204" y="30480"/>
                      <a:pt x="25157" y="1905"/>
                    </a:cubicBezTo>
                    <a:cubicBezTo>
                      <a:pt x="103262" y="952"/>
                      <a:pt x="176604" y="0"/>
                      <a:pt x="256614" y="0"/>
                    </a:cubicBezTo>
                    <a:lnTo>
                      <a:pt x="256614" y="0"/>
                    </a:lnTo>
                    <a:close/>
                  </a:path>
                </a:pathLst>
              </a:custGeom>
              <a:gradFill>
                <a:gsLst>
                  <a:gs pos="59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193EEBF-AFE6-44B1-85D9-B4061ED67EDD}"/>
                  </a:ext>
                </a:extLst>
              </p:cNvPr>
              <p:cNvSpPr/>
              <p:nvPr/>
            </p:nvSpPr>
            <p:spPr>
              <a:xfrm>
                <a:off x="2621231" y="2789713"/>
                <a:ext cx="2066615" cy="3286743"/>
              </a:xfrm>
              <a:custGeom>
                <a:avLst/>
                <a:gdLst>
                  <a:gd name="connsiteX0" fmla="*/ 1810643 w 2066615"/>
                  <a:gd name="connsiteY0" fmla="*/ 474602 h 3286743"/>
                  <a:gd name="connsiteX1" fmla="*/ 1362968 w 2066615"/>
                  <a:gd name="connsiteY1" fmla="*/ 379352 h 3286743"/>
                  <a:gd name="connsiteX2" fmla="*/ 1255335 w 2066615"/>
                  <a:gd name="connsiteY2" fmla="*/ 283150 h 3286743"/>
                  <a:gd name="connsiteX3" fmla="*/ 1177231 w 2066615"/>
                  <a:gd name="connsiteY3" fmla="*/ 1210 h 3286743"/>
                  <a:gd name="connsiteX4" fmla="*/ 164723 w 2066615"/>
                  <a:gd name="connsiteY4" fmla="*/ 257 h 3286743"/>
                  <a:gd name="connsiteX5" fmla="*/ 93285 w 2066615"/>
                  <a:gd name="connsiteY5" fmla="*/ 174565 h 3286743"/>
                  <a:gd name="connsiteX6" fmla="*/ 5655 w 2066615"/>
                  <a:gd name="connsiteY6" fmla="*/ 476507 h 3286743"/>
                  <a:gd name="connsiteX7" fmla="*/ 165675 w 2066615"/>
                  <a:gd name="connsiteY7" fmla="*/ 894655 h 3286743"/>
                  <a:gd name="connsiteX8" fmla="*/ 855285 w 2066615"/>
                  <a:gd name="connsiteY8" fmla="*/ 963235 h 3286743"/>
                  <a:gd name="connsiteX9" fmla="*/ 930533 w 2066615"/>
                  <a:gd name="connsiteY9" fmla="*/ 1136590 h 3286743"/>
                  <a:gd name="connsiteX10" fmla="*/ 785753 w 2066615"/>
                  <a:gd name="connsiteY10" fmla="*/ 2115760 h 3286743"/>
                  <a:gd name="connsiteX11" fmla="*/ 620018 w 2066615"/>
                  <a:gd name="connsiteY11" fmla="*/ 3221612 h 3286743"/>
                  <a:gd name="connsiteX12" fmla="*/ 639068 w 2066615"/>
                  <a:gd name="connsiteY12" fmla="*/ 3267332 h 3286743"/>
                  <a:gd name="connsiteX13" fmla="*/ 882908 w 2066615"/>
                  <a:gd name="connsiteY13" fmla="*/ 3266380 h 3286743"/>
                  <a:gd name="connsiteX14" fmla="*/ 943868 w 2066615"/>
                  <a:gd name="connsiteY14" fmla="*/ 3215897 h 3286743"/>
                  <a:gd name="connsiteX15" fmla="*/ 1285815 w 2066615"/>
                  <a:gd name="connsiteY15" fmla="*/ 2000507 h 3286743"/>
                  <a:gd name="connsiteX16" fmla="*/ 1468696 w 2066615"/>
                  <a:gd name="connsiteY16" fmla="*/ 1360427 h 3286743"/>
                  <a:gd name="connsiteX17" fmla="*/ 1433453 w 2066615"/>
                  <a:gd name="connsiteY17" fmla="*/ 1680467 h 3286743"/>
                  <a:gd name="connsiteX18" fmla="*/ 1203900 w 2066615"/>
                  <a:gd name="connsiteY18" fmla="*/ 3213992 h 3286743"/>
                  <a:gd name="connsiteX19" fmla="*/ 1237238 w 2066615"/>
                  <a:gd name="connsiteY19" fmla="*/ 3279715 h 3286743"/>
                  <a:gd name="connsiteX20" fmla="*/ 1473458 w 2066615"/>
                  <a:gd name="connsiteY20" fmla="*/ 3278762 h 3286743"/>
                  <a:gd name="connsiteX21" fmla="*/ 1522035 w 2066615"/>
                  <a:gd name="connsiteY21" fmla="*/ 3215897 h 3286743"/>
                  <a:gd name="connsiteX22" fmla="*/ 1904940 w 2066615"/>
                  <a:gd name="connsiteY22" fmla="*/ 1634747 h 3286743"/>
                  <a:gd name="connsiteX23" fmla="*/ 2057340 w 2066615"/>
                  <a:gd name="connsiteY23" fmla="*/ 917515 h 3286743"/>
                  <a:gd name="connsiteX24" fmla="*/ 1810643 w 2066615"/>
                  <a:gd name="connsiteY24" fmla="*/ 474602 h 3286743"/>
                  <a:gd name="connsiteX25" fmla="*/ 1810643 w 2066615"/>
                  <a:gd name="connsiteY25" fmla="*/ 474602 h 3286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66615" h="3286743">
                    <a:moveTo>
                      <a:pt x="1810643" y="474602"/>
                    </a:moveTo>
                    <a:cubicBezTo>
                      <a:pt x="1648718" y="434597"/>
                      <a:pt x="1526798" y="411737"/>
                      <a:pt x="1362968" y="379352"/>
                    </a:cubicBezTo>
                    <a:cubicBezTo>
                      <a:pt x="1321058" y="370780"/>
                      <a:pt x="1262003" y="326012"/>
                      <a:pt x="1255335" y="283150"/>
                    </a:cubicBezTo>
                    <a:cubicBezTo>
                      <a:pt x="1242953" y="206950"/>
                      <a:pt x="1221998" y="126940"/>
                      <a:pt x="1177231" y="1210"/>
                    </a:cubicBezTo>
                    <a:cubicBezTo>
                      <a:pt x="1086743" y="7877"/>
                      <a:pt x="226635" y="-1648"/>
                      <a:pt x="164723" y="257"/>
                    </a:cubicBezTo>
                    <a:cubicBezTo>
                      <a:pt x="133290" y="58360"/>
                      <a:pt x="110430" y="115510"/>
                      <a:pt x="93285" y="174565"/>
                    </a:cubicBezTo>
                    <a:cubicBezTo>
                      <a:pt x="64710" y="275530"/>
                      <a:pt x="21848" y="372685"/>
                      <a:pt x="5655" y="476507"/>
                    </a:cubicBezTo>
                    <a:cubicBezTo>
                      <a:pt x="-19110" y="627955"/>
                      <a:pt x="38040" y="804167"/>
                      <a:pt x="165675" y="894655"/>
                    </a:cubicBezTo>
                    <a:cubicBezTo>
                      <a:pt x="352365" y="1026100"/>
                      <a:pt x="641925" y="963235"/>
                      <a:pt x="855285" y="963235"/>
                    </a:cubicBezTo>
                    <a:cubicBezTo>
                      <a:pt x="953393" y="963235"/>
                      <a:pt x="943868" y="1066105"/>
                      <a:pt x="930533" y="1136590"/>
                    </a:cubicBezTo>
                    <a:cubicBezTo>
                      <a:pt x="866715" y="1460440"/>
                      <a:pt x="825758" y="1788100"/>
                      <a:pt x="785753" y="2115760"/>
                    </a:cubicBezTo>
                    <a:cubicBezTo>
                      <a:pt x="745748" y="2446277"/>
                      <a:pt x="623828" y="3182560"/>
                      <a:pt x="620018" y="3221612"/>
                    </a:cubicBezTo>
                    <a:cubicBezTo>
                      <a:pt x="618113" y="3238757"/>
                      <a:pt x="608588" y="3261617"/>
                      <a:pt x="639068" y="3267332"/>
                    </a:cubicBezTo>
                    <a:cubicBezTo>
                      <a:pt x="720983" y="3267332"/>
                      <a:pt x="801946" y="3266380"/>
                      <a:pt x="882908" y="3266380"/>
                    </a:cubicBezTo>
                    <a:cubicBezTo>
                      <a:pt x="921008" y="3271142"/>
                      <a:pt x="934343" y="3251140"/>
                      <a:pt x="943868" y="3215897"/>
                    </a:cubicBezTo>
                    <a:cubicBezTo>
                      <a:pt x="991493" y="3037780"/>
                      <a:pt x="1221046" y="2228155"/>
                      <a:pt x="1285815" y="2000507"/>
                    </a:cubicBezTo>
                    <a:cubicBezTo>
                      <a:pt x="1318200" y="1886207"/>
                      <a:pt x="1442025" y="1480442"/>
                      <a:pt x="1468696" y="1360427"/>
                    </a:cubicBezTo>
                    <a:cubicBezTo>
                      <a:pt x="1462981" y="1497587"/>
                      <a:pt x="1439168" y="1649035"/>
                      <a:pt x="1433453" y="1680467"/>
                    </a:cubicBezTo>
                    <a:cubicBezTo>
                      <a:pt x="1359158" y="2178625"/>
                      <a:pt x="1216283" y="3108265"/>
                      <a:pt x="1203900" y="3213992"/>
                    </a:cubicBezTo>
                    <a:cubicBezTo>
                      <a:pt x="1201043" y="3242567"/>
                      <a:pt x="1200090" y="3271142"/>
                      <a:pt x="1237238" y="3279715"/>
                    </a:cubicBezTo>
                    <a:cubicBezTo>
                      <a:pt x="1316296" y="3289240"/>
                      <a:pt x="1394400" y="3289240"/>
                      <a:pt x="1473458" y="3278762"/>
                    </a:cubicBezTo>
                    <a:cubicBezTo>
                      <a:pt x="1504890" y="3269237"/>
                      <a:pt x="1513463" y="3242567"/>
                      <a:pt x="1522035" y="3215897"/>
                    </a:cubicBezTo>
                    <a:cubicBezTo>
                      <a:pt x="1609665" y="2919670"/>
                      <a:pt x="1851600" y="1855727"/>
                      <a:pt x="1904940" y="1634747"/>
                    </a:cubicBezTo>
                    <a:cubicBezTo>
                      <a:pt x="1959233" y="1411862"/>
                      <a:pt x="2039243" y="1147067"/>
                      <a:pt x="2057340" y="917515"/>
                    </a:cubicBezTo>
                    <a:cubicBezTo>
                      <a:pt x="2076390" y="668912"/>
                      <a:pt x="2093535" y="544135"/>
                      <a:pt x="1810643" y="474602"/>
                    </a:cubicBezTo>
                    <a:lnTo>
                      <a:pt x="1810643" y="47460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50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15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DD1E90E-F03C-46F9-A214-BA9CCFC8558C}"/>
                  </a:ext>
                </a:extLst>
              </p:cNvPr>
              <p:cNvSpPr/>
              <p:nvPr/>
            </p:nvSpPr>
            <p:spPr>
              <a:xfrm>
                <a:off x="439947" y="2484218"/>
                <a:ext cx="6000750" cy="228600"/>
              </a:xfrm>
              <a:custGeom>
                <a:avLst/>
                <a:gdLst>
                  <a:gd name="connsiteX0" fmla="*/ 5884545 w 6000750"/>
                  <a:gd name="connsiteY0" fmla="*/ 228600 h 228600"/>
                  <a:gd name="connsiteX1" fmla="*/ 115253 w 6000750"/>
                  <a:gd name="connsiteY1" fmla="*/ 228600 h 228600"/>
                  <a:gd name="connsiteX2" fmla="*/ 0 w 6000750"/>
                  <a:gd name="connsiteY2" fmla="*/ 114300 h 228600"/>
                  <a:gd name="connsiteX3" fmla="*/ 0 w 6000750"/>
                  <a:gd name="connsiteY3" fmla="*/ 114300 h 228600"/>
                  <a:gd name="connsiteX4" fmla="*/ 115253 w 6000750"/>
                  <a:gd name="connsiteY4" fmla="*/ 0 h 228600"/>
                  <a:gd name="connsiteX5" fmla="*/ 5885498 w 6000750"/>
                  <a:gd name="connsiteY5" fmla="*/ 0 h 228600"/>
                  <a:gd name="connsiteX6" fmla="*/ 6000750 w 6000750"/>
                  <a:gd name="connsiteY6" fmla="*/ 114300 h 228600"/>
                  <a:gd name="connsiteX7" fmla="*/ 6000750 w 6000750"/>
                  <a:gd name="connsiteY7" fmla="*/ 114300 h 228600"/>
                  <a:gd name="connsiteX8" fmla="*/ 5884545 w 6000750"/>
                  <a:gd name="connsiteY8" fmla="*/ 228600 h 228600"/>
                  <a:gd name="connsiteX9" fmla="*/ 5884545 w 6000750"/>
                  <a:gd name="connsiteY9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00750" h="228600">
                    <a:moveTo>
                      <a:pt x="5884545" y="228600"/>
                    </a:moveTo>
                    <a:lnTo>
                      <a:pt x="115253" y="228600"/>
                    </a:lnTo>
                    <a:cubicBezTo>
                      <a:pt x="51435" y="228600"/>
                      <a:pt x="0" y="177165"/>
                      <a:pt x="0" y="114300"/>
                    </a:cubicBezTo>
                    <a:lnTo>
                      <a:pt x="0" y="114300"/>
                    </a:lnTo>
                    <a:cubicBezTo>
                      <a:pt x="0" y="51435"/>
                      <a:pt x="51435" y="0"/>
                      <a:pt x="115253" y="0"/>
                    </a:cubicBezTo>
                    <a:lnTo>
                      <a:pt x="5885498" y="0"/>
                    </a:lnTo>
                    <a:cubicBezTo>
                      <a:pt x="5949315" y="0"/>
                      <a:pt x="6000750" y="51435"/>
                      <a:pt x="6000750" y="114300"/>
                    </a:cubicBezTo>
                    <a:lnTo>
                      <a:pt x="6000750" y="114300"/>
                    </a:lnTo>
                    <a:cubicBezTo>
                      <a:pt x="5999798" y="177165"/>
                      <a:pt x="5948363" y="228600"/>
                      <a:pt x="5884545" y="228600"/>
                    </a:cubicBezTo>
                    <a:lnTo>
                      <a:pt x="5884545" y="22860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2D2EC51-E0F3-4FA1-B285-D70A222A2B04}"/>
                  </a:ext>
                </a:extLst>
              </p:cNvPr>
              <p:cNvSpPr/>
              <p:nvPr/>
            </p:nvSpPr>
            <p:spPr>
              <a:xfrm>
                <a:off x="2756767" y="-373145"/>
                <a:ext cx="1083432" cy="1772278"/>
              </a:xfrm>
              <a:custGeom>
                <a:avLst/>
                <a:gdLst>
                  <a:gd name="connsiteX0" fmla="*/ 1056935 w 1083432"/>
                  <a:gd name="connsiteY0" fmla="*/ 321808 h 1772278"/>
                  <a:gd name="connsiteX1" fmla="*/ 881674 w 1083432"/>
                  <a:gd name="connsiteY1" fmla="*/ 81778 h 1772278"/>
                  <a:gd name="connsiteX2" fmla="*/ 38712 w 1083432"/>
                  <a:gd name="connsiteY2" fmla="*/ 364670 h 1772278"/>
                  <a:gd name="connsiteX3" fmla="*/ 11089 w 1083432"/>
                  <a:gd name="connsiteY3" fmla="*/ 463730 h 1772278"/>
                  <a:gd name="connsiteX4" fmla="*/ 11089 w 1083432"/>
                  <a:gd name="connsiteY4" fmla="*/ 463730 h 1772278"/>
                  <a:gd name="connsiteX5" fmla="*/ 6327 w 1083432"/>
                  <a:gd name="connsiteY5" fmla="*/ 537073 h 1772278"/>
                  <a:gd name="connsiteX6" fmla="*/ 5374 w 1083432"/>
                  <a:gd name="connsiteY6" fmla="*/ 1377178 h 1772278"/>
                  <a:gd name="connsiteX7" fmla="*/ 4422 w 1083432"/>
                  <a:gd name="connsiteY7" fmla="*/ 1521958 h 1772278"/>
                  <a:gd name="connsiteX8" fmla="*/ 267312 w 1083432"/>
                  <a:gd name="connsiteY8" fmla="*/ 1766750 h 1772278"/>
                  <a:gd name="connsiteX9" fmla="*/ 331129 w 1083432"/>
                  <a:gd name="connsiteY9" fmla="*/ 1717220 h 1772278"/>
                  <a:gd name="connsiteX10" fmla="*/ 334939 w 1083432"/>
                  <a:gd name="connsiteY10" fmla="*/ 905690 h 1772278"/>
                  <a:gd name="connsiteX11" fmla="*/ 313032 w 1083432"/>
                  <a:gd name="connsiteY11" fmla="*/ 879973 h 1772278"/>
                  <a:gd name="connsiteX12" fmla="*/ 272074 w 1083432"/>
                  <a:gd name="connsiteY12" fmla="*/ 779008 h 1772278"/>
                  <a:gd name="connsiteX13" fmla="*/ 363514 w 1083432"/>
                  <a:gd name="connsiteY13" fmla="*/ 724715 h 1772278"/>
                  <a:gd name="connsiteX14" fmla="*/ 425427 w 1083432"/>
                  <a:gd name="connsiteY14" fmla="*/ 720905 h 1772278"/>
                  <a:gd name="connsiteX15" fmla="*/ 674982 w 1083432"/>
                  <a:gd name="connsiteY15" fmla="*/ 627560 h 1772278"/>
                  <a:gd name="connsiteX16" fmla="*/ 892152 w 1083432"/>
                  <a:gd name="connsiteY16" fmla="*/ 520880 h 1772278"/>
                  <a:gd name="connsiteX17" fmla="*/ 952160 w 1083432"/>
                  <a:gd name="connsiteY17" fmla="*/ 566600 h 1772278"/>
                  <a:gd name="connsiteX18" fmla="*/ 974067 w 1083432"/>
                  <a:gd name="connsiteY18" fmla="*/ 793295 h 1772278"/>
                  <a:gd name="connsiteX19" fmla="*/ 979782 w 1083432"/>
                  <a:gd name="connsiteY19" fmla="*/ 854255 h 1772278"/>
                  <a:gd name="connsiteX20" fmla="*/ 1048362 w 1083432"/>
                  <a:gd name="connsiteY20" fmla="*/ 737098 h 1772278"/>
                  <a:gd name="connsiteX21" fmla="*/ 1056935 w 1083432"/>
                  <a:gd name="connsiteY21" fmla="*/ 321808 h 1772278"/>
                  <a:gd name="connsiteX22" fmla="*/ 1056935 w 1083432"/>
                  <a:gd name="connsiteY22" fmla="*/ 321808 h 1772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83432" h="1772278">
                    <a:moveTo>
                      <a:pt x="1056935" y="321808"/>
                    </a:moveTo>
                    <a:cubicBezTo>
                      <a:pt x="1030264" y="220843"/>
                      <a:pt x="970257" y="139880"/>
                      <a:pt x="881674" y="81778"/>
                    </a:cubicBezTo>
                    <a:cubicBezTo>
                      <a:pt x="601639" y="-103007"/>
                      <a:pt x="174919" y="39868"/>
                      <a:pt x="38712" y="364670"/>
                    </a:cubicBezTo>
                    <a:cubicBezTo>
                      <a:pt x="27282" y="385625"/>
                      <a:pt x="11089" y="463730"/>
                      <a:pt x="11089" y="463730"/>
                    </a:cubicBezTo>
                    <a:lnTo>
                      <a:pt x="11089" y="463730"/>
                    </a:lnTo>
                    <a:cubicBezTo>
                      <a:pt x="9184" y="488495"/>
                      <a:pt x="6327" y="512308"/>
                      <a:pt x="6327" y="537073"/>
                    </a:cubicBezTo>
                    <a:cubicBezTo>
                      <a:pt x="5374" y="817108"/>
                      <a:pt x="5374" y="1097143"/>
                      <a:pt x="5374" y="1377178"/>
                    </a:cubicBezTo>
                    <a:cubicBezTo>
                      <a:pt x="5374" y="1396228"/>
                      <a:pt x="-6056" y="1496240"/>
                      <a:pt x="4422" y="1521958"/>
                    </a:cubicBezTo>
                    <a:cubicBezTo>
                      <a:pt x="55857" y="1641020"/>
                      <a:pt x="143487" y="1725793"/>
                      <a:pt x="267312" y="1766750"/>
                    </a:cubicBezTo>
                    <a:cubicBezTo>
                      <a:pt x="313032" y="1781990"/>
                      <a:pt x="330177" y="1765798"/>
                      <a:pt x="331129" y="1717220"/>
                    </a:cubicBezTo>
                    <a:cubicBezTo>
                      <a:pt x="332082" y="1657213"/>
                      <a:pt x="341607" y="1088570"/>
                      <a:pt x="334939" y="905690"/>
                    </a:cubicBezTo>
                    <a:cubicBezTo>
                      <a:pt x="331129" y="894260"/>
                      <a:pt x="321604" y="887593"/>
                      <a:pt x="313032" y="879973"/>
                    </a:cubicBezTo>
                    <a:cubicBezTo>
                      <a:pt x="265407" y="844730"/>
                      <a:pt x="257787" y="823775"/>
                      <a:pt x="272074" y="779008"/>
                    </a:cubicBezTo>
                    <a:cubicBezTo>
                      <a:pt x="286362" y="732335"/>
                      <a:pt x="321604" y="724715"/>
                      <a:pt x="363514" y="724715"/>
                    </a:cubicBezTo>
                    <a:cubicBezTo>
                      <a:pt x="390185" y="723763"/>
                      <a:pt x="406377" y="728525"/>
                      <a:pt x="425427" y="720905"/>
                    </a:cubicBezTo>
                    <a:cubicBezTo>
                      <a:pt x="463527" y="705665"/>
                      <a:pt x="584494" y="683758"/>
                      <a:pt x="674982" y="627560"/>
                    </a:cubicBezTo>
                    <a:cubicBezTo>
                      <a:pt x="744514" y="584698"/>
                      <a:pt x="812142" y="540883"/>
                      <a:pt x="892152" y="520880"/>
                    </a:cubicBezTo>
                    <a:cubicBezTo>
                      <a:pt x="945492" y="507545"/>
                      <a:pt x="952160" y="512308"/>
                      <a:pt x="952160" y="566600"/>
                    </a:cubicBezTo>
                    <a:cubicBezTo>
                      <a:pt x="953112" y="644705"/>
                      <a:pt x="971210" y="715190"/>
                      <a:pt x="974067" y="793295"/>
                    </a:cubicBezTo>
                    <a:cubicBezTo>
                      <a:pt x="975019" y="813298"/>
                      <a:pt x="978829" y="831395"/>
                      <a:pt x="979782" y="854255"/>
                    </a:cubicBezTo>
                    <a:cubicBezTo>
                      <a:pt x="980735" y="900928"/>
                      <a:pt x="1033122" y="780913"/>
                      <a:pt x="1048362" y="737098"/>
                    </a:cubicBezTo>
                    <a:cubicBezTo>
                      <a:pt x="1094082" y="598985"/>
                      <a:pt x="1093129" y="459920"/>
                      <a:pt x="1056935" y="321808"/>
                    </a:cubicBezTo>
                    <a:lnTo>
                      <a:pt x="1056935" y="321808"/>
                    </a:lnTo>
                    <a:close/>
                  </a:path>
                </a:pathLst>
              </a:custGeom>
              <a:solidFill>
                <a:srgbClr val="41497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98D2BF0-8430-48C8-AABE-1C56A1B37D11}"/>
                  </a:ext>
                </a:extLst>
              </p:cNvPr>
              <p:cNvSpPr/>
              <p:nvPr/>
            </p:nvSpPr>
            <p:spPr>
              <a:xfrm>
                <a:off x="2621232" y="2791538"/>
                <a:ext cx="1554702" cy="3284917"/>
              </a:xfrm>
              <a:custGeom>
                <a:avLst/>
                <a:gdLst>
                  <a:gd name="connsiteX0" fmla="*/ 1810643 w 2066615"/>
                  <a:gd name="connsiteY0" fmla="*/ 474602 h 3286743"/>
                  <a:gd name="connsiteX1" fmla="*/ 1362968 w 2066615"/>
                  <a:gd name="connsiteY1" fmla="*/ 379352 h 3286743"/>
                  <a:gd name="connsiteX2" fmla="*/ 1255335 w 2066615"/>
                  <a:gd name="connsiteY2" fmla="*/ 283150 h 3286743"/>
                  <a:gd name="connsiteX3" fmla="*/ 1177231 w 2066615"/>
                  <a:gd name="connsiteY3" fmla="*/ 1210 h 3286743"/>
                  <a:gd name="connsiteX4" fmla="*/ 164723 w 2066615"/>
                  <a:gd name="connsiteY4" fmla="*/ 257 h 3286743"/>
                  <a:gd name="connsiteX5" fmla="*/ 93285 w 2066615"/>
                  <a:gd name="connsiteY5" fmla="*/ 174565 h 3286743"/>
                  <a:gd name="connsiteX6" fmla="*/ 5655 w 2066615"/>
                  <a:gd name="connsiteY6" fmla="*/ 476507 h 3286743"/>
                  <a:gd name="connsiteX7" fmla="*/ 165675 w 2066615"/>
                  <a:gd name="connsiteY7" fmla="*/ 894655 h 3286743"/>
                  <a:gd name="connsiteX8" fmla="*/ 855285 w 2066615"/>
                  <a:gd name="connsiteY8" fmla="*/ 963235 h 3286743"/>
                  <a:gd name="connsiteX9" fmla="*/ 930533 w 2066615"/>
                  <a:gd name="connsiteY9" fmla="*/ 1136590 h 3286743"/>
                  <a:gd name="connsiteX10" fmla="*/ 785753 w 2066615"/>
                  <a:gd name="connsiteY10" fmla="*/ 2115760 h 3286743"/>
                  <a:gd name="connsiteX11" fmla="*/ 620018 w 2066615"/>
                  <a:gd name="connsiteY11" fmla="*/ 3221612 h 3286743"/>
                  <a:gd name="connsiteX12" fmla="*/ 639068 w 2066615"/>
                  <a:gd name="connsiteY12" fmla="*/ 3267332 h 3286743"/>
                  <a:gd name="connsiteX13" fmla="*/ 882908 w 2066615"/>
                  <a:gd name="connsiteY13" fmla="*/ 3266380 h 3286743"/>
                  <a:gd name="connsiteX14" fmla="*/ 943868 w 2066615"/>
                  <a:gd name="connsiteY14" fmla="*/ 3215897 h 3286743"/>
                  <a:gd name="connsiteX15" fmla="*/ 1285815 w 2066615"/>
                  <a:gd name="connsiteY15" fmla="*/ 2000507 h 3286743"/>
                  <a:gd name="connsiteX16" fmla="*/ 1468696 w 2066615"/>
                  <a:gd name="connsiteY16" fmla="*/ 1360427 h 3286743"/>
                  <a:gd name="connsiteX17" fmla="*/ 1433453 w 2066615"/>
                  <a:gd name="connsiteY17" fmla="*/ 1680467 h 3286743"/>
                  <a:gd name="connsiteX18" fmla="*/ 1203900 w 2066615"/>
                  <a:gd name="connsiteY18" fmla="*/ 3213992 h 3286743"/>
                  <a:gd name="connsiteX19" fmla="*/ 1237238 w 2066615"/>
                  <a:gd name="connsiteY19" fmla="*/ 3279715 h 3286743"/>
                  <a:gd name="connsiteX20" fmla="*/ 1473458 w 2066615"/>
                  <a:gd name="connsiteY20" fmla="*/ 3278762 h 3286743"/>
                  <a:gd name="connsiteX21" fmla="*/ 1522035 w 2066615"/>
                  <a:gd name="connsiteY21" fmla="*/ 3215897 h 3286743"/>
                  <a:gd name="connsiteX22" fmla="*/ 1904940 w 2066615"/>
                  <a:gd name="connsiteY22" fmla="*/ 1634747 h 3286743"/>
                  <a:gd name="connsiteX23" fmla="*/ 2057340 w 2066615"/>
                  <a:gd name="connsiteY23" fmla="*/ 917515 h 3286743"/>
                  <a:gd name="connsiteX24" fmla="*/ 1810643 w 2066615"/>
                  <a:gd name="connsiteY24" fmla="*/ 474602 h 3286743"/>
                  <a:gd name="connsiteX25" fmla="*/ 1810643 w 2066615"/>
                  <a:gd name="connsiteY25" fmla="*/ 474602 h 3286743"/>
                  <a:gd name="connsiteX0" fmla="*/ 1810643 w 2066614"/>
                  <a:gd name="connsiteY0" fmla="*/ 474485 h 3286626"/>
                  <a:gd name="connsiteX1" fmla="*/ 1362968 w 2066614"/>
                  <a:gd name="connsiteY1" fmla="*/ 379235 h 3286626"/>
                  <a:gd name="connsiteX2" fmla="*/ 1255335 w 2066614"/>
                  <a:gd name="connsiteY2" fmla="*/ 283033 h 3286626"/>
                  <a:gd name="connsiteX3" fmla="*/ 887085 w 2066614"/>
                  <a:gd name="connsiteY3" fmla="*/ 9886 h 3286626"/>
                  <a:gd name="connsiteX4" fmla="*/ 164723 w 2066614"/>
                  <a:gd name="connsiteY4" fmla="*/ 140 h 3286626"/>
                  <a:gd name="connsiteX5" fmla="*/ 93285 w 2066614"/>
                  <a:gd name="connsiteY5" fmla="*/ 174448 h 3286626"/>
                  <a:gd name="connsiteX6" fmla="*/ 5655 w 2066614"/>
                  <a:gd name="connsiteY6" fmla="*/ 476390 h 3286626"/>
                  <a:gd name="connsiteX7" fmla="*/ 165675 w 2066614"/>
                  <a:gd name="connsiteY7" fmla="*/ 894538 h 3286626"/>
                  <a:gd name="connsiteX8" fmla="*/ 855285 w 2066614"/>
                  <a:gd name="connsiteY8" fmla="*/ 963118 h 3286626"/>
                  <a:gd name="connsiteX9" fmla="*/ 930533 w 2066614"/>
                  <a:gd name="connsiteY9" fmla="*/ 1136473 h 3286626"/>
                  <a:gd name="connsiteX10" fmla="*/ 785753 w 2066614"/>
                  <a:gd name="connsiteY10" fmla="*/ 2115643 h 3286626"/>
                  <a:gd name="connsiteX11" fmla="*/ 620018 w 2066614"/>
                  <a:gd name="connsiteY11" fmla="*/ 3221495 h 3286626"/>
                  <a:gd name="connsiteX12" fmla="*/ 639068 w 2066614"/>
                  <a:gd name="connsiteY12" fmla="*/ 3267215 h 3286626"/>
                  <a:gd name="connsiteX13" fmla="*/ 882908 w 2066614"/>
                  <a:gd name="connsiteY13" fmla="*/ 3266263 h 3286626"/>
                  <a:gd name="connsiteX14" fmla="*/ 943868 w 2066614"/>
                  <a:gd name="connsiteY14" fmla="*/ 3215780 h 3286626"/>
                  <a:gd name="connsiteX15" fmla="*/ 1285815 w 2066614"/>
                  <a:gd name="connsiteY15" fmla="*/ 2000390 h 3286626"/>
                  <a:gd name="connsiteX16" fmla="*/ 1468696 w 2066614"/>
                  <a:gd name="connsiteY16" fmla="*/ 1360310 h 3286626"/>
                  <a:gd name="connsiteX17" fmla="*/ 1433453 w 2066614"/>
                  <a:gd name="connsiteY17" fmla="*/ 1680350 h 3286626"/>
                  <a:gd name="connsiteX18" fmla="*/ 1203900 w 2066614"/>
                  <a:gd name="connsiteY18" fmla="*/ 3213875 h 3286626"/>
                  <a:gd name="connsiteX19" fmla="*/ 1237238 w 2066614"/>
                  <a:gd name="connsiteY19" fmla="*/ 3279598 h 3286626"/>
                  <a:gd name="connsiteX20" fmla="*/ 1473458 w 2066614"/>
                  <a:gd name="connsiteY20" fmla="*/ 3278645 h 3286626"/>
                  <a:gd name="connsiteX21" fmla="*/ 1522035 w 2066614"/>
                  <a:gd name="connsiteY21" fmla="*/ 3215780 h 3286626"/>
                  <a:gd name="connsiteX22" fmla="*/ 1904940 w 2066614"/>
                  <a:gd name="connsiteY22" fmla="*/ 1634630 h 3286626"/>
                  <a:gd name="connsiteX23" fmla="*/ 2057340 w 2066614"/>
                  <a:gd name="connsiteY23" fmla="*/ 917398 h 3286626"/>
                  <a:gd name="connsiteX24" fmla="*/ 1810643 w 2066614"/>
                  <a:gd name="connsiteY24" fmla="*/ 474485 h 3286626"/>
                  <a:gd name="connsiteX25" fmla="*/ 1810643 w 2066614"/>
                  <a:gd name="connsiteY25" fmla="*/ 474485 h 3286626"/>
                  <a:gd name="connsiteX0" fmla="*/ 1810643 w 2066614"/>
                  <a:gd name="connsiteY0" fmla="*/ 474485 h 3286626"/>
                  <a:gd name="connsiteX1" fmla="*/ 1362968 w 2066614"/>
                  <a:gd name="connsiteY1" fmla="*/ 379235 h 3286626"/>
                  <a:gd name="connsiteX2" fmla="*/ 982774 w 2066614"/>
                  <a:gd name="connsiteY2" fmla="*/ 221487 h 3286626"/>
                  <a:gd name="connsiteX3" fmla="*/ 887085 w 2066614"/>
                  <a:gd name="connsiteY3" fmla="*/ 9886 h 3286626"/>
                  <a:gd name="connsiteX4" fmla="*/ 164723 w 2066614"/>
                  <a:gd name="connsiteY4" fmla="*/ 140 h 3286626"/>
                  <a:gd name="connsiteX5" fmla="*/ 93285 w 2066614"/>
                  <a:gd name="connsiteY5" fmla="*/ 174448 h 3286626"/>
                  <a:gd name="connsiteX6" fmla="*/ 5655 w 2066614"/>
                  <a:gd name="connsiteY6" fmla="*/ 476390 h 3286626"/>
                  <a:gd name="connsiteX7" fmla="*/ 165675 w 2066614"/>
                  <a:gd name="connsiteY7" fmla="*/ 894538 h 3286626"/>
                  <a:gd name="connsiteX8" fmla="*/ 855285 w 2066614"/>
                  <a:gd name="connsiteY8" fmla="*/ 963118 h 3286626"/>
                  <a:gd name="connsiteX9" fmla="*/ 930533 w 2066614"/>
                  <a:gd name="connsiteY9" fmla="*/ 1136473 h 3286626"/>
                  <a:gd name="connsiteX10" fmla="*/ 785753 w 2066614"/>
                  <a:gd name="connsiteY10" fmla="*/ 2115643 h 3286626"/>
                  <a:gd name="connsiteX11" fmla="*/ 620018 w 2066614"/>
                  <a:gd name="connsiteY11" fmla="*/ 3221495 h 3286626"/>
                  <a:gd name="connsiteX12" fmla="*/ 639068 w 2066614"/>
                  <a:gd name="connsiteY12" fmla="*/ 3267215 h 3286626"/>
                  <a:gd name="connsiteX13" fmla="*/ 882908 w 2066614"/>
                  <a:gd name="connsiteY13" fmla="*/ 3266263 h 3286626"/>
                  <a:gd name="connsiteX14" fmla="*/ 943868 w 2066614"/>
                  <a:gd name="connsiteY14" fmla="*/ 3215780 h 3286626"/>
                  <a:gd name="connsiteX15" fmla="*/ 1285815 w 2066614"/>
                  <a:gd name="connsiteY15" fmla="*/ 2000390 h 3286626"/>
                  <a:gd name="connsiteX16" fmla="*/ 1468696 w 2066614"/>
                  <a:gd name="connsiteY16" fmla="*/ 1360310 h 3286626"/>
                  <a:gd name="connsiteX17" fmla="*/ 1433453 w 2066614"/>
                  <a:gd name="connsiteY17" fmla="*/ 1680350 h 3286626"/>
                  <a:gd name="connsiteX18" fmla="*/ 1203900 w 2066614"/>
                  <a:gd name="connsiteY18" fmla="*/ 3213875 h 3286626"/>
                  <a:gd name="connsiteX19" fmla="*/ 1237238 w 2066614"/>
                  <a:gd name="connsiteY19" fmla="*/ 3279598 h 3286626"/>
                  <a:gd name="connsiteX20" fmla="*/ 1473458 w 2066614"/>
                  <a:gd name="connsiteY20" fmla="*/ 3278645 h 3286626"/>
                  <a:gd name="connsiteX21" fmla="*/ 1522035 w 2066614"/>
                  <a:gd name="connsiteY21" fmla="*/ 3215780 h 3286626"/>
                  <a:gd name="connsiteX22" fmla="*/ 1904940 w 2066614"/>
                  <a:gd name="connsiteY22" fmla="*/ 1634630 h 3286626"/>
                  <a:gd name="connsiteX23" fmla="*/ 2057340 w 2066614"/>
                  <a:gd name="connsiteY23" fmla="*/ 917398 h 3286626"/>
                  <a:gd name="connsiteX24" fmla="*/ 1810643 w 2066614"/>
                  <a:gd name="connsiteY24" fmla="*/ 474485 h 3286626"/>
                  <a:gd name="connsiteX25" fmla="*/ 1810643 w 2066614"/>
                  <a:gd name="connsiteY25" fmla="*/ 474485 h 3286626"/>
                  <a:gd name="connsiteX0" fmla="*/ 1810643 w 2066614"/>
                  <a:gd name="connsiteY0" fmla="*/ 474485 h 3286626"/>
                  <a:gd name="connsiteX1" fmla="*/ 1169538 w 2066614"/>
                  <a:gd name="connsiteY1" fmla="*/ 361651 h 3286626"/>
                  <a:gd name="connsiteX2" fmla="*/ 982774 w 2066614"/>
                  <a:gd name="connsiteY2" fmla="*/ 221487 h 3286626"/>
                  <a:gd name="connsiteX3" fmla="*/ 887085 w 2066614"/>
                  <a:gd name="connsiteY3" fmla="*/ 9886 h 3286626"/>
                  <a:gd name="connsiteX4" fmla="*/ 164723 w 2066614"/>
                  <a:gd name="connsiteY4" fmla="*/ 140 h 3286626"/>
                  <a:gd name="connsiteX5" fmla="*/ 93285 w 2066614"/>
                  <a:gd name="connsiteY5" fmla="*/ 174448 h 3286626"/>
                  <a:gd name="connsiteX6" fmla="*/ 5655 w 2066614"/>
                  <a:gd name="connsiteY6" fmla="*/ 476390 h 3286626"/>
                  <a:gd name="connsiteX7" fmla="*/ 165675 w 2066614"/>
                  <a:gd name="connsiteY7" fmla="*/ 894538 h 3286626"/>
                  <a:gd name="connsiteX8" fmla="*/ 855285 w 2066614"/>
                  <a:gd name="connsiteY8" fmla="*/ 963118 h 3286626"/>
                  <a:gd name="connsiteX9" fmla="*/ 930533 w 2066614"/>
                  <a:gd name="connsiteY9" fmla="*/ 1136473 h 3286626"/>
                  <a:gd name="connsiteX10" fmla="*/ 785753 w 2066614"/>
                  <a:gd name="connsiteY10" fmla="*/ 2115643 h 3286626"/>
                  <a:gd name="connsiteX11" fmla="*/ 620018 w 2066614"/>
                  <a:gd name="connsiteY11" fmla="*/ 3221495 h 3286626"/>
                  <a:gd name="connsiteX12" fmla="*/ 639068 w 2066614"/>
                  <a:gd name="connsiteY12" fmla="*/ 3267215 h 3286626"/>
                  <a:gd name="connsiteX13" fmla="*/ 882908 w 2066614"/>
                  <a:gd name="connsiteY13" fmla="*/ 3266263 h 3286626"/>
                  <a:gd name="connsiteX14" fmla="*/ 943868 w 2066614"/>
                  <a:gd name="connsiteY14" fmla="*/ 3215780 h 3286626"/>
                  <a:gd name="connsiteX15" fmla="*/ 1285815 w 2066614"/>
                  <a:gd name="connsiteY15" fmla="*/ 2000390 h 3286626"/>
                  <a:gd name="connsiteX16" fmla="*/ 1468696 w 2066614"/>
                  <a:gd name="connsiteY16" fmla="*/ 1360310 h 3286626"/>
                  <a:gd name="connsiteX17" fmla="*/ 1433453 w 2066614"/>
                  <a:gd name="connsiteY17" fmla="*/ 1680350 h 3286626"/>
                  <a:gd name="connsiteX18" fmla="*/ 1203900 w 2066614"/>
                  <a:gd name="connsiteY18" fmla="*/ 3213875 h 3286626"/>
                  <a:gd name="connsiteX19" fmla="*/ 1237238 w 2066614"/>
                  <a:gd name="connsiteY19" fmla="*/ 3279598 h 3286626"/>
                  <a:gd name="connsiteX20" fmla="*/ 1473458 w 2066614"/>
                  <a:gd name="connsiteY20" fmla="*/ 3278645 h 3286626"/>
                  <a:gd name="connsiteX21" fmla="*/ 1522035 w 2066614"/>
                  <a:gd name="connsiteY21" fmla="*/ 3215780 h 3286626"/>
                  <a:gd name="connsiteX22" fmla="*/ 1904940 w 2066614"/>
                  <a:gd name="connsiteY22" fmla="*/ 1634630 h 3286626"/>
                  <a:gd name="connsiteX23" fmla="*/ 2057340 w 2066614"/>
                  <a:gd name="connsiteY23" fmla="*/ 917398 h 3286626"/>
                  <a:gd name="connsiteX24" fmla="*/ 1810643 w 2066614"/>
                  <a:gd name="connsiteY24" fmla="*/ 474485 h 3286626"/>
                  <a:gd name="connsiteX25" fmla="*/ 1810643 w 2066614"/>
                  <a:gd name="connsiteY25" fmla="*/ 474485 h 3286626"/>
                  <a:gd name="connsiteX0" fmla="*/ 1810643 w 1915777"/>
                  <a:gd name="connsiteY0" fmla="*/ 474485 h 3286626"/>
                  <a:gd name="connsiteX1" fmla="*/ 1169538 w 1915777"/>
                  <a:gd name="connsiteY1" fmla="*/ 361651 h 3286626"/>
                  <a:gd name="connsiteX2" fmla="*/ 982774 w 1915777"/>
                  <a:gd name="connsiteY2" fmla="*/ 221487 h 3286626"/>
                  <a:gd name="connsiteX3" fmla="*/ 887085 w 1915777"/>
                  <a:gd name="connsiteY3" fmla="*/ 9886 h 3286626"/>
                  <a:gd name="connsiteX4" fmla="*/ 164723 w 1915777"/>
                  <a:gd name="connsiteY4" fmla="*/ 140 h 3286626"/>
                  <a:gd name="connsiteX5" fmla="*/ 93285 w 1915777"/>
                  <a:gd name="connsiteY5" fmla="*/ 174448 h 3286626"/>
                  <a:gd name="connsiteX6" fmla="*/ 5655 w 1915777"/>
                  <a:gd name="connsiteY6" fmla="*/ 476390 h 3286626"/>
                  <a:gd name="connsiteX7" fmla="*/ 165675 w 1915777"/>
                  <a:gd name="connsiteY7" fmla="*/ 894538 h 3286626"/>
                  <a:gd name="connsiteX8" fmla="*/ 855285 w 1915777"/>
                  <a:gd name="connsiteY8" fmla="*/ 963118 h 3286626"/>
                  <a:gd name="connsiteX9" fmla="*/ 930533 w 1915777"/>
                  <a:gd name="connsiteY9" fmla="*/ 1136473 h 3286626"/>
                  <a:gd name="connsiteX10" fmla="*/ 785753 w 1915777"/>
                  <a:gd name="connsiteY10" fmla="*/ 2115643 h 3286626"/>
                  <a:gd name="connsiteX11" fmla="*/ 620018 w 1915777"/>
                  <a:gd name="connsiteY11" fmla="*/ 3221495 h 3286626"/>
                  <a:gd name="connsiteX12" fmla="*/ 639068 w 1915777"/>
                  <a:gd name="connsiteY12" fmla="*/ 3267215 h 3286626"/>
                  <a:gd name="connsiteX13" fmla="*/ 882908 w 1915777"/>
                  <a:gd name="connsiteY13" fmla="*/ 3266263 h 3286626"/>
                  <a:gd name="connsiteX14" fmla="*/ 943868 w 1915777"/>
                  <a:gd name="connsiteY14" fmla="*/ 3215780 h 3286626"/>
                  <a:gd name="connsiteX15" fmla="*/ 1285815 w 1915777"/>
                  <a:gd name="connsiteY15" fmla="*/ 2000390 h 3286626"/>
                  <a:gd name="connsiteX16" fmla="*/ 1468696 w 1915777"/>
                  <a:gd name="connsiteY16" fmla="*/ 1360310 h 3286626"/>
                  <a:gd name="connsiteX17" fmla="*/ 1433453 w 1915777"/>
                  <a:gd name="connsiteY17" fmla="*/ 1680350 h 3286626"/>
                  <a:gd name="connsiteX18" fmla="*/ 1203900 w 1915777"/>
                  <a:gd name="connsiteY18" fmla="*/ 3213875 h 3286626"/>
                  <a:gd name="connsiteX19" fmla="*/ 1237238 w 1915777"/>
                  <a:gd name="connsiteY19" fmla="*/ 3279598 h 3286626"/>
                  <a:gd name="connsiteX20" fmla="*/ 1473458 w 1915777"/>
                  <a:gd name="connsiteY20" fmla="*/ 3278645 h 3286626"/>
                  <a:gd name="connsiteX21" fmla="*/ 1522035 w 1915777"/>
                  <a:gd name="connsiteY21" fmla="*/ 3215780 h 3286626"/>
                  <a:gd name="connsiteX22" fmla="*/ 1904940 w 1915777"/>
                  <a:gd name="connsiteY22" fmla="*/ 1634630 h 3286626"/>
                  <a:gd name="connsiteX23" fmla="*/ 1810643 w 1915777"/>
                  <a:gd name="connsiteY23" fmla="*/ 474485 h 3286626"/>
                  <a:gd name="connsiteX24" fmla="*/ 1810643 w 1915777"/>
                  <a:gd name="connsiteY24" fmla="*/ 474485 h 3286626"/>
                  <a:gd name="connsiteX0" fmla="*/ 1810643 w 1810643"/>
                  <a:gd name="connsiteY0" fmla="*/ 474485 h 3286626"/>
                  <a:gd name="connsiteX1" fmla="*/ 1169538 w 1810643"/>
                  <a:gd name="connsiteY1" fmla="*/ 361651 h 3286626"/>
                  <a:gd name="connsiteX2" fmla="*/ 982774 w 1810643"/>
                  <a:gd name="connsiteY2" fmla="*/ 221487 h 3286626"/>
                  <a:gd name="connsiteX3" fmla="*/ 887085 w 1810643"/>
                  <a:gd name="connsiteY3" fmla="*/ 9886 h 3286626"/>
                  <a:gd name="connsiteX4" fmla="*/ 164723 w 1810643"/>
                  <a:gd name="connsiteY4" fmla="*/ 140 h 3286626"/>
                  <a:gd name="connsiteX5" fmla="*/ 93285 w 1810643"/>
                  <a:gd name="connsiteY5" fmla="*/ 174448 h 3286626"/>
                  <a:gd name="connsiteX6" fmla="*/ 5655 w 1810643"/>
                  <a:gd name="connsiteY6" fmla="*/ 476390 h 3286626"/>
                  <a:gd name="connsiteX7" fmla="*/ 165675 w 1810643"/>
                  <a:gd name="connsiteY7" fmla="*/ 894538 h 3286626"/>
                  <a:gd name="connsiteX8" fmla="*/ 855285 w 1810643"/>
                  <a:gd name="connsiteY8" fmla="*/ 963118 h 3286626"/>
                  <a:gd name="connsiteX9" fmla="*/ 930533 w 1810643"/>
                  <a:gd name="connsiteY9" fmla="*/ 1136473 h 3286626"/>
                  <a:gd name="connsiteX10" fmla="*/ 785753 w 1810643"/>
                  <a:gd name="connsiteY10" fmla="*/ 2115643 h 3286626"/>
                  <a:gd name="connsiteX11" fmla="*/ 620018 w 1810643"/>
                  <a:gd name="connsiteY11" fmla="*/ 3221495 h 3286626"/>
                  <a:gd name="connsiteX12" fmla="*/ 639068 w 1810643"/>
                  <a:gd name="connsiteY12" fmla="*/ 3267215 h 3286626"/>
                  <a:gd name="connsiteX13" fmla="*/ 882908 w 1810643"/>
                  <a:gd name="connsiteY13" fmla="*/ 3266263 h 3286626"/>
                  <a:gd name="connsiteX14" fmla="*/ 943868 w 1810643"/>
                  <a:gd name="connsiteY14" fmla="*/ 3215780 h 3286626"/>
                  <a:gd name="connsiteX15" fmla="*/ 1285815 w 1810643"/>
                  <a:gd name="connsiteY15" fmla="*/ 2000390 h 3286626"/>
                  <a:gd name="connsiteX16" fmla="*/ 1468696 w 1810643"/>
                  <a:gd name="connsiteY16" fmla="*/ 1360310 h 3286626"/>
                  <a:gd name="connsiteX17" fmla="*/ 1433453 w 1810643"/>
                  <a:gd name="connsiteY17" fmla="*/ 1680350 h 3286626"/>
                  <a:gd name="connsiteX18" fmla="*/ 1203900 w 1810643"/>
                  <a:gd name="connsiteY18" fmla="*/ 3213875 h 3286626"/>
                  <a:gd name="connsiteX19" fmla="*/ 1237238 w 1810643"/>
                  <a:gd name="connsiteY19" fmla="*/ 3279598 h 3286626"/>
                  <a:gd name="connsiteX20" fmla="*/ 1473458 w 1810643"/>
                  <a:gd name="connsiteY20" fmla="*/ 3278645 h 3286626"/>
                  <a:gd name="connsiteX21" fmla="*/ 1522035 w 1810643"/>
                  <a:gd name="connsiteY21" fmla="*/ 3215780 h 3286626"/>
                  <a:gd name="connsiteX22" fmla="*/ 1810643 w 1810643"/>
                  <a:gd name="connsiteY22" fmla="*/ 474485 h 3286626"/>
                  <a:gd name="connsiteX23" fmla="*/ 1810643 w 1810643"/>
                  <a:gd name="connsiteY23" fmla="*/ 474485 h 3286626"/>
                  <a:gd name="connsiteX0" fmla="*/ 1810643 w 1810643"/>
                  <a:gd name="connsiteY0" fmla="*/ 474485 h 3286626"/>
                  <a:gd name="connsiteX1" fmla="*/ 1169538 w 1810643"/>
                  <a:gd name="connsiteY1" fmla="*/ 361651 h 3286626"/>
                  <a:gd name="connsiteX2" fmla="*/ 982774 w 1810643"/>
                  <a:gd name="connsiteY2" fmla="*/ 221487 h 3286626"/>
                  <a:gd name="connsiteX3" fmla="*/ 887085 w 1810643"/>
                  <a:gd name="connsiteY3" fmla="*/ 9886 h 3286626"/>
                  <a:gd name="connsiteX4" fmla="*/ 164723 w 1810643"/>
                  <a:gd name="connsiteY4" fmla="*/ 140 h 3286626"/>
                  <a:gd name="connsiteX5" fmla="*/ 93285 w 1810643"/>
                  <a:gd name="connsiteY5" fmla="*/ 174448 h 3286626"/>
                  <a:gd name="connsiteX6" fmla="*/ 5655 w 1810643"/>
                  <a:gd name="connsiteY6" fmla="*/ 476390 h 3286626"/>
                  <a:gd name="connsiteX7" fmla="*/ 165675 w 1810643"/>
                  <a:gd name="connsiteY7" fmla="*/ 894538 h 3286626"/>
                  <a:gd name="connsiteX8" fmla="*/ 855285 w 1810643"/>
                  <a:gd name="connsiteY8" fmla="*/ 963118 h 3286626"/>
                  <a:gd name="connsiteX9" fmla="*/ 930533 w 1810643"/>
                  <a:gd name="connsiteY9" fmla="*/ 1136473 h 3286626"/>
                  <a:gd name="connsiteX10" fmla="*/ 785753 w 1810643"/>
                  <a:gd name="connsiteY10" fmla="*/ 2115643 h 3286626"/>
                  <a:gd name="connsiteX11" fmla="*/ 620018 w 1810643"/>
                  <a:gd name="connsiteY11" fmla="*/ 3221495 h 3286626"/>
                  <a:gd name="connsiteX12" fmla="*/ 639068 w 1810643"/>
                  <a:gd name="connsiteY12" fmla="*/ 3267215 h 3286626"/>
                  <a:gd name="connsiteX13" fmla="*/ 882908 w 1810643"/>
                  <a:gd name="connsiteY13" fmla="*/ 3266263 h 3286626"/>
                  <a:gd name="connsiteX14" fmla="*/ 943868 w 1810643"/>
                  <a:gd name="connsiteY14" fmla="*/ 3215780 h 3286626"/>
                  <a:gd name="connsiteX15" fmla="*/ 1285815 w 1810643"/>
                  <a:gd name="connsiteY15" fmla="*/ 2000390 h 3286626"/>
                  <a:gd name="connsiteX16" fmla="*/ 1468696 w 1810643"/>
                  <a:gd name="connsiteY16" fmla="*/ 1360310 h 3286626"/>
                  <a:gd name="connsiteX17" fmla="*/ 1433453 w 1810643"/>
                  <a:gd name="connsiteY17" fmla="*/ 1680350 h 3286626"/>
                  <a:gd name="connsiteX18" fmla="*/ 1203900 w 1810643"/>
                  <a:gd name="connsiteY18" fmla="*/ 3213875 h 3286626"/>
                  <a:gd name="connsiteX19" fmla="*/ 1237238 w 1810643"/>
                  <a:gd name="connsiteY19" fmla="*/ 3279598 h 3286626"/>
                  <a:gd name="connsiteX20" fmla="*/ 1473458 w 1810643"/>
                  <a:gd name="connsiteY20" fmla="*/ 3278645 h 3286626"/>
                  <a:gd name="connsiteX21" fmla="*/ 1565996 w 1810643"/>
                  <a:gd name="connsiteY21" fmla="*/ 3206988 h 3286626"/>
                  <a:gd name="connsiteX22" fmla="*/ 1810643 w 1810643"/>
                  <a:gd name="connsiteY22" fmla="*/ 474485 h 3286626"/>
                  <a:gd name="connsiteX23" fmla="*/ 1810643 w 1810643"/>
                  <a:gd name="connsiteY23" fmla="*/ 474485 h 3286626"/>
                  <a:gd name="connsiteX0" fmla="*/ 1810643 w 1810643"/>
                  <a:gd name="connsiteY0" fmla="*/ 474485 h 3286626"/>
                  <a:gd name="connsiteX1" fmla="*/ 1169538 w 1810643"/>
                  <a:gd name="connsiteY1" fmla="*/ 361651 h 3286626"/>
                  <a:gd name="connsiteX2" fmla="*/ 982774 w 1810643"/>
                  <a:gd name="connsiteY2" fmla="*/ 221487 h 3286626"/>
                  <a:gd name="connsiteX3" fmla="*/ 887085 w 1810643"/>
                  <a:gd name="connsiteY3" fmla="*/ 9886 h 3286626"/>
                  <a:gd name="connsiteX4" fmla="*/ 164723 w 1810643"/>
                  <a:gd name="connsiteY4" fmla="*/ 140 h 3286626"/>
                  <a:gd name="connsiteX5" fmla="*/ 93285 w 1810643"/>
                  <a:gd name="connsiteY5" fmla="*/ 174448 h 3286626"/>
                  <a:gd name="connsiteX6" fmla="*/ 5655 w 1810643"/>
                  <a:gd name="connsiteY6" fmla="*/ 476390 h 3286626"/>
                  <a:gd name="connsiteX7" fmla="*/ 165675 w 1810643"/>
                  <a:gd name="connsiteY7" fmla="*/ 894538 h 3286626"/>
                  <a:gd name="connsiteX8" fmla="*/ 855285 w 1810643"/>
                  <a:gd name="connsiteY8" fmla="*/ 963118 h 3286626"/>
                  <a:gd name="connsiteX9" fmla="*/ 930533 w 1810643"/>
                  <a:gd name="connsiteY9" fmla="*/ 1136473 h 3286626"/>
                  <a:gd name="connsiteX10" fmla="*/ 785753 w 1810643"/>
                  <a:gd name="connsiteY10" fmla="*/ 2115643 h 3286626"/>
                  <a:gd name="connsiteX11" fmla="*/ 620018 w 1810643"/>
                  <a:gd name="connsiteY11" fmla="*/ 3221495 h 3286626"/>
                  <a:gd name="connsiteX12" fmla="*/ 639068 w 1810643"/>
                  <a:gd name="connsiteY12" fmla="*/ 3267215 h 3286626"/>
                  <a:gd name="connsiteX13" fmla="*/ 882908 w 1810643"/>
                  <a:gd name="connsiteY13" fmla="*/ 3266263 h 3286626"/>
                  <a:gd name="connsiteX14" fmla="*/ 943868 w 1810643"/>
                  <a:gd name="connsiteY14" fmla="*/ 3215780 h 3286626"/>
                  <a:gd name="connsiteX15" fmla="*/ 1285815 w 1810643"/>
                  <a:gd name="connsiteY15" fmla="*/ 2000390 h 3286626"/>
                  <a:gd name="connsiteX16" fmla="*/ 1468696 w 1810643"/>
                  <a:gd name="connsiteY16" fmla="*/ 1360310 h 3286626"/>
                  <a:gd name="connsiteX17" fmla="*/ 1433453 w 1810643"/>
                  <a:gd name="connsiteY17" fmla="*/ 1680350 h 3286626"/>
                  <a:gd name="connsiteX18" fmla="*/ 1203900 w 1810643"/>
                  <a:gd name="connsiteY18" fmla="*/ 3213875 h 3286626"/>
                  <a:gd name="connsiteX19" fmla="*/ 1237238 w 1810643"/>
                  <a:gd name="connsiteY19" fmla="*/ 3279598 h 3286626"/>
                  <a:gd name="connsiteX20" fmla="*/ 1473458 w 1810643"/>
                  <a:gd name="connsiteY20" fmla="*/ 3278645 h 3286626"/>
                  <a:gd name="connsiteX21" fmla="*/ 1810643 w 1810643"/>
                  <a:gd name="connsiteY21" fmla="*/ 474485 h 3286626"/>
                  <a:gd name="connsiteX22" fmla="*/ 1810643 w 1810643"/>
                  <a:gd name="connsiteY22" fmla="*/ 474485 h 3286626"/>
                  <a:gd name="connsiteX0" fmla="*/ 1810643 w 1810643"/>
                  <a:gd name="connsiteY0" fmla="*/ 474485 h 3279598"/>
                  <a:gd name="connsiteX1" fmla="*/ 1169538 w 1810643"/>
                  <a:gd name="connsiteY1" fmla="*/ 361651 h 3279598"/>
                  <a:gd name="connsiteX2" fmla="*/ 982774 w 1810643"/>
                  <a:gd name="connsiteY2" fmla="*/ 221487 h 3279598"/>
                  <a:gd name="connsiteX3" fmla="*/ 887085 w 1810643"/>
                  <a:gd name="connsiteY3" fmla="*/ 9886 h 3279598"/>
                  <a:gd name="connsiteX4" fmla="*/ 164723 w 1810643"/>
                  <a:gd name="connsiteY4" fmla="*/ 140 h 3279598"/>
                  <a:gd name="connsiteX5" fmla="*/ 93285 w 1810643"/>
                  <a:gd name="connsiteY5" fmla="*/ 174448 h 3279598"/>
                  <a:gd name="connsiteX6" fmla="*/ 5655 w 1810643"/>
                  <a:gd name="connsiteY6" fmla="*/ 476390 h 3279598"/>
                  <a:gd name="connsiteX7" fmla="*/ 165675 w 1810643"/>
                  <a:gd name="connsiteY7" fmla="*/ 894538 h 3279598"/>
                  <a:gd name="connsiteX8" fmla="*/ 855285 w 1810643"/>
                  <a:gd name="connsiteY8" fmla="*/ 963118 h 3279598"/>
                  <a:gd name="connsiteX9" fmla="*/ 930533 w 1810643"/>
                  <a:gd name="connsiteY9" fmla="*/ 1136473 h 3279598"/>
                  <a:gd name="connsiteX10" fmla="*/ 785753 w 1810643"/>
                  <a:gd name="connsiteY10" fmla="*/ 2115643 h 3279598"/>
                  <a:gd name="connsiteX11" fmla="*/ 620018 w 1810643"/>
                  <a:gd name="connsiteY11" fmla="*/ 3221495 h 3279598"/>
                  <a:gd name="connsiteX12" fmla="*/ 639068 w 1810643"/>
                  <a:gd name="connsiteY12" fmla="*/ 3267215 h 3279598"/>
                  <a:gd name="connsiteX13" fmla="*/ 882908 w 1810643"/>
                  <a:gd name="connsiteY13" fmla="*/ 3266263 h 3279598"/>
                  <a:gd name="connsiteX14" fmla="*/ 943868 w 1810643"/>
                  <a:gd name="connsiteY14" fmla="*/ 3215780 h 3279598"/>
                  <a:gd name="connsiteX15" fmla="*/ 1285815 w 1810643"/>
                  <a:gd name="connsiteY15" fmla="*/ 2000390 h 3279598"/>
                  <a:gd name="connsiteX16" fmla="*/ 1468696 w 1810643"/>
                  <a:gd name="connsiteY16" fmla="*/ 1360310 h 3279598"/>
                  <a:gd name="connsiteX17" fmla="*/ 1433453 w 1810643"/>
                  <a:gd name="connsiteY17" fmla="*/ 1680350 h 3279598"/>
                  <a:gd name="connsiteX18" fmla="*/ 1203900 w 1810643"/>
                  <a:gd name="connsiteY18" fmla="*/ 3213875 h 3279598"/>
                  <a:gd name="connsiteX19" fmla="*/ 1237238 w 1810643"/>
                  <a:gd name="connsiteY19" fmla="*/ 3279598 h 3279598"/>
                  <a:gd name="connsiteX20" fmla="*/ 1810643 w 1810643"/>
                  <a:gd name="connsiteY20" fmla="*/ 474485 h 3279598"/>
                  <a:gd name="connsiteX21" fmla="*/ 1810643 w 1810643"/>
                  <a:gd name="connsiteY21" fmla="*/ 474485 h 3279598"/>
                  <a:gd name="connsiteX0" fmla="*/ 1810643 w 1810643"/>
                  <a:gd name="connsiteY0" fmla="*/ 474485 h 3267215"/>
                  <a:gd name="connsiteX1" fmla="*/ 1169538 w 1810643"/>
                  <a:gd name="connsiteY1" fmla="*/ 361651 h 3267215"/>
                  <a:gd name="connsiteX2" fmla="*/ 982774 w 1810643"/>
                  <a:gd name="connsiteY2" fmla="*/ 221487 h 3267215"/>
                  <a:gd name="connsiteX3" fmla="*/ 887085 w 1810643"/>
                  <a:gd name="connsiteY3" fmla="*/ 9886 h 3267215"/>
                  <a:gd name="connsiteX4" fmla="*/ 164723 w 1810643"/>
                  <a:gd name="connsiteY4" fmla="*/ 140 h 3267215"/>
                  <a:gd name="connsiteX5" fmla="*/ 93285 w 1810643"/>
                  <a:gd name="connsiteY5" fmla="*/ 174448 h 3267215"/>
                  <a:gd name="connsiteX6" fmla="*/ 5655 w 1810643"/>
                  <a:gd name="connsiteY6" fmla="*/ 476390 h 3267215"/>
                  <a:gd name="connsiteX7" fmla="*/ 165675 w 1810643"/>
                  <a:gd name="connsiteY7" fmla="*/ 894538 h 3267215"/>
                  <a:gd name="connsiteX8" fmla="*/ 855285 w 1810643"/>
                  <a:gd name="connsiteY8" fmla="*/ 963118 h 3267215"/>
                  <a:gd name="connsiteX9" fmla="*/ 930533 w 1810643"/>
                  <a:gd name="connsiteY9" fmla="*/ 1136473 h 3267215"/>
                  <a:gd name="connsiteX10" fmla="*/ 785753 w 1810643"/>
                  <a:gd name="connsiteY10" fmla="*/ 2115643 h 3267215"/>
                  <a:gd name="connsiteX11" fmla="*/ 620018 w 1810643"/>
                  <a:gd name="connsiteY11" fmla="*/ 3221495 h 3267215"/>
                  <a:gd name="connsiteX12" fmla="*/ 639068 w 1810643"/>
                  <a:gd name="connsiteY12" fmla="*/ 3267215 h 3267215"/>
                  <a:gd name="connsiteX13" fmla="*/ 882908 w 1810643"/>
                  <a:gd name="connsiteY13" fmla="*/ 3266263 h 3267215"/>
                  <a:gd name="connsiteX14" fmla="*/ 943868 w 1810643"/>
                  <a:gd name="connsiteY14" fmla="*/ 3215780 h 3267215"/>
                  <a:gd name="connsiteX15" fmla="*/ 1285815 w 1810643"/>
                  <a:gd name="connsiteY15" fmla="*/ 2000390 h 3267215"/>
                  <a:gd name="connsiteX16" fmla="*/ 1468696 w 1810643"/>
                  <a:gd name="connsiteY16" fmla="*/ 1360310 h 3267215"/>
                  <a:gd name="connsiteX17" fmla="*/ 1433453 w 1810643"/>
                  <a:gd name="connsiteY17" fmla="*/ 1680350 h 3267215"/>
                  <a:gd name="connsiteX18" fmla="*/ 1203900 w 1810643"/>
                  <a:gd name="connsiteY18" fmla="*/ 3213875 h 3267215"/>
                  <a:gd name="connsiteX19" fmla="*/ 1810643 w 1810643"/>
                  <a:gd name="connsiteY19" fmla="*/ 474485 h 3267215"/>
                  <a:gd name="connsiteX20" fmla="*/ 1810643 w 1810643"/>
                  <a:gd name="connsiteY20" fmla="*/ 474485 h 3267215"/>
                  <a:gd name="connsiteX0" fmla="*/ 1810643 w 1810643"/>
                  <a:gd name="connsiteY0" fmla="*/ 474485 h 3267215"/>
                  <a:gd name="connsiteX1" fmla="*/ 1169538 w 1810643"/>
                  <a:gd name="connsiteY1" fmla="*/ 361651 h 3267215"/>
                  <a:gd name="connsiteX2" fmla="*/ 982774 w 1810643"/>
                  <a:gd name="connsiteY2" fmla="*/ 221487 h 3267215"/>
                  <a:gd name="connsiteX3" fmla="*/ 887085 w 1810643"/>
                  <a:gd name="connsiteY3" fmla="*/ 9886 h 3267215"/>
                  <a:gd name="connsiteX4" fmla="*/ 164723 w 1810643"/>
                  <a:gd name="connsiteY4" fmla="*/ 140 h 3267215"/>
                  <a:gd name="connsiteX5" fmla="*/ 93285 w 1810643"/>
                  <a:gd name="connsiteY5" fmla="*/ 174448 h 3267215"/>
                  <a:gd name="connsiteX6" fmla="*/ 5655 w 1810643"/>
                  <a:gd name="connsiteY6" fmla="*/ 476390 h 3267215"/>
                  <a:gd name="connsiteX7" fmla="*/ 165675 w 1810643"/>
                  <a:gd name="connsiteY7" fmla="*/ 894538 h 3267215"/>
                  <a:gd name="connsiteX8" fmla="*/ 855285 w 1810643"/>
                  <a:gd name="connsiteY8" fmla="*/ 963118 h 3267215"/>
                  <a:gd name="connsiteX9" fmla="*/ 930533 w 1810643"/>
                  <a:gd name="connsiteY9" fmla="*/ 1136473 h 3267215"/>
                  <a:gd name="connsiteX10" fmla="*/ 785753 w 1810643"/>
                  <a:gd name="connsiteY10" fmla="*/ 2115643 h 3267215"/>
                  <a:gd name="connsiteX11" fmla="*/ 620018 w 1810643"/>
                  <a:gd name="connsiteY11" fmla="*/ 3221495 h 3267215"/>
                  <a:gd name="connsiteX12" fmla="*/ 639068 w 1810643"/>
                  <a:gd name="connsiteY12" fmla="*/ 3267215 h 3267215"/>
                  <a:gd name="connsiteX13" fmla="*/ 882908 w 1810643"/>
                  <a:gd name="connsiteY13" fmla="*/ 3266263 h 3267215"/>
                  <a:gd name="connsiteX14" fmla="*/ 943868 w 1810643"/>
                  <a:gd name="connsiteY14" fmla="*/ 3215780 h 3267215"/>
                  <a:gd name="connsiteX15" fmla="*/ 1285815 w 1810643"/>
                  <a:gd name="connsiteY15" fmla="*/ 2000390 h 3267215"/>
                  <a:gd name="connsiteX16" fmla="*/ 1468696 w 1810643"/>
                  <a:gd name="connsiteY16" fmla="*/ 1360310 h 3267215"/>
                  <a:gd name="connsiteX17" fmla="*/ 1433453 w 1810643"/>
                  <a:gd name="connsiteY17" fmla="*/ 1680350 h 3267215"/>
                  <a:gd name="connsiteX18" fmla="*/ 1810643 w 1810643"/>
                  <a:gd name="connsiteY18" fmla="*/ 474485 h 3267215"/>
                  <a:gd name="connsiteX19" fmla="*/ 1810643 w 1810643"/>
                  <a:gd name="connsiteY19" fmla="*/ 474485 h 3267215"/>
                  <a:gd name="connsiteX0" fmla="*/ 1810643 w 1810643"/>
                  <a:gd name="connsiteY0" fmla="*/ 474485 h 3267215"/>
                  <a:gd name="connsiteX1" fmla="*/ 1169538 w 1810643"/>
                  <a:gd name="connsiteY1" fmla="*/ 361651 h 3267215"/>
                  <a:gd name="connsiteX2" fmla="*/ 982774 w 1810643"/>
                  <a:gd name="connsiteY2" fmla="*/ 221487 h 3267215"/>
                  <a:gd name="connsiteX3" fmla="*/ 887085 w 1810643"/>
                  <a:gd name="connsiteY3" fmla="*/ 9886 h 3267215"/>
                  <a:gd name="connsiteX4" fmla="*/ 164723 w 1810643"/>
                  <a:gd name="connsiteY4" fmla="*/ 140 h 3267215"/>
                  <a:gd name="connsiteX5" fmla="*/ 93285 w 1810643"/>
                  <a:gd name="connsiteY5" fmla="*/ 174448 h 3267215"/>
                  <a:gd name="connsiteX6" fmla="*/ 5655 w 1810643"/>
                  <a:gd name="connsiteY6" fmla="*/ 476390 h 3267215"/>
                  <a:gd name="connsiteX7" fmla="*/ 165675 w 1810643"/>
                  <a:gd name="connsiteY7" fmla="*/ 894538 h 3267215"/>
                  <a:gd name="connsiteX8" fmla="*/ 855285 w 1810643"/>
                  <a:gd name="connsiteY8" fmla="*/ 963118 h 3267215"/>
                  <a:gd name="connsiteX9" fmla="*/ 930533 w 1810643"/>
                  <a:gd name="connsiteY9" fmla="*/ 1136473 h 3267215"/>
                  <a:gd name="connsiteX10" fmla="*/ 785753 w 1810643"/>
                  <a:gd name="connsiteY10" fmla="*/ 2115643 h 3267215"/>
                  <a:gd name="connsiteX11" fmla="*/ 620018 w 1810643"/>
                  <a:gd name="connsiteY11" fmla="*/ 3221495 h 3267215"/>
                  <a:gd name="connsiteX12" fmla="*/ 639068 w 1810643"/>
                  <a:gd name="connsiteY12" fmla="*/ 3267215 h 3267215"/>
                  <a:gd name="connsiteX13" fmla="*/ 882908 w 1810643"/>
                  <a:gd name="connsiteY13" fmla="*/ 3266263 h 3267215"/>
                  <a:gd name="connsiteX14" fmla="*/ 943868 w 1810643"/>
                  <a:gd name="connsiteY14" fmla="*/ 3215780 h 3267215"/>
                  <a:gd name="connsiteX15" fmla="*/ 1285815 w 1810643"/>
                  <a:gd name="connsiteY15" fmla="*/ 2000390 h 3267215"/>
                  <a:gd name="connsiteX16" fmla="*/ 1468696 w 1810643"/>
                  <a:gd name="connsiteY16" fmla="*/ 1360310 h 3267215"/>
                  <a:gd name="connsiteX17" fmla="*/ 1810643 w 1810643"/>
                  <a:gd name="connsiteY17" fmla="*/ 474485 h 3267215"/>
                  <a:gd name="connsiteX18" fmla="*/ 1810643 w 1810643"/>
                  <a:gd name="connsiteY18" fmla="*/ 474485 h 3267215"/>
                  <a:gd name="connsiteX0" fmla="*/ 1494120 w 1810643"/>
                  <a:gd name="connsiteY0" fmla="*/ 518446 h 3267215"/>
                  <a:gd name="connsiteX1" fmla="*/ 1169538 w 1810643"/>
                  <a:gd name="connsiteY1" fmla="*/ 361651 h 3267215"/>
                  <a:gd name="connsiteX2" fmla="*/ 982774 w 1810643"/>
                  <a:gd name="connsiteY2" fmla="*/ 221487 h 3267215"/>
                  <a:gd name="connsiteX3" fmla="*/ 887085 w 1810643"/>
                  <a:gd name="connsiteY3" fmla="*/ 9886 h 3267215"/>
                  <a:gd name="connsiteX4" fmla="*/ 164723 w 1810643"/>
                  <a:gd name="connsiteY4" fmla="*/ 140 h 3267215"/>
                  <a:gd name="connsiteX5" fmla="*/ 93285 w 1810643"/>
                  <a:gd name="connsiteY5" fmla="*/ 174448 h 3267215"/>
                  <a:gd name="connsiteX6" fmla="*/ 5655 w 1810643"/>
                  <a:gd name="connsiteY6" fmla="*/ 476390 h 3267215"/>
                  <a:gd name="connsiteX7" fmla="*/ 165675 w 1810643"/>
                  <a:gd name="connsiteY7" fmla="*/ 894538 h 3267215"/>
                  <a:gd name="connsiteX8" fmla="*/ 855285 w 1810643"/>
                  <a:gd name="connsiteY8" fmla="*/ 963118 h 3267215"/>
                  <a:gd name="connsiteX9" fmla="*/ 930533 w 1810643"/>
                  <a:gd name="connsiteY9" fmla="*/ 1136473 h 3267215"/>
                  <a:gd name="connsiteX10" fmla="*/ 785753 w 1810643"/>
                  <a:gd name="connsiteY10" fmla="*/ 2115643 h 3267215"/>
                  <a:gd name="connsiteX11" fmla="*/ 620018 w 1810643"/>
                  <a:gd name="connsiteY11" fmla="*/ 3221495 h 3267215"/>
                  <a:gd name="connsiteX12" fmla="*/ 639068 w 1810643"/>
                  <a:gd name="connsiteY12" fmla="*/ 3267215 h 3267215"/>
                  <a:gd name="connsiteX13" fmla="*/ 882908 w 1810643"/>
                  <a:gd name="connsiteY13" fmla="*/ 3266263 h 3267215"/>
                  <a:gd name="connsiteX14" fmla="*/ 943868 w 1810643"/>
                  <a:gd name="connsiteY14" fmla="*/ 3215780 h 3267215"/>
                  <a:gd name="connsiteX15" fmla="*/ 1285815 w 1810643"/>
                  <a:gd name="connsiteY15" fmla="*/ 2000390 h 3267215"/>
                  <a:gd name="connsiteX16" fmla="*/ 1468696 w 1810643"/>
                  <a:gd name="connsiteY16" fmla="*/ 1360310 h 3267215"/>
                  <a:gd name="connsiteX17" fmla="*/ 1810643 w 1810643"/>
                  <a:gd name="connsiteY17" fmla="*/ 474485 h 3267215"/>
                  <a:gd name="connsiteX18" fmla="*/ 1494120 w 1810643"/>
                  <a:gd name="connsiteY18" fmla="*/ 518446 h 3267215"/>
                  <a:gd name="connsiteX0" fmla="*/ 1494120 w 1517404"/>
                  <a:gd name="connsiteY0" fmla="*/ 518446 h 3267215"/>
                  <a:gd name="connsiteX1" fmla="*/ 1169538 w 1517404"/>
                  <a:gd name="connsiteY1" fmla="*/ 361651 h 3267215"/>
                  <a:gd name="connsiteX2" fmla="*/ 982774 w 1517404"/>
                  <a:gd name="connsiteY2" fmla="*/ 221487 h 3267215"/>
                  <a:gd name="connsiteX3" fmla="*/ 887085 w 1517404"/>
                  <a:gd name="connsiteY3" fmla="*/ 9886 h 3267215"/>
                  <a:gd name="connsiteX4" fmla="*/ 164723 w 1517404"/>
                  <a:gd name="connsiteY4" fmla="*/ 140 h 3267215"/>
                  <a:gd name="connsiteX5" fmla="*/ 93285 w 1517404"/>
                  <a:gd name="connsiteY5" fmla="*/ 174448 h 3267215"/>
                  <a:gd name="connsiteX6" fmla="*/ 5655 w 1517404"/>
                  <a:gd name="connsiteY6" fmla="*/ 476390 h 3267215"/>
                  <a:gd name="connsiteX7" fmla="*/ 165675 w 1517404"/>
                  <a:gd name="connsiteY7" fmla="*/ 894538 h 3267215"/>
                  <a:gd name="connsiteX8" fmla="*/ 855285 w 1517404"/>
                  <a:gd name="connsiteY8" fmla="*/ 963118 h 3267215"/>
                  <a:gd name="connsiteX9" fmla="*/ 930533 w 1517404"/>
                  <a:gd name="connsiteY9" fmla="*/ 1136473 h 3267215"/>
                  <a:gd name="connsiteX10" fmla="*/ 785753 w 1517404"/>
                  <a:gd name="connsiteY10" fmla="*/ 2115643 h 3267215"/>
                  <a:gd name="connsiteX11" fmla="*/ 620018 w 1517404"/>
                  <a:gd name="connsiteY11" fmla="*/ 3221495 h 3267215"/>
                  <a:gd name="connsiteX12" fmla="*/ 639068 w 1517404"/>
                  <a:gd name="connsiteY12" fmla="*/ 3267215 h 3267215"/>
                  <a:gd name="connsiteX13" fmla="*/ 882908 w 1517404"/>
                  <a:gd name="connsiteY13" fmla="*/ 3266263 h 3267215"/>
                  <a:gd name="connsiteX14" fmla="*/ 943868 w 1517404"/>
                  <a:gd name="connsiteY14" fmla="*/ 3215780 h 3267215"/>
                  <a:gd name="connsiteX15" fmla="*/ 1285815 w 1517404"/>
                  <a:gd name="connsiteY15" fmla="*/ 2000390 h 3267215"/>
                  <a:gd name="connsiteX16" fmla="*/ 1468696 w 1517404"/>
                  <a:gd name="connsiteY16" fmla="*/ 1360310 h 3267215"/>
                  <a:gd name="connsiteX17" fmla="*/ 1494120 w 1517404"/>
                  <a:gd name="connsiteY17" fmla="*/ 518446 h 3267215"/>
                  <a:gd name="connsiteX0" fmla="*/ 1555667 w 1569133"/>
                  <a:gd name="connsiteY0" fmla="*/ 527238 h 3267215"/>
                  <a:gd name="connsiteX1" fmla="*/ 1169538 w 1569133"/>
                  <a:gd name="connsiteY1" fmla="*/ 361651 h 3267215"/>
                  <a:gd name="connsiteX2" fmla="*/ 982774 w 1569133"/>
                  <a:gd name="connsiteY2" fmla="*/ 221487 h 3267215"/>
                  <a:gd name="connsiteX3" fmla="*/ 887085 w 1569133"/>
                  <a:gd name="connsiteY3" fmla="*/ 9886 h 3267215"/>
                  <a:gd name="connsiteX4" fmla="*/ 164723 w 1569133"/>
                  <a:gd name="connsiteY4" fmla="*/ 140 h 3267215"/>
                  <a:gd name="connsiteX5" fmla="*/ 93285 w 1569133"/>
                  <a:gd name="connsiteY5" fmla="*/ 174448 h 3267215"/>
                  <a:gd name="connsiteX6" fmla="*/ 5655 w 1569133"/>
                  <a:gd name="connsiteY6" fmla="*/ 476390 h 3267215"/>
                  <a:gd name="connsiteX7" fmla="*/ 165675 w 1569133"/>
                  <a:gd name="connsiteY7" fmla="*/ 894538 h 3267215"/>
                  <a:gd name="connsiteX8" fmla="*/ 855285 w 1569133"/>
                  <a:gd name="connsiteY8" fmla="*/ 963118 h 3267215"/>
                  <a:gd name="connsiteX9" fmla="*/ 930533 w 1569133"/>
                  <a:gd name="connsiteY9" fmla="*/ 1136473 h 3267215"/>
                  <a:gd name="connsiteX10" fmla="*/ 785753 w 1569133"/>
                  <a:gd name="connsiteY10" fmla="*/ 2115643 h 3267215"/>
                  <a:gd name="connsiteX11" fmla="*/ 620018 w 1569133"/>
                  <a:gd name="connsiteY11" fmla="*/ 3221495 h 3267215"/>
                  <a:gd name="connsiteX12" fmla="*/ 639068 w 1569133"/>
                  <a:gd name="connsiteY12" fmla="*/ 3267215 h 3267215"/>
                  <a:gd name="connsiteX13" fmla="*/ 882908 w 1569133"/>
                  <a:gd name="connsiteY13" fmla="*/ 3266263 h 3267215"/>
                  <a:gd name="connsiteX14" fmla="*/ 943868 w 1569133"/>
                  <a:gd name="connsiteY14" fmla="*/ 3215780 h 3267215"/>
                  <a:gd name="connsiteX15" fmla="*/ 1285815 w 1569133"/>
                  <a:gd name="connsiteY15" fmla="*/ 2000390 h 3267215"/>
                  <a:gd name="connsiteX16" fmla="*/ 1468696 w 1569133"/>
                  <a:gd name="connsiteY16" fmla="*/ 1360310 h 3267215"/>
                  <a:gd name="connsiteX17" fmla="*/ 1555667 w 1569133"/>
                  <a:gd name="connsiteY17" fmla="*/ 527238 h 3267215"/>
                  <a:gd name="connsiteX0" fmla="*/ 1555667 w 1569133"/>
                  <a:gd name="connsiteY0" fmla="*/ 527238 h 3267215"/>
                  <a:gd name="connsiteX1" fmla="*/ 1169538 w 1569133"/>
                  <a:gd name="connsiteY1" fmla="*/ 361651 h 3267215"/>
                  <a:gd name="connsiteX2" fmla="*/ 982774 w 1569133"/>
                  <a:gd name="connsiteY2" fmla="*/ 221487 h 3267215"/>
                  <a:gd name="connsiteX3" fmla="*/ 887085 w 1569133"/>
                  <a:gd name="connsiteY3" fmla="*/ 9886 h 3267215"/>
                  <a:gd name="connsiteX4" fmla="*/ 164723 w 1569133"/>
                  <a:gd name="connsiteY4" fmla="*/ 140 h 3267215"/>
                  <a:gd name="connsiteX5" fmla="*/ 93285 w 1569133"/>
                  <a:gd name="connsiteY5" fmla="*/ 174448 h 3267215"/>
                  <a:gd name="connsiteX6" fmla="*/ 5655 w 1569133"/>
                  <a:gd name="connsiteY6" fmla="*/ 476390 h 3267215"/>
                  <a:gd name="connsiteX7" fmla="*/ 165675 w 1569133"/>
                  <a:gd name="connsiteY7" fmla="*/ 894538 h 3267215"/>
                  <a:gd name="connsiteX8" fmla="*/ 855285 w 1569133"/>
                  <a:gd name="connsiteY8" fmla="*/ 963118 h 3267215"/>
                  <a:gd name="connsiteX9" fmla="*/ 930533 w 1569133"/>
                  <a:gd name="connsiteY9" fmla="*/ 1136473 h 3267215"/>
                  <a:gd name="connsiteX10" fmla="*/ 785753 w 1569133"/>
                  <a:gd name="connsiteY10" fmla="*/ 2115643 h 3267215"/>
                  <a:gd name="connsiteX11" fmla="*/ 620018 w 1569133"/>
                  <a:gd name="connsiteY11" fmla="*/ 3221495 h 3267215"/>
                  <a:gd name="connsiteX12" fmla="*/ 639068 w 1569133"/>
                  <a:gd name="connsiteY12" fmla="*/ 3267215 h 3267215"/>
                  <a:gd name="connsiteX13" fmla="*/ 882908 w 1569133"/>
                  <a:gd name="connsiteY13" fmla="*/ 3266263 h 3267215"/>
                  <a:gd name="connsiteX14" fmla="*/ 943868 w 1569133"/>
                  <a:gd name="connsiteY14" fmla="*/ 3215780 h 3267215"/>
                  <a:gd name="connsiteX15" fmla="*/ 1285815 w 1569133"/>
                  <a:gd name="connsiteY15" fmla="*/ 2000390 h 3267215"/>
                  <a:gd name="connsiteX16" fmla="*/ 1468696 w 1569133"/>
                  <a:gd name="connsiteY16" fmla="*/ 1360310 h 3267215"/>
                  <a:gd name="connsiteX17" fmla="*/ 1555667 w 1569133"/>
                  <a:gd name="connsiteY17" fmla="*/ 527238 h 3267215"/>
                  <a:gd name="connsiteX0" fmla="*/ 1546875 w 1561226"/>
                  <a:gd name="connsiteY0" fmla="*/ 562408 h 3267215"/>
                  <a:gd name="connsiteX1" fmla="*/ 1169538 w 1561226"/>
                  <a:gd name="connsiteY1" fmla="*/ 361651 h 3267215"/>
                  <a:gd name="connsiteX2" fmla="*/ 982774 w 1561226"/>
                  <a:gd name="connsiteY2" fmla="*/ 221487 h 3267215"/>
                  <a:gd name="connsiteX3" fmla="*/ 887085 w 1561226"/>
                  <a:gd name="connsiteY3" fmla="*/ 9886 h 3267215"/>
                  <a:gd name="connsiteX4" fmla="*/ 164723 w 1561226"/>
                  <a:gd name="connsiteY4" fmla="*/ 140 h 3267215"/>
                  <a:gd name="connsiteX5" fmla="*/ 93285 w 1561226"/>
                  <a:gd name="connsiteY5" fmla="*/ 174448 h 3267215"/>
                  <a:gd name="connsiteX6" fmla="*/ 5655 w 1561226"/>
                  <a:gd name="connsiteY6" fmla="*/ 476390 h 3267215"/>
                  <a:gd name="connsiteX7" fmla="*/ 165675 w 1561226"/>
                  <a:gd name="connsiteY7" fmla="*/ 894538 h 3267215"/>
                  <a:gd name="connsiteX8" fmla="*/ 855285 w 1561226"/>
                  <a:gd name="connsiteY8" fmla="*/ 963118 h 3267215"/>
                  <a:gd name="connsiteX9" fmla="*/ 930533 w 1561226"/>
                  <a:gd name="connsiteY9" fmla="*/ 1136473 h 3267215"/>
                  <a:gd name="connsiteX10" fmla="*/ 785753 w 1561226"/>
                  <a:gd name="connsiteY10" fmla="*/ 2115643 h 3267215"/>
                  <a:gd name="connsiteX11" fmla="*/ 620018 w 1561226"/>
                  <a:gd name="connsiteY11" fmla="*/ 3221495 h 3267215"/>
                  <a:gd name="connsiteX12" fmla="*/ 639068 w 1561226"/>
                  <a:gd name="connsiteY12" fmla="*/ 3267215 h 3267215"/>
                  <a:gd name="connsiteX13" fmla="*/ 882908 w 1561226"/>
                  <a:gd name="connsiteY13" fmla="*/ 3266263 h 3267215"/>
                  <a:gd name="connsiteX14" fmla="*/ 943868 w 1561226"/>
                  <a:gd name="connsiteY14" fmla="*/ 3215780 h 3267215"/>
                  <a:gd name="connsiteX15" fmla="*/ 1285815 w 1561226"/>
                  <a:gd name="connsiteY15" fmla="*/ 2000390 h 3267215"/>
                  <a:gd name="connsiteX16" fmla="*/ 1468696 w 1561226"/>
                  <a:gd name="connsiteY16" fmla="*/ 1360310 h 3267215"/>
                  <a:gd name="connsiteX17" fmla="*/ 1546875 w 1561226"/>
                  <a:gd name="connsiteY17" fmla="*/ 562408 h 3267215"/>
                  <a:gd name="connsiteX0" fmla="*/ 1546875 w 1561226"/>
                  <a:gd name="connsiteY0" fmla="*/ 562408 h 3267215"/>
                  <a:gd name="connsiteX1" fmla="*/ 1169538 w 1561226"/>
                  <a:gd name="connsiteY1" fmla="*/ 361651 h 3267215"/>
                  <a:gd name="connsiteX2" fmla="*/ 982774 w 1561226"/>
                  <a:gd name="connsiteY2" fmla="*/ 221487 h 3267215"/>
                  <a:gd name="connsiteX3" fmla="*/ 887085 w 1561226"/>
                  <a:gd name="connsiteY3" fmla="*/ 9886 h 3267215"/>
                  <a:gd name="connsiteX4" fmla="*/ 164723 w 1561226"/>
                  <a:gd name="connsiteY4" fmla="*/ 140 h 3267215"/>
                  <a:gd name="connsiteX5" fmla="*/ 93285 w 1561226"/>
                  <a:gd name="connsiteY5" fmla="*/ 174448 h 3267215"/>
                  <a:gd name="connsiteX6" fmla="*/ 5655 w 1561226"/>
                  <a:gd name="connsiteY6" fmla="*/ 476390 h 3267215"/>
                  <a:gd name="connsiteX7" fmla="*/ 165675 w 1561226"/>
                  <a:gd name="connsiteY7" fmla="*/ 894538 h 3267215"/>
                  <a:gd name="connsiteX8" fmla="*/ 855285 w 1561226"/>
                  <a:gd name="connsiteY8" fmla="*/ 963118 h 3267215"/>
                  <a:gd name="connsiteX9" fmla="*/ 930533 w 1561226"/>
                  <a:gd name="connsiteY9" fmla="*/ 1136473 h 3267215"/>
                  <a:gd name="connsiteX10" fmla="*/ 785753 w 1561226"/>
                  <a:gd name="connsiteY10" fmla="*/ 2115643 h 3267215"/>
                  <a:gd name="connsiteX11" fmla="*/ 620018 w 1561226"/>
                  <a:gd name="connsiteY11" fmla="*/ 3221495 h 3267215"/>
                  <a:gd name="connsiteX12" fmla="*/ 639068 w 1561226"/>
                  <a:gd name="connsiteY12" fmla="*/ 3267215 h 3267215"/>
                  <a:gd name="connsiteX13" fmla="*/ 882908 w 1561226"/>
                  <a:gd name="connsiteY13" fmla="*/ 3266263 h 3267215"/>
                  <a:gd name="connsiteX14" fmla="*/ 943868 w 1561226"/>
                  <a:gd name="connsiteY14" fmla="*/ 3215780 h 3267215"/>
                  <a:gd name="connsiteX15" fmla="*/ 1285815 w 1561226"/>
                  <a:gd name="connsiteY15" fmla="*/ 2000390 h 3267215"/>
                  <a:gd name="connsiteX16" fmla="*/ 1468696 w 1561226"/>
                  <a:gd name="connsiteY16" fmla="*/ 1360310 h 3267215"/>
                  <a:gd name="connsiteX17" fmla="*/ 1546875 w 1561226"/>
                  <a:gd name="connsiteY17" fmla="*/ 562408 h 3267215"/>
                  <a:gd name="connsiteX0" fmla="*/ 1467744 w 1500128"/>
                  <a:gd name="connsiteY0" fmla="*/ 799800 h 3267215"/>
                  <a:gd name="connsiteX1" fmla="*/ 1169538 w 1500128"/>
                  <a:gd name="connsiteY1" fmla="*/ 361651 h 3267215"/>
                  <a:gd name="connsiteX2" fmla="*/ 982774 w 1500128"/>
                  <a:gd name="connsiteY2" fmla="*/ 221487 h 3267215"/>
                  <a:gd name="connsiteX3" fmla="*/ 887085 w 1500128"/>
                  <a:gd name="connsiteY3" fmla="*/ 9886 h 3267215"/>
                  <a:gd name="connsiteX4" fmla="*/ 164723 w 1500128"/>
                  <a:gd name="connsiteY4" fmla="*/ 140 h 3267215"/>
                  <a:gd name="connsiteX5" fmla="*/ 93285 w 1500128"/>
                  <a:gd name="connsiteY5" fmla="*/ 174448 h 3267215"/>
                  <a:gd name="connsiteX6" fmla="*/ 5655 w 1500128"/>
                  <a:gd name="connsiteY6" fmla="*/ 476390 h 3267215"/>
                  <a:gd name="connsiteX7" fmla="*/ 165675 w 1500128"/>
                  <a:gd name="connsiteY7" fmla="*/ 894538 h 3267215"/>
                  <a:gd name="connsiteX8" fmla="*/ 855285 w 1500128"/>
                  <a:gd name="connsiteY8" fmla="*/ 963118 h 3267215"/>
                  <a:gd name="connsiteX9" fmla="*/ 930533 w 1500128"/>
                  <a:gd name="connsiteY9" fmla="*/ 1136473 h 3267215"/>
                  <a:gd name="connsiteX10" fmla="*/ 785753 w 1500128"/>
                  <a:gd name="connsiteY10" fmla="*/ 2115643 h 3267215"/>
                  <a:gd name="connsiteX11" fmla="*/ 620018 w 1500128"/>
                  <a:gd name="connsiteY11" fmla="*/ 3221495 h 3267215"/>
                  <a:gd name="connsiteX12" fmla="*/ 639068 w 1500128"/>
                  <a:gd name="connsiteY12" fmla="*/ 3267215 h 3267215"/>
                  <a:gd name="connsiteX13" fmla="*/ 882908 w 1500128"/>
                  <a:gd name="connsiteY13" fmla="*/ 3266263 h 3267215"/>
                  <a:gd name="connsiteX14" fmla="*/ 943868 w 1500128"/>
                  <a:gd name="connsiteY14" fmla="*/ 3215780 h 3267215"/>
                  <a:gd name="connsiteX15" fmla="*/ 1285815 w 1500128"/>
                  <a:gd name="connsiteY15" fmla="*/ 2000390 h 3267215"/>
                  <a:gd name="connsiteX16" fmla="*/ 1468696 w 1500128"/>
                  <a:gd name="connsiteY16" fmla="*/ 1360310 h 3267215"/>
                  <a:gd name="connsiteX17" fmla="*/ 1467744 w 1500128"/>
                  <a:gd name="connsiteY17" fmla="*/ 799800 h 3267215"/>
                  <a:gd name="connsiteX0" fmla="*/ 1467744 w 1500128"/>
                  <a:gd name="connsiteY0" fmla="*/ 799800 h 3267215"/>
                  <a:gd name="connsiteX1" fmla="*/ 1134369 w 1500128"/>
                  <a:gd name="connsiteY1" fmla="*/ 467159 h 3267215"/>
                  <a:gd name="connsiteX2" fmla="*/ 982774 w 1500128"/>
                  <a:gd name="connsiteY2" fmla="*/ 221487 h 3267215"/>
                  <a:gd name="connsiteX3" fmla="*/ 887085 w 1500128"/>
                  <a:gd name="connsiteY3" fmla="*/ 9886 h 3267215"/>
                  <a:gd name="connsiteX4" fmla="*/ 164723 w 1500128"/>
                  <a:gd name="connsiteY4" fmla="*/ 140 h 3267215"/>
                  <a:gd name="connsiteX5" fmla="*/ 93285 w 1500128"/>
                  <a:gd name="connsiteY5" fmla="*/ 174448 h 3267215"/>
                  <a:gd name="connsiteX6" fmla="*/ 5655 w 1500128"/>
                  <a:gd name="connsiteY6" fmla="*/ 476390 h 3267215"/>
                  <a:gd name="connsiteX7" fmla="*/ 165675 w 1500128"/>
                  <a:gd name="connsiteY7" fmla="*/ 894538 h 3267215"/>
                  <a:gd name="connsiteX8" fmla="*/ 855285 w 1500128"/>
                  <a:gd name="connsiteY8" fmla="*/ 963118 h 3267215"/>
                  <a:gd name="connsiteX9" fmla="*/ 930533 w 1500128"/>
                  <a:gd name="connsiteY9" fmla="*/ 1136473 h 3267215"/>
                  <a:gd name="connsiteX10" fmla="*/ 785753 w 1500128"/>
                  <a:gd name="connsiteY10" fmla="*/ 2115643 h 3267215"/>
                  <a:gd name="connsiteX11" fmla="*/ 620018 w 1500128"/>
                  <a:gd name="connsiteY11" fmla="*/ 3221495 h 3267215"/>
                  <a:gd name="connsiteX12" fmla="*/ 639068 w 1500128"/>
                  <a:gd name="connsiteY12" fmla="*/ 3267215 h 3267215"/>
                  <a:gd name="connsiteX13" fmla="*/ 882908 w 1500128"/>
                  <a:gd name="connsiteY13" fmla="*/ 3266263 h 3267215"/>
                  <a:gd name="connsiteX14" fmla="*/ 943868 w 1500128"/>
                  <a:gd name="connsiteY14" fmla="*/ 3215780 h 3267215"/>
                  <a:gd name="connsiteX15" fmla="*/ 1285815 w 1500128"/>
                  <a:gd name="connsiteY15" fmla="*/ 2000390 h 3267215"/>
                  <a:gd name="connsiteX16" fmla="*/ 1468696 w 1500128"/>
                  <a:gd name="connsiteY16" fmla="*/ 1360310 h 3267215"/>
                  <a:gd name="connsiteX17" fmla="*/ 1467744 w 1500128"/>
                  <a:gd name="connsiteY17" fmla="*/ 799800 h 3267215"/>
                  <a:gd name="connsiteX0" fmla="*/ 1467744 w 1500128"/>
                  <a:gd name="connsiteY0" fmla="*/ 799800 h 3267215"/>
                  <a:gd name="connsiteX1" fmla="*/ 1134369 w 1500128"/>
                  <a:gd name="connsiteY1" fmla="*/ 467159 h 3267215"/>
                  <a:gd name="connsiteX2" fmla="*/ 912436 w 1500128"/>
                  <a:gd name="connsiteY2" fmla="*/ 370956 h 3267215"/>
                  <a:gd name="connsiteX3" fmla="*/ 887085 w 1500128"/>
                  <a:gd name="connsiteY3" fmla="*/ 9886 h 3267215"/>
                  <a:gd name="connsiteX4" fmla="*/ 164723 w 1500128"/>
                  <a:gd name="connsiteY4" fmla="*/ 140 h 3267215"/>
                  <a:gd name="connsiteX5" fmla="*/ 93285 w 1500128"/>
                  <a:gd name="connsiteY5" fmla="*/ 174448 h 3267215"/>
                  <a:gd name="connsiteX6" fmla="*/ 5655 w 1500128"/>
                  <a:gd name="connsiteY6" fmla="*/ 476390 h 3267215"/>
                  <a:gd name="connsiteX7" fmla="*/ 165675 w 1500128"/>
                  <a:gd name="connsiteY7" fmla="*/ 894538 h 3267215"/>
                  <a:gd name="connsiteX8" fmla="*/ 855285 w 1500128"/>
                  <a:gd name="connsiteY8" fmla="*/ 963118 h 3267215"/>
                  <a:gd name="connsiteX9" fmla="*/ 930533 w 1500128"/>
                  <a:gd name="connsiteY9" fmla="*/ 1136473 h 3267215"/>
                  <a:gd name="connsiteX10" fmla="*/ 785753 w 1500128"/>
                  <a:gd name="connsiteY10" fmla="*/ 2115643 h 3267215"/>
                  <a:gd name="connsiteX11" fmla="*/ 620018 w 1500128"/>
                  <a:gd name="connsiteY11" fmla="*/ 3221495 h 3267215"/>
                  <a:gd name="connsiteX12" fmla="*/ 639068 w 1500128"/>
                  <a:gd name="connsiteY12" fmla="*/ 3267215 h 3267215"/>
                  <a:gd name="connsiteX13" fmla="*/ 882908 w 1500128"/>
                  <a:gd name="connsiteY13" fmla="*/ 3266263 h 3267215"/>
                  <a:gd name="connsiteX14" fmla="*/ 943868 w 1500128"/>
                  <a:gd name="connsiteY14" fmla="*/ 3215780 h 3267215"/>
                  <a:gd name="connsiteX15" fmla="*/ 1285815 w 1500128"/>
                  <a:gd name="connsiteY15" fmla="*/ 2000390 h 3267215"/>
                  <a:gd name="connsiteX16" fmla="*/ 1468696 w 1500128"/>
                  <a:gd name="connsiteY16" fmla="*/ 1360310 h 3267215"/>
                  <a:gd name="connsiteX17" fmla="*/ 1467744 w 1500128"/>
                  <a:gd name="connsiteY17" fmla="*/ 799800 h 3267215"/>
                  <a:gd name="connsiteX0" fmla="*/ 1467744 w 1500128"/>
                  <a:gd name="connsiteY0" fmla="*/ 799917 h 3267332"/>
                  <a:gd name="connsiteX1" fmla="*/ 1134369 w 1500128"/>
                  <a:gd name="connsiteY1" fmla="*/ 467276 h 3267332"/>
                  <a:gd name="connsiteX2" fmla="*/ 912436 w 1500128"/>
                  <a:gd name="connsiteY2" fmla="*/ 371073 h 3267332"/>
                  <a:gd name="connsiteX3" fmla="*/ 816746 w 1500128"/>
                  <a:gd name="connsiteY3" fmla="*/ 1210 h 3267332"/>
                  <a:gd name="connsiteX4" fmla="*/ 164723 w 1500128"/>
                  <a:gd name="connsiteY4" fmla="*/ 257 h 3267332"/>
                  <a:gd name="connsiteX5" fmla="*/ 93285 w 1500128"/>
                  <a:gd name="connsiteY5" fmla="*/ 174565 h 3267332"/>
                  <a:gd name="connsiteX6" fmla="*/ 5655 w 1500128"/>
                  <a:gd name="connsiteY6" fmla="*/ 476507 h 3267332"/>
                  <a:gd name="connsiteX7" fmla="*/ 165675 w 1500128"/>
                  <a:gd name="connsiteY7" fmla="*/ 894655 h 3267332"/>
                  <a:gd name="connsiteX8" fmla="*/ 855285 w 1500128"/>
                  <a:gd name="connsiteY8" fmla="*/ 963235 h 3267332"/>
                  <a:gd name="connsiteX9" fmla="*/ 930533 w 1500128"/>
                  <a:gd name="connsiteY9" fmla="*/ 1136590 h 3267332"/>
                  <a:gd name="connsiteX10" fmla="*/ 785753 w 1500128"/>
                  <a:gd name="connsiteY10" fmla="*/ 2115760 h 3267332"/>
                  <a:gd name="connsiteX11" fmla="*/ 620018 w 1500128"/>
                  <a:gd name="connsiteY11" fmla="*/ 3221612 h 3267332"/>
                  <a:gd name="connsiteX12" fmla="*/ 639068 w 1500128"/>
                  <a:gd name="connsiteY12" fmla="*/ 3267332 h 3267332"/>
                  <a:gd name="connsiteX13" fmla="*/ 882908 w 1500128"/>
                  <a:gd name="connsiteY13" fmla="*/ 3266380 h 3267332"/>
                  <a:gd name="connsiteX14" fmla="*/ 943868 w 1500128"/>
                  <a:gd name="connsiteY14" fmla="*/ 3215897 h 3267332"/>
                  <a:gd name="connsiteX15" fmla="*/ 1285815 w 1500128"/>
                  <a:gd name="connsiteY15" fmla="*/ 2000507 h 3267332"/>
                  <a:gd name="connsiteX16" fmla="*/ 1468696 w 1500128"/>
                  <a:gd name="connsiteY16" fmla="*/ 1360427 h 3267332"/>
                  <a:gd name="connsiteX17" fmla="*/ 1467744 w 1500128"/>
                  <a:gd name="connsiteY17" fmla="*/ 799917 h 3267332"/>
                  <a:gd name="connsiteX0" fmla="*/ 1467744 w 1500128"/>
                  <a:gd name="connsiteY0" fmla="*/ 799917 h 3267332"/>
                  <a:gd name="connsiteX1" fmla="*/ 1134369 w 1500128"/>
                  <a:gd name="connsiteY1" fmla="*/ 467276 h 3267332"/>
                  <a:gd name="connsiteX2" fmla="*/ 824513 w 1500128"/>
                  <a:gd name="connsiteY2" fmla="*/ 379865 h 3267332"/>
                  <a:gd name="connsiteX3" fmla="*/ 816746 w 1500128"/>
                  <a:gd name="connsiteY3" fmla="*/ 1210 h 3267332"/>
                  <a:gd name="connsiteX4" fmla="*/ 164723 w 1500128"/>
                  <a:gd name="connsiteY4" fmla="*/ 257 h 3267332"/>
                  <a:gd name="connsiteX5" fmla="*/ 93285 w 1500128"/>
                  <a:gd name="connsiteY5" fmla="*/ 174565 h 3267332"/>
                  <a:gd name="connsiteX6" fmla="*/ 5655 w 1500128"/>
                  <a:gd name="connsiteY6" fmla="*/ 476507 h 3267332"/>
                  <a:gd name="connsiteX7" fmla="*/ 165675 w 1500128"/>
                  <a:gd name="connsiteY7" fmla="*/ 894655 h 3267332"/>
                  <a:gd name="connsiteX8" fmla="*/ 855285 w 1500128"/>
                  <a:gd name="connsiteY8" fmla="*/ 963235 h 3267332"/>
                  <a:gd name="connsiteX9" fmla="*/ 930533 w 1500128"/>
                  <a:gd name="connsiteY9" fmla="*/ 1136590 h 3267332"/>
                  <a:gd name="connsiteX10" fmla="*/ 785753 w 1500128"/>
                  <a:gd name="connsiteY10" fmla="*/ 2115760 h 3267332"/>
                  <a:gd name="connsiteX11" fmla="*/ 620018 w 1500128"/>
                  <a:gd name="connsiteY11" fmla="*/ 3221612 h 3267332"/>
                  <a:gd name="connsiteX12" fmla="*/ 639068 w 1500128"/>
                  <a:gd name="connsiteY12" fmla="*/ 3267332 h 3267332"/>
                  <a:gd name="connsiteX13" fmla="*/ 882908 w 1500128"/>
                  <a:gd name="connsiteY13" fmla="*/ 3266380 h 3267332"/>
                  <a:gd name="connsiteX14" fmla="*/ 943868 w 1500128"/>
                  <a:gd name="connsiteY14" fmla="*/ 3215897 h 3267332"/>
                  <a:gd name="connsiteX15" fmla="*/ 1285815 w 1500128"/>
                  <a:gd name="connsiteY15" fmla="*/ 2000507 h 3267332"/>
                  <a:gd name="connsiteX16" fmla="*/ 1468696 w 1500128"/>
                  <a:gd name="connsiteY16" fmla="*/ 1360427 h 3267332"/>
                  <a:gd name="connsiteX17" fmla="*/ 1467744 w 1500128"/>
                  <a:gd name="connsiteY17" fmla="*/ 799917 h 3267332"/>
                  <a:gd name="connsiteX0" fmla="*/ 1467744 w 1500128"/>
                  <a:gd name="connsiteY0" fmla="*/ 799917 h 3267332"/>
                  <a:gd name="connsiteX1" fmla="*/ 1169539 w 1500128"/>
                  <a:gd name="connsiteY1" fmla="*/ 546407 h 3267332"/>
                  <a:gd name="connsiteX2" fmla="*/ 824513 w 1500128"/>
                  <a:gd name="connsiteY2" fmla="*/ 379865 h 3267332"/>
                  <a:gd name="connsiteX3" fmla="*/ 816746 w 1500128"/>
                  <a:gd name="connsiteY3" fmla="*/ 1210 h 3267332"/>
                  <a:gd name="connsiteX4" fmla="*/ 164723 w 1500128"/>
                  <a:gd name="connsiteY4" fmla="*/ 257 h 3267332"/>
                  <a:gd name="connsiteX5" fmla="*/ 93285 w 1500128"/>
                  <a:gd name="connsiteY5" fmla="*/ 174565 h 3267332"/>
                  <a:gd name="connsiteX6" fmla="*/ 5655 w 1500128"/>
                  <a:gd name="connsiteY6" fmla="*/ 476507 h 3267332"/>
                  <a:gd name="connsiteX7" fmla="*/ 165675 w 1500128"/>
                  <a:gd name="connsiteY7" fmla="*/ 894655 h 3267332"/>
                  <a:gd name="connsiteX8" fmla="*/ 855285 w 1500128"/>
                  <a:gd name="connsiteY8" fmla="*/ 963235 h 3267332"/>
                  <a:gd name="connsiteX9" fmla="*/ 930533 w 1500128"/>
                  <a:gd name="connsiteY9" fmla="*/ 1136590 h 3267332"/>
                  <a:gd name="connsiteX10" fmla="*/ 785753 w 1500128"/>
                  <a:gd name="connsiteY10" fmla="*/ 2115760 h 3267332"/>
                  <a:gd name="connsiteX11" fmla="*/ 620018 w 1500128"/>
                  <a:gd name="connsiteY11" fmla="*/ 3221612 h 3267332"/>
                  <a:gd name="connsiteX12" fmla="*/ 639068 w 1500128"/>
                  <a:gd name="connsiteY12" fmla="*/ 3267332 h 3267332"/>
                  <a:gd name="connsiteX13" fmla="*/ 882908 w 1500128"/>
                  <a:gd name="connsiteY13" fmla="*/ 3266380 h 3267332"/>
                  <a:gd name="connsiteX14" fmla="*/ 943868 w 1500128"/>
                  <a:gd name="connsiteY14" fmla="*/ 3215897 h 3267332"/>
                  <a:gd name="connsiteX15" fmla="*/ 1285815 w 1500128"/>
                  <a:gd name="connsiteY15" fmla="*/ 2000507 h 3267332"/>
                  <a:gd name="connsiteX16" fmla="*/ 1468696 w 1500128"/>
                  <a:gd name="connsiteY16" fmla="*/ 1360427 h 3267332"/>
                  <a:gd name="connsiteX17" fmla="*/ 1467744 w 1500128"/>
                  <a:gd name="connsiteY17" fmla="*/ 799917 h 3267332"/>
                  <a:gd name="connsiteX0" fmla="*/ 1476536 w 1505343"/>
                  <a:gd name="connsiteY0" fmla="*/ 755956 h 3267332"/>
                  <a:gd name="connsiteX1" fmla="*/ 1169539 w 1505343"/>
                  <a:gd name="connsiteY1" fmla="*/ 546407 h 3267332"/>
                  <a:gd name="connsiteX2" fmla="*/ 824513 w 1505343"/>
                  <a:gd name="connsiteY2" fmla="*/ 379865 h 3267332"/>
                  <a:gd name="connsiteX3" fmla="*/ 816746 w 1505343"/>
                  <a:gd name="connsiteY3" fmla="*/ 1210 h 3267332"/>
                  <a:gd name="connsiteX4" fmla="*/ 164723 w 1505343"/>
                  <a:gd name="connsiteY4" fmla="*/ 257 h 3267332"/>
                  <a:gd name="connsiteX5" fmla="*/ 93285 w 1505343"/>
                  <a:gd name="connsiteY5" fmla="*/ 174565 h 3267332"/>
                  <a:gd name="connsiteX6" fmla="*/ 5655 w 1505343"/>
                  <a:gd name="connsiteY6" fmla="*/ 476507 h 3267332"/>
                  <a:gd name="connsiteX7" fmla="*/ 165675 w 1505343"/>
                  <a:gd name="connsiteY7" fmla="*/ 894655 h 3267332"/>
                  <a:gd name="connsiteX8" fmla="*/ 855285 w 1505343"/>
                  <a:gd name="connsiteY8" fmla="*/ 963235 h 3267332"/>
                  <a:gd name="connsiteX9" fmla="*/ 930533 w 1505343"/>
                  <a:gd name="connsiteY9" fmla="*/ 1136590 h 3267332"/>
                  <a:gd name="connsiteX10" fmla="*/ 785753 w 1505343"/>
                  <a:gd name="connsiteY10" fmla="*/ 2115760 h 3267332"/>
                  <a:gd name="connsiteX11" fmla="*/ 620018 w 1505343"/>
                  <a:gd name="connsiteY11" fmla="*/ 3221612 h 3267332"/>
                  <a:gd name="connsiteX12" fmla="*/ 639068 w 1505343"/>
                  <a:gd name="connsiteY12" fmla="*/ 3267332 h 3267332"/>
                  <a:gd name="connsiteX13" fmla="*/ 882908 w 1505343"/>
                  <a:gd name="connsiteY13" fmla="*/ 3266380 h 3267332"/>
                  <a:gd name="connsiteX14" fmla="*/ 943868 w 1505343"/>
                  <a:gd name="connsiteY14" fmla="*/ 3215897 h 3267332"/>
                  <a:gd name="connsiteX15" fmla="*/ 1285815 w 1505343"/>
                  <a:gd name="connsiteY15" fmla="*/ 2000507 h 3267332"/>
                  <a:gd name="connsiteX16" fmla="*/ 1468696 w 1505343"/>
                  <a:gd name="connsiteY16" fmla="*/ 1360427 h 3267332"/>
                  <a:gd name="connsiteX17" fmla="*/ 1476536 w 1505343"/>
                  <a:gd name="connsiteY17" fmla="*/ 755956 h 3267332"/>
                  <a:gd name="connsiteX0" fmla="*/ 1476536 w 1505343"/>
                  <a:gd name="connsiteY0" fmla="*/ 773380 h 3284756"/>
                  <a:gd name="connsiteX1" fmla="*/ 1169539 w 1505343"/>
                  <a:gd name="connsiteY1" fmla="*/ 563831 h 3284756"/>
                  <a:gd name="connsiteX2" fmla="*/ 824513 w 1505343"/>
                  <a:gd name="connsiteY2" fmla="*/ 397289 h 3284756"/>
                  <a:gd name="connsiteX3" fmla="*/ 816746 w 1505343"/>
                  <a:gd name="connsiteY3" fmla="*/ 18634 h 3284756"/>
                  <a:gd name="connsiteX4" fmla="*/ 155930 w 1505343"/>
                  <a:gd name="connsiteY4" fmla="*/ 96 h 3284756"/>
                  <a:gd name="connsiteX5" fmla="*/ 93285 w 1505343"/>
                  <a:gd name="connsiteY5" fmla="*/ 191989 h 3284756"/>
                  <a:gd name="connsiteX6" fmla="*/ 5655 w 1505343"/>
                  <a:gd name="connsiteY6" fmla="*/ 493931 h 3284756"/>
                  <a:gd name="connsiteX7" fmla="*/ 165675 w 1505343"/>
                  <a:gd name="connsiteY7" fmla="*/ 912079 h 3284756"/>
                  <a:gd name="connsiteX8" fmla="*/ 855285 w 1505343"/>
                  <a:gd name="connsiteY8" fmla="*/ 980659 h 3284756"/>
                  <a:gd name="connsiteX9" fmla="*/ 930533 w 1505343"/>
                  <a:gd name="connsiteY9" fmla="*/ 1154014 h 3284756"/>
                  <a:gd name="connsiteX10" fmla="*/ 785753 w 1505343"/>
                  <a:gd name="connsiteY10" fmla="*/ 2133184 h 3284756"/>
                  <a:gd name="connsiteX11" fmla="*/ 620018 w 1505343"/>
                  <a:gd name="connsiteY11" fmla="*/ 3239036 h 3284756"/>
                  <a:gd name="connsiteX12" fmla="*/ 639068 w 1505343"/>
                  <a:gd name="connsiteY12" fmla="*/ 3284756 h 3284756"/>
                  <a:gd name="connsiteX13" fmla="*/ 882908 w 1505343"/>
                  <a:gd name="connsiteY13" fmla="*/ 3283804 h 3284756"/>
                  <a:gd name="connsiteX14" fmla="*/ 943868 w 1505343"/>
                  <a:gd name="connsiteY14" fmla="*/ 3233321 h 3284756"/>
                  <a:gd name="connsiteX15" fmla="*/ 1285815 w 1505343"/>
                  <a:gd name="connsiteY15" fmla="*/ 2017931 h 3284756"/>
                  <a:gd name="connsiteX16" fmla="*/ 1468696 w 1505343"/>
                  <a:gd name="connsiteY16" fmla="*/ 1377851 h 3284756"/>
                  <a:gd name="connsiteX17" fmla="*/ 1476536 w 1505343"/>
                  <a:gd name="connsiteY17" fmla="*/ 773380 h 3284756"/>
                  <a:gd name="connsiteX0" fmla="*/ 1476536 w 1505343"/>
                  <a:gd name="connsiteY0" fmla="*/ 773423 h 3284799"/>
                  <a:gd name="connsiteX1" fmla="*/ 1169539 w 1505343"/>
                  <a:gd name="connsiteY1" fmla="*/ 563874 h 3284799"/>
                  <a:gd name="connsiteX2" fmla="*/ 824513 w 1505343"/>
                  <a:gd name="connsiteY2" fmla="*/ 397332 h 3284799"/>
                  <a:gd name="connsiteX3" fmla="*/ 816746 w 1505343"/>
                  <a:gd name="connsiteY3" fmla="*/ 9884 h 3284799"/>
                  <a:gd name="connsiteX4" fmla="*/ 155930 w 1505343"/>
                  <a:gd name="connsiteY4" fmla="*/ 139 h 3284799"/>
                  <a:gd name="connsiteX5" fmla="*/ 93285 w 1505343"/>
                  <a:gd name="connsiteY5" fmla="*/ 192032 h 3284799"/>
                  <a:gd name="connsiteX6" fmla="*/ 5655 w 1505343"/>
                  <a:gd name="connsiteY6" fmla="*/ 493974 h 3284799"/>
                  <a:gd name="connsiteX7" fmla="*/ 165675 w 1505343"/>
                  <a:gd name="connsiteY7" fmla="*/ 912122 h 3284799"/>
                  <a:gd name="connsiteX8" fmla="*/ 855285 w 1505343"/>
                  <a:gd name="connsiteY8" fmla="*/ 980702 h 3284799"/>
                  <a:gd name="connsiteX9" fmla="*/ 930533 w 1505343"/>
                  <a:gd name="connsiteY9" fmla="*/ 1154057 h 3284799"/>
                  <a:gd name="connsiteX10" fmla="*/ 785753 w 1505343"/>
                  <a:gd name="connsiteY10" fmla="*/ 2133227 h 3284799"/>
                  <a:gd name="connsiteX11" fmla="*/ 620018 w 1505343"/>
                  <a:gd name="connsiteY11" fmla="*/ 3239079 h 3284799"/>
                  <a:gd name="connsiteX12" fmla="*/ 639068 w 1505343"/>
                  <a:gd name="connsiteY12" fmla="*/ 3284799 h 3284799"/>
                  <a:gd name="connsiteX13" fmla="*/ 882908 w 1505343"/>
                  <a:gd name="connsiteY13" fmla="*/ 3283847 h 3284799"/>
                  <a:gd name="connsiteX14" fmla="*/ 943868 w 1505343"/>
                  <a:gd name="connsiteY14" fmla="*/ 3233364 h 3284799"/>
                  <a:gd name="connsiteX15" fmla="*/ 1285815 w 1505343"/>
                  <a:gd name="connsiteY15" fmla="*/ 2017974 h 3284799"/>
                  <a:gd name="connsiteX16" fmla="*/ 1468696 w 1505343"/>
                  <a:gd name="connsiteY16" fmla="*/ 1377894 h 3284799"/>
                  <a:gd name="connsiteX17" fmla="*/ 1476536 w 1505343"/>
                  <a:gd name="connsiteY17" fmla="*/ 773423 h 3284799"/>
                  <a:gd name="connsiteX0" fmla="*/ 1476536 w 1505343"/>
                  <a:gd name="connsiteY0" fmla="*/ 773423 h 3284799"/>
                  <a:gd name="connsiteX1" fmla="*/ 1169539 w 1505343"/>
                  <a:gd name="connsiteY1" fmla="*/ 563874 h 3284799"/>
                  <a:gd name="connsiteX2" fmla="*/ 877267 w 1505343"/>
                  <a:gd name="connsiteY2" fmla="*/ 397332 h 3284799"/>
                  <a:gd name="connsiteX3" fmla="*/ 816746 w 1505343"/>
                  <a:gd name="connsiteY3" fmla="*/ 9884 h 3284799"/>
                  <a:gd name="connsiteX4" fmla="*/ 155930 w 1505343"/>
                  <a:gd name="connsiteY4" fmla="*/ 139 h 3284799"/>
                  <a:gd name="connsiteX5" fmla="*/ 93285 w 1505343"/>
                  <a:gd name="connsiteY5" fmla="*/ 192032 h 3284799"/>
                  <a:gd name="connsiteX6" fmla="*/ 5655 w 1505343"/>
                  <a:gd name="connsiteY6" fmla="*/ 493974 h 3284799"/>
                  <a:gd name="connsiteX7" fmla="*/ 165675 w 1505343"/>
                  <a:gd name="connsiteY7" fmla="*/ 912122 h 3284799"/>
                  <a:gd name="connsiteX8" fmla="*/ 855285 w 1505343"/>
                  <a:gd name="connsiteY8" fmla="*/ 980702 h 3284799"/>
                  <a:gd name="connsiteX9" fmla="*/ 930533 w 1505343"/>
                  <a:gd name="connsiteY9" fmla="*/ 1154057 h 3284799"/>
                  <a:gd name="connsiteX10" fmla="*/ 785753 w 1505343"/>
                  <a:gd name="connsiteY10" fmla="*/ 2133227 h 3284799"/>
                  <a:gd name="connsiteX11" fmla="*/ 620018 w 1505343"/>
                  <a:gd name="connsiteY11" fmla="*/ 3239079 h 3284799"/>
                  <a:gd name="connsiteX12" fmla="*/ 639068 w 1505343"/>
                  <a:gd name="connsiteY12" fmla="*/ 3284799 h 3284799"/>
                  <a:gd name="connsiteX13" fmla="*/ 882908 w 1505343"/>
                  <a:gd name="connsiteY13" fmla="*/ 3283847 h 3284799"/>
                  <a:gd name="connsiteX14" fmla="*/ 943868 w 1505343"/>
                  <a:gd name="connsiteY14" fmla="*/ 3233364 h 3284799"/>
                  <a:gd name="connsiteX15" fmla="*/ 1285815 w 1505343"/>
                  <a:gd name="connsiteY15" fmla="*/ 2017974 h 3284799"/>
                  <a:gd name="connsiteX16" fmla="*/ 1468696 w 1505343"/>
                  <a:gd name="connsiteY16" fmla="*/ 1377894 h 3284799"/>
                  <a:gd name="connsiteX17" fmla="*/ 1476536 w 1505343"/>
                  <a:gd name="connsiteY17" fmla="*/ 773423 h 3284799"/>
                  <a:gd name="connsiteX0" fmla="*/ 1476536 w 1505343"/>
                  <a:gd name="connsiteY0" fmla="*/ 773541 h 3284917"/>
                  <a:gd name="connsiteX1" fmla="*/ 1169539 w 1505343"/>
                  <a:gd name="connsiteY1" fmla="*/ 563992 h 3284917"/>
                  <a:gd name="connsiteX2" fmla="*/ 877267 w 1505343"/>
                  <a:gd name="connsiteY2" fmla="*/ 397450 h 3284917"/>
                  <a:gd name="connsiteX3" fmla="*/ 834330 w 1505343"/>
                  <a:gd name="connsiteY3" fmla="*/ 1209 h 3284917"/>
                  <a:gd name="connsiteX4" fmla="*/ 155930 w 1505343"/>
                  <a:gd name="connsiteY4" fmla="*/ 257 h 3284917"/>
                  <a:gd name="connsiteX5" fmla="*/ 93285 w 1505343"/>
                  <a:gd name="connsiteY5" fmla="*/ 192150 h 3284917"/>
                  <a:gd name="connsiteX6" fmla="*/ 5655 w 1505343"/>
                  <a:gd name="connsiteY6" fmla="*/ 494092 h 3284917"/>
                  <a:gd name="connsiteX7" fmla="*/ 165675 w 1505343"/>
                  <a:gd name="connsiteY7" fmla="*/ 912240 h 3284917"/>
                  <a:gd name="connsiteX8" fmla="*/ 855285 w 1505343"/>
                  <a:gd name="connsiteY8" fmla="*/ 980820 h 3284917"/>
                  <a:gd name="connsiteX9" fmla="*/ 930533 w 1505343"/>
                  <a:gd name="connsiteY9" fmla="*/ 1154175 h 3284917"/>
                  <a:gd name="connsiteX10" fmla="*/ 785753 w 1505343"/>
                  <a:gd name="connsiteY10" fmla="*/ 2133345 h 3284917"/>
                  <a:gd name="connsiteX11" fmla="*/ 620018 w 1505343"/>
                  <a:gd name="connsiteY11" fmla="*/ 3239197 h 3284917"/>
                  <a:gd name="connsiteX12" fmla="*/ 639068 w 1505343"/>
                  <a:gd name="connsiteY12" fmla="*/ 3284917 h 3284917"/>
                  <a:gd name="connsiteX13" fmla="*/ 882908 w 1505343"/>
                  <a:gd name="connsiteY13" fmla="*/ 3283965 h 3284917"/>
                  <a:gd name="connsiteX14" fmla="*/ 943868 w 1505343"/>
                  <a:gd name="connsiteY14" fmla="*/ 3233482 h 3284917"/>
                  <a:gd name="connsiteX15" fmla="*/ 1285815 w 1505343"/>
                  <a:gd name="connsiteY15" fmla="*/ 2018092 h 3284917"/>
                  <a:gd name="connsiteX16" fmla="*/ 1468696 w 1505343"/>
                  <a:gd name="connsiteY16" fmla="*/ 1378012 h 3284917"/>
                  <a:gd name="connsiteX17" fmla="*/ 1476536 w 1505343"/>
                  <a:gd name="connsiteY17" fmla="*/ 773541 h 3284917"/>
                  <a:gd name="connsiteX0" fmla="*/ 1476536 w 1505343"/>
                  <a:gd name="connsiteY0" fmla="*/ 773541 h 3284917"/>
                  <a:gd name="connsiteX1" fmla="*/ 1169539 w 1505343"/>
                  <a:gd name="connsiteY1" fmla="*/ 563992 h 3284917"/>
                  <a:gd name="connsiteX2" fmla="*/ 850890 w 1505343"/>
                  <a:gd name="connsiteY2" fmla="*/ 397450 h 3284917"/>
                  <a:gd name="connsiteX3" fmla="*/ 834330 w 1505343"/>
                  <a:gd name="connsiteY3" fmla="*/ 1209 h 3284917"/>
                  <a:gd name="connsiteX4" fmla="*/ 155930 w 1505343"/>
                  <a:gd name="connsiteY4" fmla="*/ 257 h 3284917"/>
                  <a:gd name="connsiteX5" fmla="*/ 93285 w 1505343"/>
                  <a:gd name="connsiteY5" fmla="*/ 192150 h 3284917"/>
                  <a:gd name="connsiteX6" fmla="*/ 5655 w 1505343"/>
                  <a:gd name="connsiteY6" fmla="*/ 494092 h 3284917"/>
                  <a:gd name="connsiteX7" fmla="*/ 165675 w 1505343"/>
                  <a:gd name="connsiteY7" fmla="*/ 912240 h 3284917"/>
                  <a:gd name="connsiteX8" fmla="*/ 855285 w 1505343"/>
                  <a:gd name="connsiteY8" fmla="*/ 980820 h 3284917"/>
                  <a:gd name="connsiteX9" fmla="*/ 930533 w 1505343"/>
                  <a:gd name="connsiteY9" fmla="*/ 1154175 h 3284917"/>
                  <a:gd name="connsiteX10" fmla="*/ 785753 w 1505343"/>
                  <a:gd name="connsiteY10" fmla="*/ 2133345 h 3284917"/>
                  <a:gd name="connsiteX11" fmla="*/ 620018 w 1505343"/>
                  <a:gd name="connsiteY11" fmla="*/ 3239197 h 3284917"/>
                  <a:gd name="connsiteX12" fmla="*/ 639068 w 1505343"/>
                  <a:gd name="connsiteY12" fmla="*/ 3284917 h 3284917"/>
                  <a:gd name="connsiteX13" fmla="*/ 882908 w 1505343"/>
                  <a:gd name="connsiteY13" fmla="*/ 3283965 h 3284917"/>
                  <a:gd name="connsiteX14" fmla="*/ 943868 w 1505343"/>
                  <a:gd name="connsiteY14" fmla="*/ 3233482 h 3284917"/>
                  <a:gd name="connsiteX15" fmla="*/ 1285815 w 1505343"/>
                  <a:gd name="connsiteY15" fmla="*/ 2018092 h 3284917"/>
                  <a:gd name="connsiteX16" fmla="*/ 1468696 w 1505343"/>
                  <a:gd name="connsiteY16" fmla="*/ 1378012 h 3284917"/>
                  <a:gd name="connsiteX17" fmla="*/ 1476536 w 1505343"/>
                  <a:gd name="connsiteY17" fmla="*/ 773541 h 3284917"/>
                  <a:gd name="connsiteX0" fmla="*/ 1476536 w 1505343"/>
                  <a:gd name="connsiteY0" fmla="*/ 773541 h 3284917"/>
                  <a:gd name="connsiteX1" fmla="*/ 1178332 w 1505343"/>
                  <a:gd name="connsiteY1" fmla="*/ 528822 h 3284917"/>
                  <a:gd name="connsiteX2" fmla="*/ 850890 w 1505343"/>
                  <a:gd name="connsiteY2" fmla="*/ 397450 h 3284917"/>
                  <a:gd name="connsiteX3" fmla="*/ 834330 w 1505343"/>
                  <a:gd name="connsiteY3" fmla="*/ 1209 h 3284917"/>
                  <a:gd name="connsiteX4" fmla="*/ 155930 w 1505343"/>
                  <a:gd name="connsiteY4" fmla="*/ 257 h 3284917"/>
                  <a:gd name="connsiteX5" fmla="*/ 93285 w 1505343"/>
                  <a:gd name="connsiteY5" fmla="*/ 192150 h 3284917"/>
                  <a:gd name="connsiteX6" fmla="*/ 5655 w 1505343"/>
                  <a:gd name="connsiteY6" fmla="*/ 494092 h 3284917"/>
                  <a:gd name="connsiteX7" fmla="*/ 165675 w 1505343"/>
                  <a:gd name="connsiteY7" fmla="*/ 912240 h 3284917"/>
                  <a:gd name="connsiteX8" fmla="*/ 855285 w 1505343"/>
                  <a:gd name="connsiteY8" fmla="*/ 980820 h 3284917"/>
                  <a:gd name="connsiteX9" fmla="*/ 930533 w 1505343"/>
                  <a:gd name="connsiteY9" fmla="*/ 1154175 h 3284917"/>
                  <a:gd name="connsiteX10" fmla="*/ 785753 w 1505343"/>
                  <a:gd name="connsiteY10" fmla="*/ 2133345 h 3284917"/>
                  <a:gd name="connsiteX11" fmla="*/ 620018 w 1505343"/>
                  <a:gd name="connsiteY11" fmla="*/ 3239197 h 3284917"/>
                  <a:gd name="connsiteX12" fmla="*/ 639068 w 1505343"/>
                  <a:gd name="connsiteY12" fmla="*/ 3284917 h 3284917"/>
                  <a:gd name="connsiteX13" fmla="*/ 882908 w 1505343"/>
                  <a:gd name="connsiteY13" fmla="*/ 3283965 h 3284917"/>
                  <a:gd name="connsiteX14" fmla="*/ 943868 w 1505343"/>
                  <a:gd name="connsiteY14" fmla="*/ 3233482 h 3284917"/>
                  <a:gd name="connsiteX15" fmla="*/ 1285815 w 1505343"/>
                  <a:gd name="connsiteY15" fmla="*/ 2018092 h 3284917"/>
                  <a:gd name="connsiteX16" fmla="*/ 1468696 w 1505343"/>
                  <a:gd name="connsiteY16" fmla="*/ 1378012 h 3284917"/>
                  <a:gd name="connsiteX17" fmla="*/ 1476536 w 1505343"/>
                  <a:gd name="connsiteY17" fmla="*/ 773541 h 3284917"/>
                  <a:gd name="connsiteX0" fmla="*/ 1529290 w 1545795"/>
                  <a:gd name="connsiteY0" fmla="*/ 773541 h 3284917"/>
                  <a:gd name="connsiteX1" fmla="*/ 1178332 w 1545795"/>
                  <a:gd name="connsiteY1" fmla="*/ 528822 h 3284917"/>
                  <a:gd name="connsiteX2" fmla="*/ 850890 w 1545795"/>
                  <a:gd name="connsiteY2" fmla="*/ 397450 h 3284917"/>
                  <a:gd name="connsiteX3" fmla="*/ 834330 w 1545795"/>
                  <a:gd name="connsiteY3" fmla="*/ 1209 h 3284917"/>
                  <a:gd name="connsiteX4" fmla="*/ 155930 w 1545795"/>
                  <a:gd name="connsiteY4" fmla="*/ 257 h 3284917"/>
                  <a:gd name="connsiteX5" fmla="*/ 93285 w 1545795"/>
                  <a:gd name="connsiteY5" fmla="*/ 192150 h 3284917"/>
                  <a:gd name="connsiteX6" fmla="*/ 5655 w 1545795"/>
                  <a:gd name="connsiteY6" fmla="*/ 494092 h 3284917"/>
                  <a:gd name="connsiteX7" fmla="*/ 165675 w 1545795"/>
                  <a:gd name="connsiteY7" fmla="*/ 912240 h 3284917"/>
                  <a:gd name="connsiteX8" fmla="*/ 855285 w 1545795"/>
                  <a:gd name="connsiteY8" fmla="*/ 980820 h 3284917"/>
                  <a:gd name="connsiteX9" fmla="*/ 930533 w 1545795"/>
                  <a:gd name="connsiteY9" fmla="*/ 1154175 h 3284917"/>
                  <a:gd name="connsiteX10" fmla="*/ 785753 w 1545795"/>
                  <a:gd name="connsiteY10" fmla="*/ 2133345 h 3284917"/>
                  <a:gd name="connsiteX11" fmla="*/ 620018 w 1545795"/>
                  <a:gd name="connsiteY11" fmla="*/ 3239197 h 3284917"/>
                  <a:gd name="connsiteX12" fmla="*/ 639068 w 1545795"/>
                  <a:gd name="connsiteY12" fmla="*/ 3284917 h 3284917"/>
                  <a:gd name="connsiteX13" fmla="*/ 882908 w 1545795"/>
                  <a:gd name="connsiteY13" fmla="*/ 3283965 h 3284917"/>
                  <a:gd name="connsiteX14" fmla="*/ 943868 w 1545795"/>
                  <a:gd name="connsiteY14" fmla="*/ 3233482 h 3284917"/>
                  <a:gd name="connsiteX15" fmla="*/ 1285815 w 1545795"/>
                  <a:gd name="connsiteY15" fmla="*/ 2018092 h 3284917"/>
                  <a:gd name="connsiteX16" fmla="*/ 1468696 w 1545795"/>
                  <a:gd name="connsiteY16" fmla="*/ 1378012 h 3284917"/>
                  <a:gd name="connsiteX17" fmla="*/ 1529290 w 1545795"/>
                  <a:gd name="connsiteY17" fmla="*/ 773541 h 3284917"/>
                  <a:gd name="connsiteX0" fmla="*/ 1546875 w 1561226"/>
                  <a:gd name="connsiteY0" fmla="*/ 755957 h 3284917"/>
                  <a:gd name="connsiteX1" fmla="*/ 1178332 w 1561226"/>
                  <a:gd name="connsiteY1" fmla="*/ 528822 h 3284917"/>
                  <a:gd name="connsiteX2" fmla="*/ 850890 w 1561226"/>
                  <a:gd name="connsiteY2" fmla="*/ 397450 h 3284917"/>
                  <a:gd name="connsiteX3" fmla="*/ 834330 w 1561226"/>
                  <a:gd name="connsiteY3" fmla="*/ 1209 h 3284917"/>
                  <a:gd name="connsiteX4" fmla="*/ 155930 w 1561226"/>
                  <a:gd name="connsiteY4" fmla="*/ 257 h 3284917"/>
                  <a:gd name="connsiteX5" fmla="*/ 93285 w 1561226"/>
                  <a:gd name="connsiteY5" fmla="*/ 192150 h 3284917"/>
                  <a:gd name="connsiteX6" fmla="*/ 5655 w 1561226"/>
                  <a:gd name="connsiteY6" fmla="*/ 494092 h 3284917"/>
                  <a:gd name="connsiteX7" fmla="*/ 165675 w 1561226"/>
                  <a:gd name="connsiteY7" fmla="*/ 912240 h 3284917"/>
                  <a:gd name="connsiteX8" fmla="*/ 855285 w 1561226"/>
                  <a:gd name="connsiteY8" fmla="*/ 980820 h 3284917"/>
                  <a:gd name="connsiteX9" fmla="*/ 930533 w 1561226"/>
                  <a:gd name="connsiteY9" fmla="*/ 1154175 h 3284917"/>
                  <a:gd name="connsiteX10" fmla="*/ 785753 w 1561226"/>
                  <a:gd name="connsiteY10" fmla="*/ 2133345 h 3284917"/>
                  <a:gd name="connsiteX11" fmla="*/ 620018 w 1561226"/>
                  <a:gd name="connsiteY11" fmla="*/ 3239197 h 3284917"/>
                  <a:gd name="connsiteX12" fmla="*/ 639068 w 1561226"/>
                  <a:gd name="connsiteY12" fmla="*/ 3284917 h 3284917"/>
                  <a:gd name="connsiteX13" fmla="*/ 882908 w 1561226"/>
                  <a:gd name="connsiteY13" fmla="*/ 3283965 h 3284917"/>
                  <a:gd name="connsiteX14" fmla="*/ 943868 w 1561226"/>
                  <a:gd name="connsiteY14" fmla="*/ 3233482 h 3284917"/>
                  <a:gd name="connsiteX15" fmla="*/ 1285815 w 1561226"/>
                  <a:gd name="connsiteY15" fmla="*/ 2018092 h 3284917"/>
                  <a:gd name="connsiteX16" fmla="*/ 1468696 w 1561226"/>
                  <a:gd name="connsiteY16" fmla="*/ 1378012 h 3284917"/>
                  <a:gd name="connsiteX17" fmla="*/ 1546875 w 1561226"/>
                  <a:gd name="connsiteY17" fmla="*/ 755957 h 3284917"/>
                  <a:gd name="connsiteX0" fmla="*/ 1546875 w 1561226"/>
                  <a:gd name="connsiteY0" fmla="*/ 755957 h 3284917"/>
                  <a:gd name="connsiteX1" fmla="*/ 1178332 w 1561226"/>
                  <a:gd name="connsiteY1" fmla="*/ 528822 h 3284917"/>
                  <a:gd name="connsiteX2" fmla="*/ 850890 w 1561226"/>
                  <a:gd name="connsiteY2" fmla="*/ 397450 h 3284917"/>
                  <a:gd name="connsiteX3" fmla="*/ 834330 w 1561226"/>
                  <a:gd name="connsiteY3" fmla="*/ 1209 h 3284917"/>
                  <a:gd name="connsiteX4" fmla="*/ 155930 w 1561226"/>
                  <a:gd name="connsiteY4" fmla="*/ 257 h 3284917"/>
                  <a:gd name="connsiteX5" fmla="*/ 93285 w 1561226"/>
                  <a:gd name="connsiteY5" fmla="*/ 192150 h 3284917"/>
                  <a:gd name="connsiteX6" fmla="*/ 5655 w 1561226"/>
                  <a:gd name="connsiteY6" fmla="*/ 494092 h 3284917"/>
                  <a:gd name="connsiteX7" fmla="*/ 165675 w 1561226"/>
                  <a:gd name="connsiteY7" fmla="*/ 912240 h 3284917"/>
                  <a:gd name="connsiteX8" fmla="*/ 855285 w 1561226"/>
                  <a:gd name="connsiteY8" fmla="*/ 980820 h 3284917"/>
                  <a:gd name="connsiteX9" fmla="*/ 930533 w 1561226"/>
                  <a:gd name="connsiteY9" fmla="*/ 1154175 h 3284917"/>
                  <a:gd name="connsiteX10" fmla="*/ 785753 w 1561226"/>
                  <a:gd name="connsiteY10" fmla="*/ 2133345 h 3284917"/>
                  <a:gd name="connsiteX11" fmla="*/ 620018 w 1561226"/>
                  <a:gd name="connsiteY11" fmla="*/ 3239197 h 3284917"/>
                  <a:gd name="connsiteX12" fmla="*/ 639068 w 1561226"/>
                  <a:gd name="connsiteY12" fmla="*/ 3284917 h 3284917"/>
                  <a:gd name="connsiteX13" fmla="*/ 882908 w 1561226"/>
                  <a:gd name="connsiteY13" fmla="*/ 3283965 h 3284917"/>
                  <a:gd name="connsiteX14" fmla="*/ 943868 w 1561226"/>
                  <a:gd name="connsiteY14" fmla="*/ 3233482 h 3284917"/>
                  <a:gd name="connsiteX15" fmla="*/ 1285815 w 1561226"/>
                  <a:gd name="connsiteY15" fmla="*/ 2018092 h 3284917"/>
                  <a:gd name="connsiteX16" fmla="*/ 1468696 w 1561226"/>
                  <a:gd name="connsiteY16" fmla="*/ 1378012 h 3284917"/>
                  <a:gd name="connsiteX17" fmla="*/ 1546875 w 1561226"/>
                  <a:gd name="connsiteY17" fmla="*/ 755957 h 3284917"/>
                  <a:gd name="connsiteX0" fmla="*/ 1546875 w 1554702"/>
                  <a:gd name="connsiteY0" fmla="*/ 755957 h 3284917"/>
                  <a:gd name="connsiteX1" fmla="*/ 1178332 w 1554702"/>
                  <a:gd name="connsiteY1" fmla="*/ 528822 h 3284917"/>
                  <a:gd name="connsiteX2" fmla="*/ 850890 w 1554702"/>
                  <a:gd name="connsiteY2" fmla="*/ 397450 h 3284917"/>
                  <a:gd name="connsiteX3" fmla="*/ 834330 w 1554702"/>
                  <a:gd name="connsiteY3" fmla="*/ 1209 h 3284917"/>
                  <a:gd name="connsiteX4" fmla="*/ 155930 w 1554702"/>
                  <a:gd name="connsiteY4" fmla="*/ 257 h 3284917"/>
                  <a:gd name="connsiteX5" fmla="*/ 93285 w 1554702"/>
                  <a:gd name="connsiteY5" fmla="*/ 192150 h 3284917"/>
                  <a:gd name="connsiteX6" fmla="*/ 5655 w 1554702"/>
                  <a:gd name="connsiteY6" fmla="*/ 494092 h 3284917"/>
                  <a:gd name="connsiteX7" fmla="*/ 165675 w 1554702"/>
                  <a:gd name="connsiteY7" fmla="*/ 912240 h 3284917"/>
                  <a:gd name="connsiteX8" fmla="*/ 855285 w 1554702"/>
                  <a:gd name="connsiteY8" fmla="*/ 980820 h 3284917"/>
                  <a:gd name="connsiteX9" fmla="*/ 930533 w 1554702"/>
                  <a:gd name="connsiteY9" fmla="*/ 1154175 h 3284917"/>
                  <a:gd name="connsiteX10" fmla="*/ 785753 w 1554702"/>
                  <a:gd name="connsiteY10" fmla="*/ 2133345 h 3284917"/>
                  <a:gd name="connsiteX11" fmla="*/ 620018 w 1554702"/>
                  <a:gd name="connsiteY11" fmla="*/ 3239197 h 3284917"/>
                  <a:gd name="connsiteX12" fmla="*/ 639068 w 1554702"/>
                  <a:gd name="connsiteY12" fmla="*/ 3284917 h 3284917"/>
                  <a:gd name="connsiteX13" fmla="*/ 882908 w 1554702"/>
                  <a:gd name="connsiteY13" fmla="*/ 3283965 h 3284917"/>
                  <a:gd name="connsiteX14" fmla="*/ 943868 w 1554702"/>
                  <a:gd name="connsiteY14" fmla="*/ 3233482 h 3284917"/>
                  <a:gd name="connsiteX15" fmla="*/ 1285815 w 1554702"/>
                  <a:gd name="connsiteY15" fmla="*/ 2018092 h 3284917"/>
                  <a:gd name="connsiteX16" fmla="*/ 1468696 w 1554702"/>
                  <a:gd name="connsiteY16" fmla="*/ 1378012 h 3284917"/>
                  <a:gd name="connsiteX17" fmla="*/ 1546875 w 1554702"/>
                  <a:gd name="connsiteY17" fmla="*/ 755957 h 3284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54702" h="3284917">
                    <a:moveTo>
                      <a:pt x="1546875" y="755957"/>
                    </a:moveTo>
                    <a:cubicBezTo>
                      <a:pt x="1497015" y="615890"/>
                      <a:pt x="1294330" y="588573"/>
                      <a:pt x="1178332" y="528822"/>
                    </a:cubicBezTo>
                    <a:cubicBezTo>
                      <a:pt x="1062334" y="469071"/>
                      <a:pt x="857558" y="440312"/>
                      <a:pt x="850890" y="397450"/>
                    </a:cubicBezTo>
                    <a:cubicBezTo>
                      <a:pt x="838508" y="321250"/>
                      <a:pt x="879097" y="126939"/>
                      <a:pt x="834330" y="1209"/>
                    </a:cubicBezTo>
                    <a:cubicBezTo>
                      <a:pt x="743842" y="7876"/>
                      <a:pt x="217842" y="-1648"/>
                      <a:pt x="155930" y="257"/>
                    </a:cubicBezTo>
                    <a:cubicBezTo>
                      <a:pt x="124497" y="58360"/>
                      <a:pt x="110430" y="133095"/>
                      <a:pt x="93285" y="192150"/>
                    </a:cubicBezTo>
                    <a:cubicBezTo>
                      <a:pt x="64710" y="293115"/>
                      <a:pt x="21848" y="390270"/>
                      <a:pt x="5655" y="494092"/>
                    </a:cubicBezTo>
                    <a:cubicBezTo>
                      <a:pt x="-19110" y="645540"/>
                      <a:pt x="38040" y="821752"/>
                      <a:pt x="165675" y="912240"/>
                    </a:cubicBezTo>
                    <a:cubicBezTo>
                      <a:pt x="352365" y="1043685"/>
                      <a:pt x="641925" y="980820"/>
                      <a:pt x="855285" y="980820"/>
                    </a:cubicBezTo>
                    <a:cubicBezTo>
                      <a:pt x="953393" y="980820"/>
                      <a:pt x="943868" y="1083690"/>
                      <a:pt x="930533" y="1154175"/>
                    </a:cubicBezTo>
                    <a:cubicBezTo>
                      <a:pt x="866715" y="1478025"/>
                      <a:pt x="825758" y="1805685"/>
                      <a:pt x="785753" y="2133345"/>
                    </a:cubicBezTo>
                    <a:cubicBezTo>
                      <a:pt x="745748" y="2463862"/>
                      <a:pt x="623828" y="3200145"/>
                      <a:pt x="620018" y="3239197"/>
                    </a:cubicBezTo>
                    <a:cubicBezTo>
                      <a:pt x="618113" y="3256342"/>
                      <a:pt x="608588" y="3279202"/>
                      <a:pt x="639068" y="3284917"/>
                    </a:cubicBezTo>
                    <a:lnTo>
                      <a:pt x="882908" y="3283965"/>
                    </a:lnTo>
                    <a:cubicBezTo>
                      <a:pt x="921008" y="3288727"/>
                      <a:pt x="934343" y="3268725"/>
                      <a:pt x="943868" y="3233482"/>
                    </a:cubicBezTo>
                    <a:cubicBezTo>
                      <a:pt x="991493" y="3055365"/>
                      <a:pt x="1221046" y="2245740"/>
                      <a:pt x="1285815" y="2018092"/>
                    </a:cubicBezTo>
                    <a:cubicBezTo>
                      <a:pt x="1318200" y="1903792"/>
                      <a:pt x="1442025" y="1498027"/>
                      <a:pt x="1468696" y="1378012"/>
                    </a:cubicBezTo>
                    <a:cubicBezTo>
                      <a:pt x="1503413" y="1131021"/>
                      <a:pt x="1579150" y="913607"/>
                      <a:pt x="1546875" y="75595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55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15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Right Triangle 1">
                <a:extLst>
                  <a:ext uri="{FF2B5EF4-FFF2-40B4-BE49-F238E27FC236}">
                    <a16:creationId xmlns:a16="http://schemas.microsoft.com/office/drawing/2014/main" id="{A17FC42B-8372-4DB5-A0DE-5A54A84C2C37}"/>
                  </a:ext>
                </a:extLst>
              </p:cNvPr>
              <p:cNvSpPr/>
              <p:nvPr/>
            </p:nvSpPr>
            <p:spPr>
              <a:xfrm>
                <a:off x="2738661" y="1884809"/>
                <a:ext cx="446550" cy="369490"/>
              </a:xfrm>
              <a:custGeom>
                <a:avLst/>
                <a:gdLst>
                  <a:gd name="connsiteX0" fmla="*/ 0 w 314519"/>
                  <a:gd name="connsiteY0" fmla="*/ 314519 h 314519"/>
                  <a:gd name="connsiteX1" fmla="*/ 0 w 314519"/>
                  <a:gd name="connsiteY1" fmla="*/ 0 h 314519"/>
                  <a:gd name="connsiteX2" fmla="*/ 314519 w 314519"/>
                  <a:gd name="connsiteY2" fmla="*/ 314519 h 314519"/>
                  <a:gd name="connsiteX3" fmla="*/ 0 w 314519"/>
                  <a:gd name="connsiteY3" fmla="*/ 314519 h 314519"/>
                  <a:gd name="connsiteX0" fmla="*/ 18107 w 332626"/>
                  <a:gd name="connsiteY0" fmla="*/ 260198 h 260198"/>
                  <a:gd name="connsiteX1" fmla="*/ 0 w 332626"/>
                  <a:gd name="connsiteY1" fmla="*/ 0 h 260198"/>
                  <a:gd name="connsiteX2" fmla="*/ 332626 w 332626"/>
                  <a:gd name="connsiteY2" fmla="*/ 260198 h 260198"/>
                  <a:gd name="connsiteX3" fmla="*/ 18107 w 332626"/>
                  <a:gd name="connsiteY3" fmla="*/ 260198 h 260198"/>
                  <a:gd name="connsiteX0" fmla="*/ 18107 w 340499"/>
                  <a:gd name="connsiteY0" fmla="*/ 260198 h 296941"/>
                  <a:gd name="connsiteX1" fmla="*/ 0 w 340499"/>
                  <a:gd name="connsiteY1" fmla="*/ 0 h 296941"/>
                  <a:gd name="connsiteX2" fmla="*/ 340499 w 340499"/>
                  <a:gd name="connsiteY2" fmla="*/ 296941 h 296941"/>
                  <a:gd name="connsiteX3" fmla="*/ 18107 w 340499"/>
                  <a:gd name="connsiteY3" fmla="*/ 260198 h 296941"/>
                  <a:gd name="connsiteX0" fmla="*/ 18107 w 358870"/>
                  <a:gd name="connsiteY0" fmla="*/ 260198 h 296941"/>
                  <a:gd name="connsiteX1" fmla="*/ 0 w 358870"/>
                  <a:gd name="connsiteY1" fmla="*/ 0 h 296941"/>
                  <a:gd name="connsiteX2" fmla="*/ 358870 w 358870"/>
                  <a:gd name="connsiteY2" fmla="*/ 296941 h 296941"/>
                  <a:gd name="connsiteX3" fmla="*/ 18107 w 358870"/>
                  <a:gd name="connsiteY3" fmla="*/ 260198 h 29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8870" h="296941">
                    <a:moveTo>
                      <a:pt x="18107" y="260198"/>
                    </a:moveTo>
                    <a:lnTo>
                      <a:pt x="0" y="0"/>
                    </a:lnTo>
                    <a:lnTo>
                      <a:pt x="358870" y="296941"/>
                    </a:lnTo>
                    <a:lnTo>
                      <a:pt x="18107" y="260198"/>
                    </a:lnTo>
                    <a:close/>
                  </a:path>
                </a:pathLst>
              </a:custGeom>
              <a:gradFill>
                <a:gsLst>
                  <a:gs pos="51000">
                    <a:srgbClr val="000000">
                      <a:alpha val="0"/>
                    </a:srgbClr>
                  </a:gs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2000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CCD1A8A-C743-4671-8F40-2BEC2F76671C}"/>
              </a:ext>
            </a:extLst>
          </p:cNvPr>
          <p:cNvSpPr/>
          <p:nvPr/>
        </p:nvSpPr>
        <p:spPr>
          <a:xfrm>
            <a:off x="1222872" y="4253599"/>
            <a:ext cx="9849079" cy="2246034"/>
          </a:xfrm>
          <a:prstGeom prst="roundRect">
            <a:avLst>
              <a:gd name="adj" fmla="val 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A8CECE7-51BB-4150-9447-3DCD23DAD6E0}"/>
              </a:ext>
            </a:extLst>
          </p:cNvPr>
          <p:cNvSpPr txBox="1"/>
          <p:nvPr/>
        </p:nvSpPr>
        <p:spPr>
          <a:xfrm>
            <a:off x="1980940" y="4317119"/>
            <a:ext cx="966851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Bernard MT Condensed" panose="02050806060905020404" pitchFamily="18" charset="0"/>
                <a:cs typeface="Arial" pitchFamily="34" charset="0"/>
              </a:rPr>
              <a:t>UJI NORMALITAS DAN HOMOGENITAS</a:t>
            </a:r>
            <a:endParaRPr lang="ko-KR" altLang="en-US" sz="4800" b="1" dirty="0">
              <a:solidFill>
                <a:schemeClr val="bg1"/>
              </a:solidFill>
              <a:latin typeface="Bernard MT Condensed" panose="02050806060905020404" pitchFamily="18" charset="0"/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64CB374-5F0A-492F-85AD-99867B9E0837}"/>
              </a:ext>
            </a:extLst>
          </p:cNvPr>
          <p:cNvSpPr txBox="1"/>
          <p:nvPr/>
        </p:nvSpPr>
        <p:spPr>
          <a:xfrm>
            <a:off x="3721570" y="5051076"/>
            <a:ext cx="477709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rPr>
              <a:t>BARUNA WISNU WARDANA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rPr>
              <a:t>ARI ROHMAWATI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rPr>
              <a:t>GUNTUR TIARA WAHYU HIDAYAH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chemeClr val="bg1"/>
                </a:solidFill>
                <a:latin typeface="Bahnschrift Light" panose="020B0502040204020203" pitchFamily="34" charset="0"/>
                <a:cs typeface="Arial" pitchFamily="34" charset="0"/>
              </a:rPr>
              <a:t>YOGI MAULANA</a:t>
            </a:r>
            <a:endParaRPr lang="ko-KR" altLang="en-US" sz="2000" b="1" dirty="0">
              <a:solidFill>
                <a:schemeClr val="bg1"/>
              </a:solidFill>
              <a:latin typeface="Bahnschrift Light" panose="020B05020402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550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6DA074-F379-4DE4-AF47-CBCFB07B26C2}"/>
              </a:ext>
            </a:extLst>
          </p:cNvPr>
          <p:cNvSpPr/>
          <p:nvPr/>
        </p:nvSpPr>
        <p:spPr>
          <a:xfrm>
            <a:off x="1" y="760165"/>
            <a:ext cx="12191999" cy="5177927"/>
          </a:xfrm>
          <a:prstGeom prst="roundRect">
            <a:avLst>
              <a:gd name="adj" fmla="val 0"/>
            </a:avLst>
          </a:prstGeom>
          <a:solidFill>
            <a:schemeClr val="accent3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2A40D2-E6F5-47DC-AC6F-8D4931D0552E}"/>
              </a:ext>
            </a:extLst>
          </p:cNvPr>
          <p:cNvSpPr/>
          <p:nvPr/>
        </p:nvSpPr>
        <p:spPr>
          <a:xfrm>
            <a:off x="7520940" y="625304"/>
            <a:ext cx="4123889" cy="5447645"/>
          </a:xfrm>
          <a:prstGeom prst="roundRect">
            <a:avLst>
              <a:gd name="adj" fmla="val 0"/>
            </a:avLst>
          </a:prstGeom>
          <a:solidFill>
            <a:schemeClr val="accent6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D136A6-534E-434B-950E-D82FAC12921E}"/>
              </a:ext>
            </a:extLst>
          </p:cNvPr>
          <p:cNvSpPr txBox="1"/>
          <p:nvPr/>
        </p:nvSpPr>
        <p:spPr>
          <a:xfrm>
            <a:off x="7682474" y="1456300"/>
            <a:ext cx="38008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latin typeface="Bahnschrift SemiCondensed" panose="020B0502040204020203" pitchFamily="34" charset="0"/>
                <a:cs typeface="Arial" pitchFamily="34" charset="0"/>
              </a:rPr>
              <a:t>Lilliefors</a:t>
            </a:r>
          </a:p>
          <a:p>
            <a:pPr algn="ctr"/>
            <a:r>
              <a:rPr lang="en-US" altLang="ko-KR" sz="6000" b="1" dirty="0" err="1">
                <a:solidFill>
                  <a:schemeClr val="bg1"/>
                </a:solidFill>
                <a:latin typeface="Bahnschrift SemiCondensed" panose="020B0502040204020203" pitchFamily="34" charset="0"/>
                <a:cs typeface="Arial" pitchFamily="34" charset="0"/>
              </a:rPr>
              <a:t>Dalam</a:t>
            </a:r>
            <a:endParaRPr lang="en-US" altLang="ko-KR" sz="6000" b="1" dirty="0">
              <a:solidFill>
                <a:schemeClr val="bg1"/>
              </a:solidFill>
              <a:latin typeface="Bahnschrift SemiCondensed" panose="020B0502040204020203" pitchFamily="34" charset="0"/>
              <a:cs typeface="Arial" pitchFamily="34" charset="0"/>
            </a:endParaRPr>
          </a:p>
          <a:p>
            <a:pPr algn="ctr"/>
            <a:r>
              <a:rPr lang="en-US" altLang="ko-KR" sz="6000" b="1" dirty="0">
                <a:solidFill>
                  <a:schemeClr val="bg1"/>
                </a:solidFill>
                <a:latin typeface="Bahnschrift SemiCondensed" panose="020B0502040204020203" pitchFamily="34" charset="0"/>
                <a:cs typeface="Arial" pitchFamily="34" charset="0"/>
              </a:rPr>
              <a:t>Uji </a:t>
            </a:r>
            <a:r>
              <a:rPr lang="en-US" altLang="ko-KR" sz="6000" b="1" dirty="0" err="1">
                <a:solidFill>
                  <a:schemeClr val="bg1"/>
                </a:solidFill>
                <a:latin typeface="Bahnschrift SemiCondensed" panose="020B0502040204020203" pitchFamily="34" charset="0"/>
                <a:cs typeface="Arial" pitchFamily="34" charset="0"/>
              </a:rPr>
              <a:t>Normalitas</a:t>
            </a:r>
            <a:endParaRPr lang="en-US" altLang="ko-KR" sz="6000" b="1" dirty="0">
              <a:solidFill>
                <a:schemeClr val="bg1"/>
              </a:solidFill>
              <a:latin typeface="Bahnschrift SemiCondensed" panose="020B0502040204020203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423524-27D3-49DE-84A5-810C6C30E8A3}"/>
              </a:ext>
            </a:extLst>
          </p:cNvPr>
          <p:cNvSpPr txBox="1"/>
          <p:nvPr/>
        </p:nvSpPr>
        <p:spPr>
          <a:xfrm>
            <a:off x="124904" y="625304"/>
            <a:ext cx="727113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altLang="ko-KR" sz="1600" b="1" dirty="0">
              <a:solidFill>
                <a:schemeClr val="bg1"/>
              </a:solidFill>
            </a:endParaRPr>
          </a:p>
          <a:p>
            <a:pPr algn="just"/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Metode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Lilliefors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menggunakan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data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dasar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yang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belum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diolah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dalam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tabel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distribusi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frekuensi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. Data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ditransformasikan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dalam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nilai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Z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untuk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dapat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dihitung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luasan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kurva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normal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sebagai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probabilitas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komulatif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normal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ko-KR" sz="2000" b="1" dirty="0">
              <a:solidFill>
                <a:schemeClr val="bg1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ko-KR" sz="2000" b="1" dirty="0">
              <a:solidFill>
                <a:schemeClr val="bg1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  <a:p>
            <a:pPr algn="just"/>
            <a:endParaRPr lang="en-US" altLang="ko-KR" sz="2000" b="1" dirty="0">
              <a:solidFill>
                <a:schemeClr val="bg1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  <a:p>
            <a:endParaRPr lang="en-US" altLang="ko-KR" sz="1200" b="1" dirty="0">
              <a:solidFill>
                <a:schemeClr val="bg1"/>
              </a:solidFill>
            </a:endParaRPr>
          </a:p>
          <a:p>
            <a:endParaRPr lang="en-US" altLang="ko-KR" sz="1200" b="1" dirty="0">
              <a:solidFill>
                <a:schemeClr val="bg1"/>
              </a:solidFill>
            </a:endParaRPr>
          </a:p>
          <a:p>
            <a:endParaRPr lang="en-US" altLang="ko-KR" sz="1200" b="1" dirty="0">
              <a:solidFill>
                <a:schemeClr val="bg1"/>
              </a:solidFill>
            </a:endParaRPr>
          </a:p>
          <a:p>
            <a:endParaRPr lang="en-US" altLang="ko-KR" sz="1200" b="1" dirty="0">
              <a:solidFill>
                <a:schemeClr val="bg1"/>
              </a:solidFill>
            </a:endParaRPr>
          </a:p>
          <a:p>
            <a:endParaRPr lang="en-US" altLang="ko-KR" sz="1200" b="1" dirty="0">
              <a:solidFill>
                <a:schemeClr val="bg1"/>
              </a:solidFill>
            </a:endParaRPr>
          </a:p>
          <a:p>
            <a:endParaRPr lang="en-US" altLang="ko-KR" sz="1200" b="1" dirty="0">
              <a:solidFill>
                <a:schemeClr val="bg1"/>
              </a:solidFill>
            </a:endParaRPr>
          </a:p>
          <a:p>
            <a:r>
              <a:rPr lang="en-US" altLang="ko-KR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Keterangan</a:t>
            </a:r>
            <a:r>
              <a:rPr lang="en-US" altLang="ko-KR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:</a:t>
            </a:r>
          </a:p>
          <a:p>
            <a:r>
              <a:rPr lang="en-US" altLang="ko-KR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Xi = Angka pada data</a:t>
            </a:r>
          </a:p>
          <a:p>
            <a:r>
              <a:rPr lang="en-US" altLang="ko-KR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Z = </a:t>
            </a:r>
            <a:r>
              <a:rPr lang="en-US" altLang="ko-KR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Transformasi</a:t>
            </a:r>
            <a:r>
              <a:rPr lang="en-US" altLang="ko-KR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dari</a:t>
            </a:r>
            <a:r>
              <a:rPr lang="en-US" altLang="ko-KR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angka</a:t>
            </a:r>
            <a:r>
              <a:rPr lang="en-US" altLang="ko-KR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ke</a:t>
            </a:r>
            <a:r>
              <a:rPr lang="en-US" altLang="ko-KR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notasi</a:t>
            </a:r>
            <a:r>
              <a:rPr lang="en-US" altLang="ko-KR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pada </a:t>
            </a:r>
            <a:r>
              <a:rPr lang="en-US" altLang="ko-KR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distribusi</a:t>
            </a:r>
            <a:r>
              <a:rPr lang="en-US" altLang="ko-KR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normal</a:t>
            </a:r>
          </a:p>
          <a:p>
            <a:r>
              <a:rPr lang="en-US" altLang="ko-KR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F(x) = </a:t>
            </a:r>
            <a:r>
              <a:rPr lang="en-US" altLang="ko-KR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Probabilitas</a:t>
            </a:r>
            <a:r>
              <a:rPr lang="en-US" altLang="ko-KR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komulatif</a:t>
            </a:r>
            <a:r>
              <a:rPr lang="en-US" altLang="ko-KR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normal</a:t>
            </a:r>
          </a:p>
          <a:p>
            <a:r>
              <a:rPr lang="en-US" altLang="ko-KR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S(x) = </a:t>
            </a:r>
            <a:r>
              <a:rPr lang="en-US" altLang="ko-KR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Probabilitas</a:t>
            </a:r>
            <a:r>
              <a:rPr lang="en-US" altLang="ko-KR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komulatif</a:t>
            </a:r>
            <a:r>
              <a:rPr lang="en-US" altLang="ko-KR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empiris</a:t>
            </a:r>
            <a:endParaRPr lang="en-US" altLang="ko-KR" b="1" dirty="0">
              <a:solidFill>
                <a:schemeClr val="bg1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  <a:p>
            <a:endParaRPr lang="en-US" altLang="ko-KR" sz="1200" b="1" dirty="0">
              <a:solidFill>
                <a:schemeClr val="bg1"/>
              </a:solidFill>
            </a:endParaRPr>
          </a:p>
          <a:p>
            <a:endParaRPr lang="en-US" altLang="ko-KR" sz="1200" b="1" dirty="0">
              <a:solidFill>
                <a:schemeClr val="bg1"/>
              </a:solidFill>
            </a:endParaRPr>
          </a:p>
          <a:p>
            <a:endParaRPr lang="en-US" altLang="ko-KR" sz="1200" b="1" dirty="0">
              <a:solidFill>
                <a:schemeClr val="bg1"/>
              </a:solidFill>
            </a:endParaRPr>
          </a:p>
          <a:p>
            <a:endParaRPr lang="en-US" altLang="ko-KR" sz="1200" b="1" dirty="0">
              <a:solidFill>
                <a:schemeClr val="bg1"/>
              </a:solidFill>
            </a:endParaRPr>
          </a:p>
          <a:p>
            <a:endParaRPr lang="en-US" altLang="ko-KR" sz="1200" b="1" dirty="0">
              <a:solidFill>
                <a:schemeClr val="bg1"/>
              </a:solidFill>
            </a:endParaRPr>
          </a:p>
          <a:p>
            <a:endParaRPr lang="ko-KR" altLang="en-US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FB1DDE-871C-494A-98AF-71FCCCB0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51" t="39518" r="50278" b="44900"/>
          <a:stretch/>
        </p:blipFill>
        <p:spPr>
          <a:xfrm>
            <a:off x="462708" y="2236422"/>
            <a:ext cx="4638103" cy="157541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55EFB4A-4889-44A5-AC4B-6A20B5A343C3}"/>
              </a:ext>
            </a:extLst>
          </p:cNvPr>
          <p:cNvGrpSpPr/>
          <p:nvPr/>
        </p:nvGrpSpPr>
        <p:grpSpPr>
          <a:xfrm>
            <a:off x="10983657" y="-5856"/>
            <a:ext cx="969237" cy="1821993"/>
            <a:chOff x="885769" y="785893"/>
            <a:chExt cx="969237" cy="18219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9610D3-40BE-4C5C-9515-E185253602B8}"/>
                </a:ext>
              </a:extLst>
            </p:cNvPr>
            <p:cNvSpPr/>
            <p:nvPr/>
          </p:nvSpPr>
          <p:spPr>
            <a:xfrm>
              <a:off x="1347528" y="785893"/>
              <a:ext cx="45719" cy="9289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E46D55-ADE8-407F-9859-4E8606C9FA3D}"/>
                </a:ext>
              </a:extLst>
            </p:cNvPr>
            <p:cNvGrpSpPr/>
            <p:nvPr/>
          </p:nvGrpSpPr>
          <p:grpSpPr>
            <a:xfrm>
              <a:off x="885769" y="1638650"/>
              <a:ext cx="969237" cy="969236"/>
              <a:chOff x="537528" y="1303903"/>
              <a:chExt cx="969237" cy="96923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3016D20-6A6F-4858-A9E6-96663E8693CD}"/>
                  </a:ext>
                </a:extLst>
              </p:cNvPr>
              <p:cNvGrpSpPr/>
              <p:nvPr/>
            </p:nvGrpSpPr>
            <p:grpSpPr>
              <a:xfrm>
                <a:off x="537528" y="1303903"/>
                <a:ext cx="969237" cy="969236"/>
                <a:chOff x="537528" y="1303903"/>
                <a:chExt cx="969237" cy="969236"/>
              </a:xfrm>
            </p:grpSpPr>
            <p:sp>
              <p:nvSpPr>
                <p:cNvPr id="13" name="Chord 12">
                  <a:extLst>
                    <a:ext uri="{FF2B5EF4-FFF2-40B4-BE49-F238E27FC236}">
                      <a16:creationId xmlns:a16="http://schemas.microsoft.com/office/drawing/2014/main" id="{BCE18071-DBEC-48F8-9939-4158DE2FFD03}"/>
                    </a:ext>
                  </a:extLst>
                </p:cNvPr>
                <p:cNvSpPr/>
                <p:nvPr/>
              </p:nvSpPr>
              <p:spPr>
                <a:xfrm>
                  <a:off x="537528" y="1303903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E65B49E4-5FA2-4901-B9D4-4A393190A638}"/>
                    </a:ext>
                  </a:extLst>
                </p:cNvPr>
                <p:cNvSpPr/>
                <p:nvPr/>
              </p:nvSpPr>
              <p:spPr>
                <a:xfrm>
                  <a:off x="537529" y="1717462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Chord 11">
                <a:extLst>
                  <a:ext uri="{FF2B5EF4-FFF2-40B4-BE49-F238E27FC236}">
                    <a16:creationId xmlns:a16="http://schemas.microsoft.com/office/drawing/2014/main" id="{F8832600-8972-4563-9126-7DCC987E02FE}"/>
                  </a:ext>
                </a:extLst>
              </p:cNvPr>
              <p:cNvSpPr/>
              <p:nvPr/>
            </p:nvSpPr>
            <p:spPr>
              <a:xfrm rot="10800000">
                <a:off x="889881" y="1591293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C8A07DB-F328-4EF5-A5AE-0367DD8AFB7C}"/>
              </a:ext>
            </a:extLst>
          </p:cNvPr>
          <p:cNvGrpSpPr/>
          <p:nvPr/>
        </p:nvGrpSpPr>
        <p:grpSpPr>
          <a:xfrm>
            <a:off x="10058185" y="6779"/>
            <a:ext cx="969237" cy="1590535"/>
            <a:chOff x="-89144" y="855427"/>
            <a:chExt cx="969237" cy="159053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F07634-D43D-421A-849E-FB4EFC54D2BD}"/>
                </a:ext>
              </a:extLst>
            </p:cNvPr>
            <p:cNvSpPr/>
            <p:nvPr/>
          </p:nvSpPr>
          <p:spPr>
            <a:xfrm>
              <a:off x="372616" y="855427"/>
              <a:ext cx="45719" cy="7606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43604F3-F8C0-4734-8C8B-ECC2B63CE66F}"/>
                </a:ext>
              </a:extLst>
            </p:cNvPr>
            <p:cNvGrpSpPr/>
            <p:nvPr/>
          </p:nvGrpSpPr>
          <p:grpSpPr>
            <a:xfrm>
              <a:off x="-89144" y="1476726"/>
              <a:ext cx="969237" cy="969236"/>
              <a:chOff x="-1339544" y="1839035"/>
              <a:chExt cx="969237" cy="96923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37EDAC59-A5C1-41DF-9387-C12D7F4175ED}"/>
                  </a:ext>
                </a:extLst>
              </p:cNvPr>
              <p:cNvGrpSpPr/>
              <p:nvPr/>
            </p:nvGrpSpPr>
            <p:grpSpPr>
              <a:xfrm>
                <a:off x="-1339544" y="1839035"/>
                <a:ext cx="969237" cy="969236"/>
                <a:chOff x="-1339544" y="1839035"/>
                <a:chExt cx="969237" cy="969236"/>
              </a:xfrm>
            </p:grpSpPr>
            <p:sp>
              <p:nvSpPr>
                <p:cNvPr id="20" name="Chord 19">
                  <a:extLst>
                    <a:ext uri="{FF2B5EF4-FFF2-40B4-BE49-F238E27FC236}">
                      <a16:creationId xmlns:a16="http://schemas.microsoft.com/office/drawing/2014/main" id="{D923C33C-CE52-4555-9EE4-0AA267533111}"/>
                    </a:ext>
                  </a:extLst>
                </p:cNvPr>
                <p:cNvSpPr/>
                <p:nvPr/>
              </p:nvSpPr>
              <p:spPr>
                <a:xfrm>
                  <a:off x="-1339544" y="1839035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3D9F200B-F05A-4E79-AC8A-C69D27E22213}"/>
                    </a:ext>
                  </a:extLst>
                </p:cNvPr>
                <p:cNvSpPr/>
                <p:nvPr/>
              </p:nvSpPr>
              <p:spPr>
                <a:xfrm>
                  <a:off x="-1339543" y="2252594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Chord 18">
                <a:extLst>
                  <a:ext uri="{FF2B5EF4-FFF2-40B4-BE49-F238E27FC236}">
                    <a16:creationId xmlns:a16="http://schemas.microsoft.com/office/drawing/2014/main" id="{732B8FE3-3ACB-4F6F-A097-A43259B30892}"/>
                  </a:ext>
                </a:extLst>
              </p:cNvPr>
              <p:cNvSpPr/>
              <p:nvPr/>
            </p:nvSpPr>
            <p:spPr>
              <a:xfrm rot="10800000">
                <a:off x="-987191" y="2126425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3412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EA56F7-89AA-4BB8-9CDE-6D0A43CE3FE9}"/>
              </a:ext>
            </a:extLst>
          </p:cNvPr>
          <p:cNvSpPr/>
          <p:nvPr/>
        </p:nvSpPr>
        <p:spPr>
          <a:xfrm flipV="1">
            <a:off x="429658" y="584775"/>
            <a:ext cx="11762342" cy="13865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64CF18-7DBD-4D4D-A2DD-CD9B7D76C53F}"/>
              </a:ext>
            </a:extLst>
          </p:cNvPr>
          <p:cNvSpPr txBox="1"/>
          <p:nvPr/>
        </p:nvSpPr>
        <p:spPr>
          <a:xfrm>
            <a:off x="429658" y="0"/>
            <a:ext cx="67140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Persyaratan</a:t>
            </a:r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lilliefors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858CEE-CB3F-4699-A3D9-3049A1879625}"/>
              </a:ext>
            </a:extLst>
          </p:cNvPr>
          <p:cNvSpPr/>
          <p:nvPr/>
        </p:nvSpPr>
        <p:spPr>
          <a:xfrm flipV="1">
            <a:off x="2148702" y="3631093"/>
            <a:ext cx="9977610" cy="13865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7A59C-05B9-47A7-9B1B-5D629946D5C4}"/>
              </a:ext>
            </a:extLst>
          </p:cNvPr>
          <p:cNvSpPr txBox="1"/>
          <p:nvPr/>
        </p:nvSpPr>
        <p:spPr>
          <a:xfrm>
            <a:off x="2069747" y="3094754"/>
            <a:ext cx="67140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Signifikasi</a:t>
            </a:r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Lilliefors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9" name="Graphic 58">
            <a:extLst>
              <a:ext uri="{FF2B5EF4-FFF2-40B4-BE49-F238E27FC236}">
                <a16:creationId xmlns:a16="http://schemas.microsoft.com/office/drawing/2014/main" id="{C5168B74-AAA8-4B0D-ADA7-9315665E2E6E}"/>
              </a:ext>
            </a:extLst>
          </p:cNvPr>
          <p:cNvGrpSpPr/>
          <p:nvPr/>
        </p:nvGrpSpPr>
        <p:grpSpPr>
          <a:xfrm>
            <a:off x="-562595" y="2211150"/>
            <a:ext cx="2885058" cy="4738434"/>
            <a:chOff x="5096714" y="2830594"/>
            <a:chExt cx="2333770" cy="3832996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E26DB1-9A9B-4F96-ABDB-9FDF240B6E1E}"/>
                </a:ext>
              </a:extLst>
            </p:cNvPr>
            <p:cNvSpPr/>
            <p:nvPr/>
          </p:nvSpPr>
          <p:spPr>
            <a:xfrm>
              <a:off x="5095920" y="3144617"/>
              <a:ext cx="2291255" cy="3273141"/>
            </a:xfrm>
            <a:custGeom>
              <a:avLst/>
              <a:gdLst>
                <a:gd name="connsiteX0" fmla="*/ 2285451 w 2291255"/>
                <a:gd name="connsiteY0" fmla="*/ 178210 h 3273141"/>
                <a:gd name="connsiteX1" fmla="*/ 2120388 w 2291255"/>
                <a:gd name="connsiteY1" fmla="*/ 128728 h 3273141"/>
                <a:gd name="connsiteX2" fmla="*/ 2105248 w 2291255"/>
                <a:gd name="connsiteY2" fmla="*/ 130205 h 3273141"/>
                <a:gd name="connsiteX3" fmla="*/ 2068691 w 2291255"/>
                <a:gd name="connsiteY3" fmla="*/ 186333 h 3273141"/>
                <a:gd name="connsiteX4" fmla="*/ 1927261 w 2291255"/>
                <a:gd name="connsiteY4" fmla="*/ 402355 h 3273141"/>
                <a:gd name="connsiteX5" fmla="*/ 1915814 w 2291255"/>
                <a:gd name="connsiteY5" fmla="*/ 409002 h 3273141"/>
                <a:gd name="connsiteX6" fmla="*/ 1870394 w 2291255"/>
                <a:gd name="connsiteY6" fmla="*/ 410848 h 3273141"/>
                <a:gd name="connsiteX7" fmla="*/ 1722318 w 2291255"/>
                <a:gd name="connsiteY7" fmla="*/ 415649 h 3273141"/>
                <a:gd name="connsiteX8" fmla="*/ 1590859 w 2291255"/>
                <a:gd name="connsiteY8" fmla="*/ 418972 h 3273141"/>
                <a:gd name="connsiteX9" fmla="*/ 1583843 w 2291255"/>
                <a:gd name="connsiteY9" fmla="*/ 419341 h 3273141"/>
                <a:gd name="connsiteX10" fmla="*/ 1560948 w 2291255"/>
                <a:gd name="connsiteY10" fmla="*/ 411587 h 3273141"/>
                <a:gd name="connsiteX11" fmla="*/ 1469370 w 2291255"/>
                <a:gd name="connsiteY11" fmla="*/ 312254 h 3273141"/>
                <a:gd name="connsiteX12" fmla="*/ 1450537 w 2291255"/>
                <a:gd name="connsiteY12" fmla="*/ 306715 h 3273141"/>
                <a:gd name="connsiteX13" fmla="*/ 1232669 w 2291255"/>
                <a:gd name="connsiteY13" fmla="*/ 353612 h 3273141"/>
                <a:gd name="connsiteX14" fmla="*/ 1212729 w 2291255"/>
                <a:gd name="connsiteY14" fmla="*/ 366167 h 3273141"/>
                <a:gd name="connsiteX15" fmla="*/ 1209775 w 2291255"/>
                <a:gd name="connsiteY15" fmla="*/ 347703 h 3273141"/>
                <a:gd name="connsiteX16" fmla="*/ 1183557 w 2291255"/>
                <a:gd name="connsiteY16" fmla="*/ 362843 h 3273141"/>
                <a:gd name="connsiteX17" fmla="*/ 1097887 w 2291255"/>
                <a:gd name="connsiteY17" fmla="*/ 388692 h 3273141"/>
                <a:gd name="connsiteX18" fmla="*/ 1082377 w 2291255"/>
                <a:gd name="connsiteY18" fmla="*/ 398293 h 3273141"/>
                <a:gd name="connsiteX19" fmla="*/ 1082377 w 2291255"/>
                <a:gd name="connsiteY19" fmla="*/ 398662 h 3273141"/>
                <a:gd name="connsiteX20" fmla="*/ 1068715 w 2291255"/>
                <a:gd name="connsiteY20" fmla="*/ 400878 h 3273141"/>
                <a:gd name="connsiteX21" fmla="*/ 1057267 w 2291255"/>
                <a:gd name="connsiteY21" fmla="*/ 399770 h 3273141"/>
                <a:gd name="connsiteX22" fmla="*/ 988953 w 2291255"/>
                <a:gd name="connsiteY22" fmla="*/ 372444 h 3273141"/>
                <a:gd name="connsiteX23" fmla="*/ 939840 w 2291255"/>
                <a:gd name="connsiteY23" fmla="*/ 352504 h 3273141"/>
                <a:gd name="connsiteX24" fmla="*/ 933932 w 2291255"/>
                <a:gd name="connsiteY24" fmla="*/ 372444 h 3273141"/>
                <a:gd name="connsiteX25" fmla="*/ 933932 w 2291255"/>
                <a:gd name="connsiteY25" fmla="*/ 372444 h 3273141"/>
                <a:gd name="connsiteX26" fmla="*/ 923962 w 2291255"/>
                <a:gd name="connsiteY26" fmla="*/ 370229 h 3273141"/>
                <a:gd name="connsiteX27" fmla="*/ 916946 w 2291255"/>
                <a:gd name="connsiteY27" fmla="*/ 369859 h 3273141"/>
                <a:gd name="connsiteX28" fmla="*/ 789548 w 2291255"/>
                <a:gd name="connsiteY28" fmla="*/ 339210 h 3273141"/>
                <a:gd name="connsiteX29" fmla="*/ 672860 w 2291255"/>
                <a:gd name="connsiteY29" fmla="*/ 310777 h 3273141"/>
                <a:gd name="connsiteX30" fmla="*/ 655135 w 2291255"/>
                <a:gd name="connsiteY30" fmla="*/ 316316 h 3273141"/>
                <a:gd name="connsiteX31" fmla="*/ 602330 w 2291255"/>
                <a:gd name="connsiteY31" fmla="*/ 369859 h 3273141"/>
                <a:gd name="connsiteX32" fmla="*/ 561710 w 2291255"/>
                <a:gd name="connsiteY32" fmla="*/ 381307 h 3273141"/>
                <a:gd name="connsiteX33" fmla="*/ 409572 w 2291255"/>
                <a:gd name="connsiteY33" fmla="*/ 353242 h 3273141"/>
                <a:gd name="connsiteX34" fmla="*/ 275159 w 2291255"/>
                <a:gd name="connsiteY34" fmla="*/ 328501 h 3273141"/>
                <a:gd name="connsiteX35" fmla="*/ 264450 w 2291255"/>
                <a:gd name="connsiteY35" fmla="*/ 317423 h 3273141"/>
                <a:gd name="connsiteX36" fmla="*/ 202782 w 2291255"/>
                <a:gd name="connsiteY36" fmla="*/ 20163 h 3273141"/>
                <a:gd name="connsiteX37" fmla="*/ 185796 w 2291255"/>
                <a:gd name="connsiteY37" fmla="*/ 3177 h 3273141"/>
                <a:gd name="connsiteX38" fmla="*/ 169918 w 2291255"/>
                <a:gd name="connsiteY38" fmla="*/ 223 h 3273141"/>
                <a:gd name="connsiteX39" fmla="*/ 59137 w 2291255"/>
                <a:gd name="connsiteY39" fmla="*/ 5762 h 3273141"/>
                <a:gd name="connsiteX40" fmla="*/ 22949 w 2291255"/>
                <a:gd name="connsiteY40" fmla="*/ 10931 h 3273141"/>
                <a:gd name="connsiteX41" fmla="*/ 5224 w 2291255"/>
                <a:gd name="connsiteY41" fmla="*/ 13147 h 3273141"/>
                <a:gd name="connsiteX42" fmla="*/ 55 w 2291255"/>
                <a:gd name="connsiteY42" fmla="*/ 19425 h 3273141"/>
                <a:gd name="connsiteX43" fmla="*/ 4486 w 2291255"/>
                <a:gd name="connsiteY43" fmla="*/ 67060 h 3273141"/>
                <a:gd name="connsiteX44" fmla="*/ 28119 w 2291255"/>
                <a:gd name="connsiteY44" fmla="*/ 251325 h 3273141"/>
                <a:gd name="connsiteX45" fmla="*/ 61353 w 2291255"/>
                <a:gd name="connsiteY45" fmla="*/ 396447 h 3273141"/>
                <a:gd name="connsiteX46" fmla="*/ 149239 w 2291255"/>
                <a:gd name="connsiteY46" fmla="*/ 498364 h 3273141"/>
                <a:gd name="connsiteX47" fmla="*/ 238971 w 2291255"/>
                <a:gd name="connsiteY47" fmla="*/ 543046 h 3273141"/>
                <a:gd name="connsiteX48" fmla="*/ 318363 w 2291255"/>
                <a:gd name="connsiteY48" fmla="*/ 581450 h 3273141"/>
                <a:gd name="connsiteX49" fmla="*/ 542878 w 2291255"/>
                <a:gd name="connsiteY49" fmla="*/ 629085 h 3273141"/>
                <a:gd name="connsiteX50" fmla="*/ 555802 w 2291255"/>
                <a:gd name="connsiteY50" fmla="*/ 646810 h 3273141"/>
                <a:gd name="connsiteX51" fmla="*/ 523676 w 2291255"/>
                <a:gd name="connsiteY51" fmla="*/ 781223 h 3273141"/>
                <a:gd name="connsiteX52" fmla="*/ 471978 w 2291255"/>
                <a:gd name="connsiteY52" fmla="*/ 1000199 h 3273141"/>
                <a:gd name="connsiteX53" fmla="*/ 459423 w 2291255"/>
                <a:gd name="connsiteY53" fmla="*/ 1047096 h 3273141"/>
                <a:gd name="connsiteX54" fmla="*/ 300638 w 2291255"/>
                <a:gd name="connsiteY54" fmla="*/ 1319615 h 3273141"/>
                <a:gd name="connsiteX55" fmla="*/ 200936 w 2291255"/>
                <a:gd name="connsiteY55" fmla="*/ 1500556 h 3273141"/>
                <a:gd name="connsiteX56" fmla="*/ 200936 w 2291255"/>
                <a:gd name="connsiteY56" fmla="*/ 1516066 h 3273141"/>
                <a:gd name="connsiteX57" fmla="*/ 246356 w 2291255"/>
                <a:gd name="connsiteY57" fmla="*/ 1543391 h 3273141"/>
                <a:gd name="connsiteX58" fmla="*/ 304700 w 2291255"/>
                <a:gd name="connsiteY58" fmla="*/ 1538222 h 3273141"/>
                <a:gd name="connsiteX59" fmla="*/ 393694 w 2291255"/>
                <a:gd name="connsiteY59" fmla="*/ 1529728 h 3273141"/>
                <a:gd name="connsiteX60" fmla="*/ 476779 w 2291255"/>
                <a:gd name="connsiteY60" fmla="*/ 1529359 h 3273141"/>
                <a:gd name="connsiteX61" fmla="*/ 546570 w 2291255"/>
                <a:gd name="connsiteY61" fmla="*/ 1557054 h 3273141"/>
                <a:gd name="connsiteX62" fmla="*/ 631133 w 2291255"/>
                <a:gd name="connsiteY62" fmla="*/ 1581795 h 3273141"/>
                <a:gd name="connsiteX63" fmla="*/ 646642 w 2291255"/>
                <a:gd name="connsiteY63" fmla="*/ 1583642 h 3273141"/>
                <a:gd name="connsiteX64" fmla="*/ 658089 w 2291255"/>
                <a:gd name="connsiteY64" fmla="*/ 1598781 h 3273141"/>
                <a:gd name="connsiteX65" fmla="*/ 647380 w 2291255"/>
                <a:gd name="connsiteY65" fmla="*/ 1656018 h 3273141"/>
                <a:gd name="connsiteX66" fmla="*/ 575373 w 2291255"/>
                <a:gd name="connsiteY66" fmla="*/ 2021593 h 3273141"/>
                <a:gd name="connsiteX67" fmla="*/ 509274 w 2291255"/>
                <a:gd name="connsiteY67" fmla="*/ 2326608 h 3273141"/>
                <a:gd name="connsiteX68" fmla="*/ 462747 w 2291255"/>
                <a:gd name="connsiteY68" fmla="*/ 2527489 h 3273141"/>
                <a:gd name="connsiteX69" fmla="*/ 443914 w 2291255"/>
                <a:gd name="connsiteY69" fmla="*/ 2643808 h 3273141"/>
                <a:gd name="connsiteX70" fmla="*/ 428036 w 2291255"/>
                <a:gd name="connsiteY70" fmla="*/ 2768990 h 3273141"/>
                <a:gd name="connsiteX71" fmla="*/ 412896 w 2291255"/>
                <a:gd name="connsiteY71" fmla="*/ 2903773 h 3273141"/>
                <a:gd name="connsiteX72" fmla="*/ 397017 w 2291255"/>
                <a:gd name="connsiteY72" fmla="*/ 3038555 h 3273141"/>
                <a:gd name="connsiteX73" fmla="*/ 378185 w 2291255"/>
                <a:gd name="connsiteY73" fmla="*/ 3205464 h 3273141"/>
                <a:gd name="connsiteX74" fmla="*/ 392586 w 2291255"/>
                <a:gd name="connsiteY74" fmla="*/ 3234267 h 3273141"/>
                <a:gd name="connsiteX75" fmla="*/ 537339 w 2291255"/>
                <a:gd name="connsiteY75" fmla="*/ 3251622 h 3273141"/>
                <a:gd name="connsiteX76" fmla="*/ 592360 w 2291255"/>
                <a:gd name="connsiteY76" fmla="*/ 3254207 h 3273141"/>
                <a:gd name="connsiteX77" fmla="*/ 603438 w 2291255"/>
                <a:gd name="connsiteY77" fmla="*/ 3245345 h 3273141"/>
                <a:gd name="connsiteX78" fmla="*/ 644426 w 2291255"/>
                <a:gd name="connsiteY78" fmla="*/ 3052957 h 3273141"/>
                <a:gd name="connsiteX79" fmla="*/ 756684 w 2291255"/>
                <a:gd name="connsiteY79" fmla="*/ 2555553 h 3273141"/>
                <a:gd name="connsiteX80" fmla="*/ 794349 w 2291255"/>
                <a:gd name="connsiteY80" fmla="*/ 2434803 h 3273141"/>
                <a:gd name="connsiteX81" fmla="*/ 1029942 w 2291255"/>
                <a:gd name="connsiteY81" fmla="*/ 1994636 h 3273141"/>
                <a:gd name="connsiteX82" fmla="*/ 1078316 w 2291255"/>
                <a:gd name="connsiteY82" fmla="*/ 1904904 h 3273141"/>
                <a:gd name="connsiteX83" fmla="*/ 1094563 w 2291255"/>
                <a:gd name="connsiteY83" fmla="*/ 1939615 h 3273141"/>
                <a:gd name="connsiteX84" fmla="*/ 1247809 w 2291255"/>
                <a:gd name="connsiteY84" fmla="*/ 2257185 h 3273141"/>
                <a:gd name="connsiteX85" fmla="*/ 1291383 w 2291255"/>
                <a:gd name="connsiteY85" fmla="*/ 2372397 h 3273141"/>
                <a:gd name="connsiteX86" fmla="*/ 1337541 w 2291255"/>
                <a:gd name="connsiteY86" fmla="*/ 2633838 h 3273141"/>
                <a:gd name="connsiteX87" fmla="*/ 1389977 w 2291255"/>
                <a:gd name="connsiteY87" fmla="*/ 2897864 h 3273141"/>
                <a:gd name="connsiteX88" fmla="*/ 1429120 w 2291255"/>
                <a:gd name="connsiteY88" fmla="*/ 3073636 h 3273141"/>
                <a:gd name="connsiteX89" fmla="*/ 1479340 w 2291255"/>
                <a:gd name="connsiteY89" fmla="*/ 3264916 h 3273141"/>
                <a:gd name="connsiteX90" fmla="*/ 1492634 w 2291255"/>
                <a:gd name="connsiteY90" fmla="*/ 3272671 h 3273141"/>
                <a:gd name="connsiteX91" fmla="*/ 1732288 w 2291255"/>
                <a:gd name="connsiteY91" fmla="*/ 3231313 h 3273141"/>
                <a:gd name="connsiteX92" fmla="*/ 1731919 w 2291255"/>
                <a:gd name="connsiteY92" fmla="*/ 3218388 h 3273141"/>
                <a:gd name="connsiteX93" fmla="*/ 1716040 w 2291255"/>
                <a:gd name="connsiteY93" fmla="*/ 3110193 h 3273141"/>
                <a:gd name="connsiteX94" fmla="*/ 1696100 w 2291255"/>
                <a:gd name="connsiteY94" fmla="*/ 2969871 h 3273141"/>
                <a:gd name="connsiteX95" fmla="*/ 1675421 w 2291255"/>
                <a:gd name="connsiteY95" fmla="*/ 2829550 h 3273141"/>
                <a:gd name="connsiteX96" fmla="*/ 1653265 w 2291255"/>
                <a:gd name="connsiteY96" fmla="*/ 2669288 h 3273141"/>
                <a:gd name="connsiteX97" fmla="*/ 1632217 w 2291255"/>
                <a:gd name="connsiteY97" fmla="*/ 2525643 h 3273141"/>
                <a:gd name="connsiteX98" fmla="*/ 1613753 w 2291255"/>
                <a:gd name="connsiteY98" fmla="*/ 2393445 h 3273141"/>
                <a:gd name="connsiteX99" fmla="*/ 1596398 w 2291255"/>
                <a:gd name="connsiteY99" fmla="*/ 2258662 h 3273141"/>
                <a:gd name="connsiteX100" fmla="*/ 1588274 w 2291255"/>
                <a:gd name="connsiteY100" fmla="*/ 2186286 h 3273141"/>
                <a:gd name="connsiteX101" fmla="*/ 1559471 w 2291255"/>
                <a:gd name="connsiteY101" fmla="*/ 2051134 h 3273141"/>
                <a:gd name="connsiteX102" fmla="*/ 1485987 w 2291255"/>
                <a:gd name="connsiteY102" fmla="*/ 1739103 h 3273141"/>
                <a:gd name="connsiteX103" fmla="*/ 1491157 w 2291255"/>
                <a:gd name="connsiteY103" fmla="*/ 1672635 h 3273141"/>
                <a:gd name="connsiteX104" fmla="*/ 1503342 w 2291255"/>
                <a:gd name="connsiteY104" fmla="*/ 1635708 h 3273141"/>
                <a:gd name="connsiteX105" fmla="*/ 1505189 w 2291255"/>
                <a:gd name="connsiteY105" fmla="*/ 1462522 h 3273141"/>
                <a:gd name="connsiteX106" fmla="*/ 1507774 w 2291255"/>
                <a:gd name="connsiteY106" fmla="*/ 1242438 h 3273141"/>
                <a:gd name="connsiteX107" fmla="*/ 1509989 w 2291255"/>
                <a:gd name="connsiteY107" fmla="*/ 1041557 h 3273141"/>
                <a:gd name="connsiteX108" fmla="*/ 1512574 w 2291255"/>
                <a:gd name="connsiteY108" fmla="*/ 749836 h 3273141"/>
                <a:gd name="connsiteX109" fmla="*/ 1535838 w 2291255"/>
                <a:gd name="connsiteY109" fmla="*/ 682998 h 3273141"/>
                <a:gd name="connsiteX110" fmla="*/ 1552824 w 2291255"/>
                <a:gd name="connsiteY110" fmla="*/ 673028 h 3273141"/>
                <a:gd name="connsiteX111" fmla="*/ 1618923 w 2291255"/>
                <a:gd name="connsiteY111" fmla="*/ 663058 h 3273141"/>
                <a:gd name="connsiteX112" fmla="*/ 1805772 w 2291255"/>
                <a:gd name="connsiteY112" fmla="*/ 633516 h 3273141"/>
                <a:gd name="connsiteX113" fmla="*/ 2012562 w 2291255"/>
                <a:gd name="connsiteY113" fmla="*/ 600282 h 3273141"/>
                <a:gd name="connsiteX114" fmla="*/ 2044688 w 2291255"/>
                <a:gd name="connsiteY114" fmla="*/ 584773 h 3273141"/>
                <a:gd name="connsiteX115" fmla="*/ 2176517 w 2291255"/>
                <a:gd name="connsiteY115" fmla="*/ 369859 h 3273141"/>
                <a:gd name="connsiteX116" fmla="*/ 2289143 w 2291255"/>
                <a:gd name="connsiteY116" fmla="*/ 188180 h 3273141"/>
                <a:gd name="connsiteX117" fmla="*/ 2285451 w 2291255"/>
                <a:gd name="connsiteY117" fmla="*/ 178210 h 3273141"/>
                <a:gd name="connsiteX118" fmla="*/ 1339757 w 2291255"/>
                <a:gd name="connsiteY118" fmla="*/ 1383499 h 3273141"/>
                <a:gd name="connsiteX119" fmla="*/ 1340126 w 2291255"/>
                <a:gd name="connsiteY119" fmla="*/ 1383499 h 3273141"/>
                <a:gd name="connsiteX120" fmla="*/ 1340126 w 2291255"/>
                <a:gd name="connsiteY120" fmla="*/ 1383499 h 3273141"/>
                <a:gd name="connsiteX121" fmla="*/ 1339757 w 2291255"/>
                <a:gd name="connsiteY121" fmla="*/ 1383499 h 3273141"/>
                <a:gd name="connsiteX122" fmla="*/ 1339757 w 2291255"/>
                <a:gd name="connsiteY122" fmla="*/ 1383499 h 3273141"/>
                <a:gd name="connsiteX123" fmla="*/ 1153277 w 2291255"/>
                <a:gd name="connsiteY123" fmla="*/ 1449967 h 3273141"/>
                <a:gd name="connsiteX124" fmla="*/ 1153277 w 2291255"/>
                <a:gd name="connsiteY124" fmla="*/ 1449967 h 3273141"/>
                <a:gd name="connsiteX125" fmla="*/ 1153277 w 2291255"/>
                <a:gd name="connsiteY125" fmla="*/ 1449967 h 3273141"/>
                <a:gd name="connsiteX126" fmla="*/ 1153277 w 2291255"/>
                <a:gd name="connsiteY126" fmla="*/ 1449967 h 327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2291255" h="3273141">
                  <a:moveTo>
                    <a:pt x="2285451" y="178210"/>
                  </a:moveTo>
                  <a:cubicBezTo>
                    <a:pt x="2278804" y="176732"/>
                    <a:pt x="2162485" y="144606"/>
                    <a:pt x="2120388" y="128728"/>
                  </a:cubicBezTo>
                  <a:cubicBezTo>
                    <a:pt x="2115218" y="128358"/>
                    <a:pt x="2110418" y="121712"/>
                    <a:pt x="2105248" y="130205"/>
                  </a:cubicBezTo>
                  <a:cubicBezTo>
                    <a:pt x="2093801" y="149407"/>
                    <a:pt x="2081246" y="167501"/>
                    <a:pt x="2068691" y="186333"/>
                  </a:cubicBezTo>
                  <a:cubicBezTo>
                    <a:pt x="2021425" y="258341"/>
                    <a:pt x="1974158" y="330348"/>
                    <a:pt x="1927261" y="402355"/>
                  </a:cubicBezTo>
                  <a:cubicBezTo>
                    <a:pt x="1924307" y="406786"/>
                    <a:pt x="1921353" y="409002"/>
                    <a:pt x="1915814" y="409002"/>
                  </a:cubicBezTo>
                  <a:cubicBezTo>
                    <a:pt x="1900674" y="409002"/>
                    <a:pt x="1885534" y="410110"/>
                    <a:pt x="1870394" y="410848"/>
                  </a:cubicBezTo>
                  <a:cubicBezTo>
                    <a:pt x="1820912" y="412325"/>
                    <a:pt x="1771800" y="413802"/>
                    <a:pt x="1722318" y="415649"/>
                  </a:cubicBezTo>
                  <a:cubicBezTo>
                    <a:pt x="1678375" y="417495"/>
                    <a:pt x="1634802" y="417864"/>
                    <a:pt x="1590859" y="418972"/>
                  </a:cubicBezTo>
                  <a:cubicBezTo>
                    <a:pt x="1588643" y="418972"/>
                    <a:pt x="1585689" y="418603"/>
                    <a:pt x="1583843" y="419341"/>
                  </a:cubicBezTo>
                  <a:cubicBezTo>
                    <a:pt x="1573872" y="423034"/>
                    <a:pt x="1567595" y="418603"/>
                    <a:pt x="1560948" y="411587"/>
                  </a:cubicBezTo>
                  <a:cubicBezTo>
                    <a:pt x="1530668" y="378353"/>
                    <a:pt x="1499650" y="345488"/>
                    <a:pt x="1469370" y="312254"/>
                  </a:cubicBezTo>
                  <a:cubicBezTo>
                    <a:pt x="1463461" y="305976"/>
                    <a:pt x="1458292" y="305238"/>
                    <a:pt x="1450537" y="306715"/>
                  </a:cubicBezTo>
                  <a:cubicBezTo>
                    <a:pt x="1378161" y="322593"/>
                    <a:pt x="1305415" y="338102"/>
                    <a:pt x="1232669" y="353612"/>
                  </a:cubicBezTo>
                  <a:cubicBezTo>
                    <a:pt x="1217529" y="356935"/>
                    <a:pt x="1214206" y="357304"/>
                    <a:pt x="1212729" y="366167"/>
                  </a:cubicBezTo>
                  <a:cubicBezTo>
                    <a:pt x="1209405" y="356935"/>
                    <a:pt x="1210883" y="356935"/>
                    <a:pt x="1209775" y="347703"/>
                  </a:cubicBezTo>
                  <a:cubicBezTo>
                    <a:pt x="1202759" y="355458"/>
                    <a:pt x="1194266" y="360628"/>
                    <a:pt x="1183557" y="362843"/>
                  </a:cubicBezTo>
                  <a:cubicBezTo>
                    <a:pt x="1154385" y="369490"/>
                    <a:pt x="1127059" y="381676"/>
                    <a:pt x="1097887" y="388692"/>
                  </a:cubicBezTo>
                  <a:cubicBezTo>
                    <a:pt x="1091978" y="390169"/>
                    <a:pt x="1085332" y="391277"/>
                    <a:pt x="1082377" y="398293"/>
                  </a:cubicBezTo>
                  <a:cubicBezTo>
                    <a:pt x="1082377" y="398293"/>
                    <a:pt x="1082377" y="398662"/>
                    <a:pt x="1082377" y="398662"/>
                  </a:cubicBezTo>
                  <a:cubicBezTo>
                    <a:pt x="1077577" y="397924"/>
                    <a:pt x="1073146" y="399770"/>
                    <a:pt x="1068715" y="400878"/>
                  </a:cubicBezTo>
                  <a:cubicBezTo>
                    <a:pt x="1062806" y="400509"/>
                    <a:pt x="1057267" y="399770"/>
                    <a:pt x="1057267" y="399770"/>
                  </a:cubicBezTo>
                  <a:cubicBezTo>
                    <a:pt x="1035481" y="388323"/>
                    <a:pt x="1011109" y="382784"/>
                    <a:pt x="988953" y="372444"/>
                  </a:cubicBezTo>
                  <a:cubicBezTo>
                    <a:pt x="972705" y="365059"/>
                    <a:pt x="954980" y="362105"/>
                    <a:pt x="939840" y="352504"/>
                  </a:cubicBezTo>
                  <a:cubicBezTo>
                    <a:pt x="935778" y="362105"/>
                    <a:pt x="937994" y="362843"/>
                    <a:pt x="933932" y="372444"/>
                  </a:cubicBezTo>
                  <a:cubicBezTo>
                    <a:pt x="933932" y="372444"/>
                    <a:pt x="933932" y="372444"/>
                    <a:pt x="933932" y="372444"/>
                  </a:cubicBezTo>
                  <a:cubicBezTo>
                    <a:pt x="932086" y="370229"/>
                    <a:pt x="929131" y="369121"/>
                    <a:pt x="923962" y="370229"/>
                  </a:cubicBezTo>
                  <a:cubicBezTo>
                    <a:pt x="921746" y="370598"/>
                    <a:pt x="919161" y="370229"/>
                    <a:pt x="916946" y="369859"/>
                  </a:cubicBezTo>
                  <a:cubicBezTo>
                    <a:pt x="874480" y="359520"/>
                    <a:pt x="832014" y="349180"/>
                    <a:pt x="789548" y="339210"/>
                  </a:cubicBezTo>
                  <a:cubicBezTo>
                    <a:pt x="750775" y="329609"/>
                    <a:pt x="711633" y="320378"/>
                    <a:pt x="672860" y="310777"/>
                  </a:cubicBezTo>
                  <a:cubicBezTo>
                    <a:pt x="665475" y="308930"/>
                    <a:pt x="660674" y="310777"/>
                    <a:pt x="655135" y="316316"/>
                  </a:cubicBezTo>
                  <a:cubicBezTo>
                    <a:pt x="637780" y="334410"/>
                    <a:pt x="618578" y="351027"/>
                    <a:pt x="602330" y="369859"/>
                  </a:cubicBezTo>
                  <a:cubicBezTo>
                    <a:pt x="590513" y="383892"/>
                    <a:pt x="578327" y="384630"/>
                    <a:pt x="561710" y="381307"/>
                  </a:cubicBezTo>
                  <a:cubicBezTo>
                    <a:pt x="511121" y="370967"/>
                    <a:pt x="460162" y="362474"/>
                    <a:pt x="409572" y="353242"/>
                  </a:cubicBezTo>
                  <a:cubicBezTo>
                    <a:pt x="364891" y="345118"/>
                    <a:pt x="319840" y="336625"/>
                    <a:pt x="275159" y="328501"/>
                  </a:cubicBezTo>
                  <a:cubicBezTo>
                    <a:pt x="268512" y="327394"/>
                    <a:pt x="265927" y="324439"/>
                    <a:pt x="264450" y="317423"/>
                  </a:cubicBezTo>
                  <a:cubicBezTo>
                    <a:pt x="244140" y="218460"/>
                    <a:pt x="223461" y="119496"/>
                    <a:pt x="202782" y="20163"/>
                  </a:cubicBezTo>
                  <a:cubicBezTo>
                    <a:pt x="200936" y="10562"/>
                    <a:pt x="199459" y="961"/>
                    <a:pt x="185796" y="3177"/>
                  </a:cubicBezTo>
                  <a:cubicBezTo>
                    <a:pt x="180996" y="-516"/>
                    <a:pt x="175087" y="-147"/>
                    <a:pt x="169918" y="223"/>
                  </a:cubicBezTo>
                  <a:cubicBezTo>
                    <a:pt x="132991" y="1330"/>
                    <a:pt x="96064" y="4285"/>
                    <a:pt x="59137" y="5762"/>
                  </a:cubicBezTo>
                  <a:cubicBezTo>
                    <a:pt x="47321" y="6500"/>
                    <a:pt x="34397" y="3915"/>
                    <a:pt x="22949" y="10931"/>
                  </a:cubicBezTo>
                  <a:cubicBezTo>
                    <a:pt x="17041" y="11670"/>
                    <a:pt x="11133" y="12409"/>
                    <a:pt x="5224" y="13147"/>
                  </a:cubicBezTo>
                  <a:cubicBezTo>
                    <a:pt x="1162" y="13516"/>
                    <a:pt x="-315" y="14993"/>
                    <a:pt x="55" y="19425"/>
                  </a:cubicBezTo>
                  <a:cubicBezTo>
                    <a:pt x="1532" y="35303"/>
                    <a:pt x="2640" y="51182"/>
                    <a:pt x="4486" y="67060"/>
                  </a:cubicBezTo>
                  <a:cubicBezTo>
                    <a:pt x="11871" y="128728"/>
                    <a:pt x="17780" y="190395"/>
                    <a:pt x="28119" y="251325"/>
                  </a:cubicBezTo>
                  <a:cubicBezTo>
                    <a:pt x="36243" y="300437"/>
                    <a:pt x="44367" y="349550"/>
                    <a:pt x="61353" y="396447"/>
                  </a:cubicBezTo>
                  <a:cubicBezTo>
                    <a:pt x="77601" y="441497"/>
                    <a:pt x="104557" y="477316"/>
                    <a:pt x="149239" y="498364"/>
                  </a:cubicBezTo>
                  <a:cubicBezTo>
                    <a:pt x="179519" y="512397"/>
                    <a:pt x="209060" y="528275"/>
                    <a:pt x="238971" y="543046"/>
                  </a:cubicBezTo>
                  <a:cubicBezTo>
                    <a:pt x="265558" y="555970"/>
                    <a:pt x="290668" y="571479"/>
                    <a:pt x="318363" y="581450"/>
                  </a:cubicBezTo>
                  <a:cubicBezTo>
                    <a:pt x="390740" y="608037"/>
                    <a:pt x="466439" y="620592"/>
                    <a:pt x="542878" y="629085"/>
                  </a:cubicBezTo>
                  <a:cubicBezTo>
                    <a:pt x="558387" y="630931"/>
                    <a:pt x="559495" y="631670"/>
                    <a:pt x="555802" y="646810"/>
                  </a:cubicBezTo>
                  <a:cubicBezTo>
                    <a:pt x="545093" y="691491"/>
                    <a:pt x="534385" y="736542"/>
                    <a:pt x="523676" y="781223"/>
                  </a:cubicBezTo>
                  <a:cubicBezTo>
                    <a:pt x="506320" y="854338"/>
                    <a:pt x="489703" y="927453"/>
                    <a:pt x="471978" y="1000199"/>
                  </a:cubicBezTo>
                  <a:cubicBezTo>
                    <a:pt x="468286" y="1016077"/>
                    <a:pt x="467547" y="1033064"/>
                    <a:pt x="459423" y="1047096"/>
                  </a:cubicBezTo>
                  <a:cubicBezTo>
                    <a:pt x="405510" y="1137197"/>
                    <a:pt x="351597" y="1227668"/>
                    <a:pt x="300638" y="1319615"/>
                  </a:cubicBezTo>
                  <a:cubicBezTo>
                    <a:pt x="267404" y="1379806"/>
                    <a:pt x="234170" y="1440366"/>
                    <a:pt x="200936" y="1500556"/>
                  </a:cubicBezTo>
                  <a:cubicBezTo>
                    <a:pt x="197982" y="1506095"/>
                    <a:pt x="197613" y="1510896"/>
                    <a:pt x="200936" y="1516066"/>
                  </a:cubicBezTo>
                  <a:cubicBezTo>
                    <a:pt x="211276" y="1533052"/>
                    <a:pt x="225308" y="1544868"/>
                    <a:pt x="246356" y="1543391"/>
                  </a:cubicBezTo>
                  <a:cubicBezTo>
                    <a:pt x="265927" y="1542284"/>
                    <a:pt x="285129" y="1540068"/>
                    <a:pt x="304700" y="1538222"/>
                  </a:cubicBezTo>
                  <a:cubicBezTo>
                    <a:pt x="334242" y="1535267"/>
                    <a:pt x="363783" y="1531206"/>
                    <a:pt x="393694" y="1529728"/>
                  </a:cubicBezTo>
                  <a:cubicBezTo>
                    <a:pt x="421389" y="1528251"/>
                    <a:pt x="449084" y="1522712"/>
                    <a:pt x="476779" y="1529359"/>
                  </a:cubicBezTo>
                  <a:cubicBezTo>
                    <a:pt x="501520" y="1535267"/>
                    <a:pt x="524045" y="1545607"/>
                    <a:pt x="546570" y="1557054"/>
                  </a:cubicBezTo>
                  <a:cubicBezTo>
                    <a:pt x="573158" y="1571086"/>
                    <a:pt x="599376" y="1585488"/>
                    <a:pt x="631133" y="1581795"/>
                  </a:cubicBezTo>
                  <a:cubicBezTo>
                    <a:pt x="635933" y="1581057"/>
                    <a:pt x="641472" y="1582903"/>
                    <a:pt x="646642" y="1583642"/>
                  </a:cubicBezTo>
                  <a:cubicBezTo>
                    <a:pt x="655504" y="1584749"/>
                    <a:pt x="660305" y="1588442"/>
                    <a:pt x="658089" y="1598781"/>
                  </a:cubicBezTo>
                  <a:cubicBezTo>
                    <a:pt x="654027" y="1617614"/>
                    <a:pt x="651442" y="1637185"/>
                    <a:pt x="647380" y="1656018"/>
                  </a:cubicBezTo>
                  <a:cubicBezTo>
                    <a:pt x="623378" y="1777876"/>
                    <a:pt x="600483" y="1900104"/>
                    <a:pt x="575373" y="2021593"/>
                  </a:cubicBezTo>
                  <a:cubicBezTo>
                    <a:pt x="554325" y="2123510"/>
                    <a:pt x="531800" y="2225059"/>
                    <a:pt x="509274" y="2326608"/>
                  </a:cubicBezTo>
                  <a:cubicBezTo>
                    <a:pt x="494504" y="2393814"/>
                    <a:pt x="478995" y="2460652"/>
                    <a:pt x="462747" y="2527489"/>
                  </a:cubicBezTo>
                  <a:cubicBezTo>
                    <a:pt x="453515" y="2565893"/>
                    <a:pt x="448715" y="2604666"/>
                    <a:pt x="443914" y="2643808"/>
                  </a:cubicBezTo>
                  <a:cubicBezTo>
                    <a:pt x="438744" y="2685536"/>
                    <a:pt x="432836" y="2727263"/>
                    <a:pt x="428036" y="2768990"/>
                  </a:cubicBezTo>
                  <a:cubicBezTo>
                    <a:pt x="422866" y="2814041"/>
                    <a:pt x="418065" y="2859091"/>
                    <a:pt x="412896" y="2903773"/>
                  </a:cubicBezTo>
                  <a:cubicBezTo>
                    <a:pt x="407726" y="2948823"/>
                    <a:pt x="402187" y="2993505"/>
                    <a:pt x="397017" y="3038555"/>
                  </a:cubicBezTo>
                  <a:cubicBezTo>
                    <a:pt x="390740" y="3094315"/>
                    <a:pt x="384462" y="3149705"/>
                    <a:pt x="378185" y="3205464"/>
                  </a:cubicBezTo>
                  <a:cubicBezTo>
                    <a:pt x="375969" y="3223189"/>
                    <a:pt x="375969" y="3227251"/>
                    <a:pt x="392586" y="3234267"/>
                  </a:cubicBezTo>
                  <a:cubicBezTo>
                    <a:pt x="443914" y="3256054"/>
                    <a:pt x="528846" y="3251253"/>
                    <a:pt x="537339" y="3251622"/>
                  </a:cubicBezTo>
                  <a:cubicBezTo>
                    <a:pt x="555433" y="3252730"/>
                    <a:pt x="573896" y="3253100"/>
                    <a:pt x="592360" y="3254207"/>
                  </a:cubicBezTo>
                  <a:cubicBezTo>
                    <a:pt x="599376" y="3254577"/>
                    <a:pt x="601961" y="3252361"/>
                    <a:pt x="603438" y="3245345"/>
                  </a:cubicBezTo>
                  <a:cubicBezTo>
                    <a:pt x="616731" y="3181093"/>
                    <a:pt x="630394" y="3117209"/>
                    <a:pt x="644426" y="3052957"/>
                  </a:cubicBezTo>
                  <a:cubicBezTo>
                    <a:pt x="680984" y="2887156"/>
                    <a:pt x="715695" y="2720616"/>
                    <a:pt x="756684" y="2555553"/>
                  </a:cubicBezTo>
                  <a:cubicBezTo>
                    <a:pt x="766654" y="2514565"/>
                    <a:pt x="773670" y="2473207"/>
                    <a:pt x="794349" y="2434803"/>
                  </a:cubicBezTo>
                  <a:cubicBezTo>
                    <a:pt x="873741" y="2288573"/>
                    <a:pt x="951657" y="2141235"/>
                    <a:pt x="1029942" y="1994636"/>
                  </a:cubicBezTo>
                  <a:cubicBezTo>
                    <a:pt x="1045820" y="1965095"/>
                    <a:pt x="1061698" y="1935923"/>
                    <a:pt x="1078316" y="1904904"/>
                  </a:cubicBezTo>
                  <a:cubicBezTo>
                    <a:pt x="1084224" y="1917459"/>
                    <a:pt x="1089394" y="1928537"/>
                    <a:pt x="1094563" y="1939615"/>
                  </a:cubicBezTo>
                  <a:cubicBezTo>
                    <a:pt x="1145522" y="2045226"/>
                    <a:pt x="1197220" y="2150836"/>
                    <a:pt x="1247809" y="2257185"/>
                  </a:cubicBezTo>
                  <a:cubicBezTo>
                    <a:pt x="1265534" y="2294112"/>
                    <a:pt x="1285105" y="2329931"/>
                    <a:pt x="1291383" y="2372397"/>
                  </a:cubicBezTo>
                  <a:cubicBezTo>
                    <a:pt x="1304307" y="2459913"/>
                    <a:pt x="1321663" y="2546691"/>
                    <a:pt x="1337541" y="2633838"/>
                  </a:cubicBezTo>
                  <a:cubicBezTo>
                    <a:pt x="1353789" y="2722093"/>
                    <a:pt x="1370775" y="2809979"/>
                    <a:pt x="1389977" y="2897864"/>
                  </a:cubicBezTo>
                  <a:cubicBezTo>
                    <a:pt x="1402532" y="2956578"/>
                    <a:pt x="1415087" y="3014922"/>
                    <a:pt x="1429120" y="3073636"/>
                  </a:cubicBezTo>
                  <a:cubicBezTo>
                    <a:pt x="1444260" y="3137888"/>
                    <a:pt x="1460877" y="3201771"/>
                    <a:pt x="1479340" y="3264916"/>
                  </a:cubicBezTo>
                  <a:cubicBezTo>
                    <a:pt x="1481556" y="3272302"/>
                    <a:pt x="1484510" y="3274148"/>
                    <a:pt x="1492634" y="3272671"/>
                  </a:cubicBezTo>
                  <a:cubicBezTo>
                    <a:pt x="1522914" y="3266393"/>
                    <a:pt x="1728595" y="3234636"/>
                    <a:pt x="1732288" y="3231313"/>
                  </a:cubicBezTo>
                  <a:cubicBezTo>
                    <a:pt x="1732288" y="3226882"/>
                    <a:pt x="1732288" y="3222451"/>
                    <a:pt x="1731919" y="3218388"/>
                  </a:cubicBezTo>
                  <a:cubicBezTo>
                    <a:pt x="1726749" y="3182200"/>
                    <a:pt x="1721210" y="3146012"/>
                    <a:pt x="1716040" y="3110193"/>
                  </a:cubicBezTo>
                  <a:cubicBezTo>
                    <a:pt x="1709394" y="3063296"/>
                    <a:pt x="1702747" y="3016768"/>
                    <a:pt x="1696100" y="2969871"/>
                  </a:cubicBezTo>
                  <a:cubicBezTo>
                    <a:pt x="1689453" y="2922974"/>
                    <a:pt x="1682068" y="2876447"/>
                    <a:pt x="1675421" y="2829550"/>
                  </a:cubicBezTo>
                  <a:cubicBezTo>
                    <a:pt x="1667666" y="2776006"/>
                    <a:pt x="1660650" y="2722462"/>
                    <a:pt x="1653265" y="2669288"/>
                  </a:cubicBezTo>
                  <a:cubicBezTo>
                    <a:pt x="1646618" y="2621283"/>
                    <a:pt x="1639233" y="2573278"/>
                    <a:pt x="1632217" y="2525643"/>
                  </a:cubicBezTo>
                  <a:cubicBezTo>
                    <a:pt x="1625939" y="2481700"/>
                    <a:pt x="1619662" y="2437757"/>
                    <a:pt x="1613753" y="2393445"/>
                  </a:cubicBezTo>
                  <a:cubicBezTo>
                    <a:pt x="1607845" y="2348764"/>
                    <a:pt x="1602306" y="2303713"/>
                    <a:pt x="1596398" y="2258662"/>
                  </a:cubicBezTo>
                  <a:cubicBezTo>
                    <a:pt x="1593074" y="2234660"/>
                    <a:pt x="1591966" y="2210288"/>
                    <a:pt x="1588274" y="2186286"/>
                  </a:cubicBezTo>
                  <a:cubicBezTo>
                    <a:pt x="1581258" y="2140866"/>
                    <a:pt x="1569810" y="2096185"/>
                    <a:pt x="1559471" y="2051134"/>
                  </a:cubicBezTo>
                  <a:cubicBezTo>
                    <a:pt x="1535469" y="1947001"/>
                    <a:pt x="1511466" y="1842867"/>
                    <a:pt x="1485987" y="1739103"/>
                  </a:cubicBezTo>
                  <a:cubicBezTo>
                    <a:pt x="1480079" y="1715470"/>
                    <a:pt x="1480079" y="1694422"/>
                    <a:pt x="1491157" y="1672635"/>
                  </a:cubicBezTo>
                  <a:cubicBezTo>
                    <a:pt x="1497065" y="1661188"/>
                    <a:pt x="1502973" y="1649371"/>
                    <a:pt x="1503342" y="1635708"/>
                  </a:cubicBezTo>
                  <a:cubicBezTo>
                    <a:pt x="1504081" y="1578103"/>
                    <a:pt x="1502973" y="1520128"/>
                    <a:pt x="1505189" y="1462522"/>
                  </a:cubicBezTo>
                  <a:cubicBezTo>
                    <a:pt x="1507774" y="1389407"/>
                    <a:pt x="1504819" y="1315923"/>
                    <a:pt x="1507774" y="1242438"/>
                  </a:cubicBezTo>
                  <a:cubicBezTo>
                    <a:pt x="1510358" y="1175601"/>
                    <a:pt x="1508512" y="1108394"/>
                    <a:pt x="1509989" y="1041557"/>
                  </a:cubicBezTo>
                  <a:cubicBezTo>
                    <a:pt x="1512574" y="944440"/>
                    <a:pt x="1512943" y="846953"/>
                    <a:pt x="1512574" y="749836"/>
                  </a:cubicBezTo>
                  <a:cubicBezTo>
                    <a:pt x="1512574" y="723618"/>
                    <a:pt x="1516636" y="701831"/>
                    <a:pt x="1535838" y="682998"/>
                  </a:cubicBezTo>
                  <a:cubicBezTo>
                    <a:pt x="1541008" y="677828"/>
                    <a:pt x="1545808" y="674136"/>
                    <a:pt x="1552824" y="673028"/>
                  </a:cubicBezTo>
                  <a:cubicBezTo>
                    <a:pt x="1574980" y="669705"/>
                    <a:pt x="1596767" y="666381"/>
                    <a:pt x="1618923" y="663058"/>
                  </a:cubicBezTo>
                  <a:cubicBezTo>
                    <a:pt x="1681329" y="653457"/>
                    <a:pt x="1743735" y="643487"/>
                    <a:pt x="1805772" y="633516"/>
                  </a:cubicBezTo>
                  <a:cubicBezTo>
                    <a:pt x="1874825" y="622438"/>
                    <a:pt x="1943878" y="611730"/>
                    <a:pt x="2012562" y="600282"/>
                  </a:cubicBezTo>
                  <a:cubicBezTo>
                    <a:pt x="2024379" y="598436"/>
                    <a:pt x="2036564" y="598805"/>
                    <a:pt x="2044688" y="584773"/>
                  </a:cubicBezTo>
                  <a:cubicBezTo>
                    <a:pt x="2087893" y="512766"/>
                    <a:pt x="2132574" y="441497"/>
                    <a:pt x="2176517" y="369859"/>
                  </a:cubicBezTo>
                  <a:cubicBezTo>
                    <a:pt x="2213813" y="309300"/>
                    <a:pt x="2251478" y="248370"/>
                    <a:pt x="2289143" y="188180"/>
                  </a:cubicBezTo>
                  <a:cubicBezTo>
                    <a:pt x="2292098" y="182641"/>
                    <a:pt x="2292836" y="180056"/>
                    <a:pt x="2285451" y="178210"/>
                  </a:cubicBezTo>
                  <a:close/>
                  <a:moveTo>
                    <a:pt x="1339757" y="1383499"/>
                  </a:moveTo>
                  <a:cubicBezTo>
                    <a:pt x="1339757" y="1383499"/>
                    <a:pt x="1340126" y="1383499"/>
                    <a:pt x="1340126" y="1383499"/>
                  </a:cubicBezTo>
                  <a:lnTo>
                    <a:pt x="1340126" y="1383499"/>
                  </a:lnTo>
                  <a:cubicBezTo>
                    <a:pt x="1340126" y="1383499"/>
                    <a:pt x="1340126" y="1383868"/>
                    <a:pt x="1339757" y="1383499"/>
                  </a:cubicBezTo>
                  <a:cubicBezTo>
                    <a:pt x="1339757" y="1383868"/>
                    <a:pt x="1339757" y="1383499"/>
                    <a:pt x="1339757" y="1383499"/>
                  </a:cubicBezTo>
                  <a:close/>
                  <a:moveTo>
                    <a:pt x="1153277" y="1449967"/>
                  </a:move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lose/>
                </a:path>
              </a:pathLst>
            </a:custGeom>
            <a:solidFill>
              <a:srgbClr val="303947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A57EDCE-3EE4-4FB2-8342-45D12E6E4ACF}"/>
                </a:ext>
              </a:extLst>
            </p:cNvPr>
            <p:cNvSpPr/>
            <p:nvPr/>
          </p:nvSpPr>
          <p:spPr>
            <a:xfrm>
              <a:off x="5760142" y="3492690"/>
              <a:ext cx="734248" cy="1043224"/>
            </a:xfrm>
            <a:custGeom>
              <a:avLst/>
              <a:gdLst>
                <a:gd name="connsiteX0" fmla="*/ 723540 w 734248"/>
                <a:gd name="connsiteY0" fmla="*/ 1022871 h 1043224"/>
                <a:gd name="connsiteX1" fmla="*/ 675904 w 734248"/>
                <a:gd name="connsiteY1" fmla="*/ 998499 h 1043224"/>
                <a:gd name="connsiteX2" fmla="*/ 645625 w 734248"/>
                <a:gd name="connsiteY2" fmla="*/ 937570 h 1043224"/>
                <a:gd name="connsiteX3" fmla="*/ 649317 w 734248"/>
                <a:gd name="connsiteY3" fmla="*/ 912829 h 1043224"/>
                <a:gd name="connsiteX4" fmla="*/ 628269 w 734248"/>
                <a:gd name="connsiteY4" fmla="*/ 779893 h 1043224"/>
                <a:gd name="connsiteX5" fmla="*/ 606113 w 734248"/>
                <a:gd name="connsiteY5" fmla="*/ 737796 h 1043224"/>
                <a:gd name="connsiteX6" fmla="*/ 571771 w 734248"/>
                <a:gd name="connsiteY6" fmla="*/ 588612 h 1043224"/>
                <a:gd name="connsiteX7" fmla="*/ 559954 w 734248"/>
                <a:gd name="connsiteY7" fmla="*/ 212698 h 1043224"/>
                <a:gd name="connsiteX8" fmla="*/ 549984 w 734248"/>
                <a:gd name="connsiteY8" fmla="*/ 18463 h 1043224"/>
                <a:gd name="connsiteX9" fmla="*/ 547030 w 734248"/>
                <a:gd name="connsiteY9" fmla="*/ 0 h 1043224"/>
                <a:gd name="connsiteX10" fmla="*/ 520812 w 734248"/>
                <a:gd name="connsiteY10" fmla="*/ 15140 h 1043224"/>
                <a:gd name="connsiteX11" fmla="*/ 435142 w 734248"/>
                <a:gd name="connsiteY11" fmla="*/ 40989 h 1043224"/>
                <a:gd name="connsiteX12" fmla="*/ 419633 w 734248"/>
                <a:gd name="connsiteY12" fmla="*/ 50590 h 1043224"/>
                <a:gd name="connsiteX13" fmla="*/ 394523 w 734248"/>
                <a:gd name="connsiteY13" fmla="*/ 52067 h 1043224"/>
                <a:gd name="connsiteX14" fmla="*/ 326208 w 734248"/>
                <a:gd name="connsiteY14" fmla="*/ 24741 h 1043224"/>
                <a:gd name="connsiteX15" fmla="*/ 277096 w 734248"/>
                <a:gd name="connsiteY15" fmla="*/ 4800 h 1043224"/>
                <a:gd name="connsiteX16" fmla="*/ 271187 w 734248"/>
                <a:gd name="connsiteY16" fmla="*/ 24741 h 1043224"/>
                <a:gd name="connsiteX17" fmla="*/ 272295 w 734248"/>
                <a:gd name="connsiteY17" fmla="*/ 45420 h 1043224"/>
                <a:gd name="connsiteX18" fmla="*/ 249401 w 734248"/>
                <a:gd name="connsiteY18" fmla="*/ 101918 h 1043224"/>
                <a:gd name="connsiteX19" fmla="*/ 130866 w 734248"/>
                <a:gd name="connsiteY19" fmla="*/ 257379 h 1043224"/>
                <a:gd name="connsiteX20" fmla="*/ 1253 w 734248"/>
                <a:gd name="connsiteY20" fmla="*/ 517713 h 1043224"/>
                <a:gd name="connsiteX21" fmla="*/ 1622 w 734248"/>
                <a:gd name="connsiteY21" fmla="*/ 531376 h 1043224"/>
                <a:gd name="connsiteX22" fmla="*/ 42980 w 734248"/>
                <a:gd name="connsiteY22" fmla="*/ 683145 h 1043224"/>
                <a:gd name="connsiteX23" fmla="*/ 48888 w 734248"/>
                <a:gd name="connsiteY23" fmla="*/ 973758 h 1043224"/>
                <a:gd name="connsiteX24" fmla="*/ 34487 w 734248"/>
                <a:gd name="connsiteY24" fmla="*/ 1042811 h 1043224"/>
                <a:gd name="connsiteX25" fmla="*/ 387876 w 734248"/>
                <a:gd name="connsiteY25" fmla="*/ 1041703 h 1043224"/>
                <a:gd name="connsiteX26" fmla="*/ 497548 w 734248"/>
                <a:gd name="connsiteY26" fmla="*/ 1043180 h 1043224"/>
                <a:gd name="connsiteX27" fmla="*/ 676643 w 734248"/>
                <a:gd name="connsiteY27" fmla="*/ 1035426 h 1043224"/>
                <a:gd name="connsiteX28" fmla="*/ 734249 w 734248"/>
                <a:gd name="connsiteY28" fmla="*/ 1032472 h 1043224"/>
                <a:gd name="connsiteX29" fmla="*/ 723540 w 734248"/>
                <a:gd name="connsiteY29" fmla="*/ 1022871 h 104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34248" h="1043224">
                  <a:moveTo>
                    <a:pt x="723540" y="1022871"/>
                  </a:moveTo>
                  <a:cubicBezTo>
                    <a:pt x="707661" y="1014747"/>
                    <a:pt x="691414" y="1007362"/>
                    <a:pt x="675904" y="998499"/>
                  </a:cubicBezTo>
                  <a:cubicBezTo>
                    <a:pt x="652271" y="985206"/>
                    <a:pt x="641563" y="964896"/>
                    <a:pt x="645625" y="937570"/>
                  </a:cubicBezTo>
                  <a:cubicBezTo>
                    <a:pt x="646732" y="929446"/>
                    <a:pt x="647471" y="920953"/>
                    <a:pt x="649317" y="912829"/>
                  </a:cubicBezTo>
                  <a:cubicBezTo>
                    <a:pt x="660395" y="865563"/>
                    <a:pt x="654118" y="821620"/>
                    <a:pt x="628269" y="779893"/>
                  </a:cubicBezTo>
                  <a:cubicBezTo>
                    <a:pt x="619776" y="766599"/>
                    <a:pt x="613868" y="751459"/>
                    <a:pt x="606113" y="737796"/>
                  </a:cubicBezTo>
                  <a:cubicBezTo>
                    <a:pt x="579895" y="691269"/>
                    <a:pt x="569555" y="641048"/>
                    <a:pt x="571771" y="588612"/>
                  </a:cubicBezTo>
                  <a:cubicBezTo>
                    <a:pt x="576571" y="463061"/>
                    <a:pt x="570294" y="337880"/>
                    <a:pt x="559954" y="212698"/>
                  </a:cubicBezTo>
                  <a:cubicBezTo>
                    <a:pt x="554785" y="151030"/>
                    <a:pt x="550723" y="80131"/>
                    <a:pt x="549984" y="18463"/>
                  </a:cubicBezTo>
                  <a:cubicBezTo>
                    <a:pt x="546661" y="9232"/>
                    <a:pt x="548138" y="9232"/>
                    <a:pt x="547030" y="0"/>
                  </a:cubicBezTo>
                  <a:cubicBezTo>
                    <a:pt x="540014" y="7755"/>
                    <a:pt x="531521" y="12924"/>
                    <a:pt x="520812" y="15140"/>
                  </a:cubicBezTo>
                  <a:cubicBezTo>
                    <a:pt x="491640" y="21787"/>
                    <a:pt x="464314" y="33973"/>
                    <a:pt x="435142" y="40989"/>
                  </a:cubicBezTo>
                  <a:cubicBezTo>
                    <a:pt x="429234" y="42466"/>
                    <a:pt x="422587" y="43574"/>
                    <a:pt x="419633" y="50590"/>
                  </a:cubicBezTo>
                  <a:cubicBezTo>
                    <a:pt x="420741" y="55390"/>
                    <a:pt x="394523" y="52067"/>
                    <a:pt x="394523" y="52067"/>
                  </a:cubicBezTo>
                  <a:cubicBezTo>
                    <a:pt x="372736" y="40619"/>
                    <a:pt x="348364" y="35080"/>
                    <a:pt x="326208" y="24741"/>
                  </a:cubicBezTo>
                  <a:cubicBezTo>
                    <a:pt x="309960" y="17356"/>
                    <a:pt x="292236" y="14401"/>
                    <a:pt x="277096" y="4800"/>
                  </a:cubicBezTo>
                  <a:cubicBezTo>
                    <a:pt x="273034" y="14401"/>
                    <a:pt x="275249" y="15140"/>
                    <a:pt x="271187" y="24741"/>
                  </a:cubicBezTo>
                  <a:cubicBezTo>
                    <a:pt x="270818" y="28434"/>
                    <a:pt x="272295" y="41727"/>
                    <a:pt x="272295" y="45420"/>
                  </a:cubicBezTo>
                  <a:cubicBezTo>
                    <a:pt x="271926" y="67207"/>
                    <a:pt x="264541" y="84932"/>
                    <a:pt x="249401" y="101918"/>
                  </a:cubicBezTo>
                  <a:cubicBezTo>
                    <a:pt x="205827" y="150661"/>
                    <a:pt x="165208" y="201989"/>
                    <a:pt x="130866" y="257379"/>
                  </a:cubicBezTo>
                  <a:cubicBezTo>
                    <a:pt x="79538" y="340095"/>
                    <a:pt x="40764" y="428719"/>
                    <a:pt x="1253" y="517713"/>
                  </a:cubicBezTo>
                  <a:cubicBezTo>
                    <a:pt x="-963" y="522883"/>
                    <a:pt x="145" y="526945"/>
                    <a:pt x="1622" y="531376"/>
                  </a:cubicBezTo>
                  <a:cubicBezTo>
                    <a:pt x="17131" y="581596"/>
                    <a:pt x="31533" y="631817"/>
                    <a:pt x="42980" y="683145"/>
                  </a:cubicBezTo>
                  <a:cubicBezTo>
                    <a:pt x="43349" y="685730"/>
                    <a:pt x="67352" y="881441"/>
                    <a:pt x="48888" y="973758"/>
                  </a:cubicBezTo>
                  <a:cubicBezTo>
                    <a:pt x="44088" y="998130"/>
                    <a:pt x="39657" y="1018070"/>
                    <a:pt x="34487" y="1042811"/>
                  </a:cubicBezTo>
                  <a:cubicBezTo>
                    <a:pt x="59966" y="1042811"/>
                    <a:pt x="343195" y="1041703"/>
                    <a:pt x="387876" y="1041703"/>
                  </a:cubicBezTo>
                  <a:cubicBezTo>
                    <a:pt x="415940" y="1041334"/>
                    <a:pt x="469484" y="1043550"/>
                    <a:pt x="497548" y="1043180"/>
                  </a:cubicBezTo>
                  <a:cubicBezTo>
                    <a:pt x="520074" y="1043919"/>
                    <a:pt x="653379" y="1035057"/>
                    <a:pt x="676643" y="1035426"/>
                  </a:cubicBezTo>
                  <a:cubicBezTo>
                    <a:pt x="701753" y="1032841"/>
                    <a:pt x="708769" y="1035057"/>
                    <a:pt x="734249" y="1032472"/>
                  </a:cubicBezTo>
                  <a:cubicBezTo>
                    <a:pt x="734249" y="1025456"/>
                    <a:pt x="727602" y="1025086"/>
                    <a:pt x="723540" y="1022871"/>
                  </a:cubicBezTo>
                  <a:close/>
                </a:path>
              </a:pathLst>
            </a:custGeom>
            <a:solidFill>
              <a:srgbClr val="E6E6E6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F004486-49B4-484E-8605-391B46F002A1}"/>
                </a:ext>
              </a:extLst>
            </p:cNvPr>
            <p:cNvSpPr/>
            <p:nvPr/>
          </p:nvSpPr>
          <p:spPr>
            <a:xfrm>
              <a:off x="6007802" y="3076450"/>
              <a:ext cx="362840" cy="472812"/>
            </a:xfrm>
            <a:custGeom>
              <a:avLst/>
              <a:gdLst>
                <a:gd name="connsiteX0" fmla="*/ 298632 w 362840"/>
                <a:gd name="connsiteY0" fmla="*/ 416240 h 472812"/>
                <a:gd name="connsiteX1" fmla="*/ 282753 w 362840"/>
                <a:gd name="connsiteY1" fmla="*/ 431749 h 472812"/>
                <a:gd name="connsiteX2" fmla="*/ 184528 w 362840"/>
                <a:gd name="connsiteY2" fmla="*/ 461290 h 472812"/>
                <a:gd name="connsiteX3" fmla="*/ 171973 w 362840"/>
                <a:gd name="connsiteY3" fmla="*/ 467568 h 472812"/>
                <a:gd name="connsiteX4" fmla="*/ 147602 w 362840"/>
                <a:gd name="connsiteY4" fmla="*/ 471999 h 472812"/>
                <a:gd name="connsiteX5" fmla="*/ 40883 w 362840"/>
                <a:gd name="connsiteY5" fmla="*/ 431380 h 472812"/>
                <a:gd name="connsiteX6" fmla="*/ 28328 w 362840"/>
                <a:gd name="connsiteY6" fmla="*/ 421410 h 472812"/>
                <a:gd name="connsiteX7" fmla="*/ 34236 w 362840"/>
                <a:gd name="connsiteY7" fmla="*/ 394084 h 472812"/>
                <a:gd name="connsiteX8" fmla="*/ 34606 w 362840"/>
                <a:gd name="connsiteY8" fmla="*/ 320600 h 472812"/>
                <a:gd name="connsiteX9" fmla="*/ 33498 w 362840"/>
                <a:gd name="connsiteY9" fmla="*/ 307675 h 472812"/>
                <a:gd name="connsiteX10" fmla="*/ 17619 w 362840"/>
                <a:gd name="connsiteY10" fmla="*/ 286258 h 472812"/>
                <a:gd name="connsiteX11" fmla="*/ 3956 w 362840"/>
                <a:gd name="connsiteY11" fmla="*/ 271856 h 472812"/>
                <a:gd name="connsiteX12" fmla="*/ 633 w 362840"/>
                <a:gd name="connsiteY12" fmla="*/ 210189 h 472812"/>
                <a:gd name="connsiteX13" fmla="*/ 28697 w 362840"/>
                <a:gd name="connsiteY13" fmla="*/ 189510 h 472812"/>
                <a:gd name="connsiteX14" fmla="*/ 49746 w 362840"/>
                <a:gd name="connsiteY14" fmla="*/ 178432 h 472812"/>
                <a:gd name="connsiteX15" fmla="*/ 60824 w 362840"/>
                <a:gd name="connsiteY15" fmla="*/ 116764 h 472812"/>
                <a:gd name="connsiteX16" fmla="*/ 76333 w 362840"/>
                <a:gd name="connsiteY16" fmla="*/ 72821 h 472812"/>
                <a:gd name="connsiteX17" fmla="*/ 150556 w 362840"/>
                <a:gd name="connsiteY17" fmla="*/ 11153 h 472812"/>
                <a:gd name="connsiteX18" fmla="*/ 190067 w 362840"/>
                <a:gd name="connsiteY18" fmla="*/ 75 h 472812"/>
                <a:gd name="connsiteX19" fmla="*/ 261336 w 362840"/>
                <a:gd name="connsiteY19" fmla="*/ 5245 h 472812"/>
                <a:gd name="connsiteX20" fmla="*/ 310818 w 362840"/>
                <a:gd name="connsiteY20" fmla="*/ 32202 h 472812"/>
                <a:gd name="connsiteX21" fmla="*/ 357715 w 362840"/>
                <a:gd name="connsiteY21" fmla="*/ 117133 h 472812"/>
                <a:gd name="connsiteX22" fmla="*/ 359561 w 362840"/>
                <a:gd name="connsiteY22" fmla="*/ 130058 h 472812"/>
                <a:gd name="connsiteX23" fmla="*/ 361407 w 362840"/>
                <a:gd name="connsiteY23" fmla="*/ 167723 h 472812"/>
                <a:gd name="connsiteX24" fmla="*/ 356976 w 362840"/>
                <a:gd name="connsiteY24" fmla="*/ 218682 h 472812"/>
                <a:gd name="connsiteX25" fmla="*/ 348852 w 362840"/>
                <a:gd name="connsiteY25" fmla="*/ 248592 h 472812"/>
                <a:gd name="connsiteX26" fmla="*/ 348114 w 362840"/>
                <a:gd name="connsiteY26" fmla="*/ 266687 h 472812"/>
                <a:gd name="connsiteX27" fmla="*/ 347006 w 362840"/>
                <a:gd name="connsiteY27" fmla="*/ 318384 h 472812"/>
                <a:gd name="connsiteX28" fmla="*/ 333343 w 362840"/>
                <a:gd name="connsiteY28" fmla="*/ 344602 h 472812"/>
                <a:gd name="connsiteX29" fmla="*/ 312664 w 362840"/>
                <a:gd name="connsiteY29" fmla="*/ 361958 h 472812"/>
                <a:gd name="connsiteX30" fmla="*/ 304909 w 362840"/>
                <a:gd name="connsiteY30" fmla="*/ 370451 h 472812"/>
                <a:gd name="connsiteX31" fmla="*/ 298632 w 362840"/>
                <a:gd name="connsiteY31" fmla="*/ 416240 h 47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62840" h="472812">
                  <a:moveTo>
                    <a:pt x="298632" y="416240"/>
                  </a:moveTo>
                  <a:cubicBezTo>
                    <a:pt x="297524" y="425841"/>
                    <a:pt x="290877" y="429164"/>
                    <a:pt x="282753" y="431749"/>
                  </a:cubicBezTo>
                  <a:cubicBezTo>
                    <a:pt x="249889" y="441350"/>
                    <a:pt x="217024" y="451320"/>
                    <a:pt x="184528" y="461290"/>
                  </a:cubicBezTo>
                  <a:cubicBezTo>
                    <a:pt x="180097" y="462767"/>
                    <a:pt x="176035" y="465352"/>
                    <a:pt x="171973" y="467568"/>
                  </a:cubicBezTo>
                  <a:cubicBezTo>
                    <a:pt x="164219" y="471630"/>
                    <a:pt x="156464" y="474215"/>
                    <a:pt x="147602" y="471999"/>
                  </a:cubicBezTo>
                  <a:cubicBezTo>
                    <a:pt x="112521" y="457598"/>
                    <a:pt x="76702" y="444304"/>
                    <a:pt x="40883" y="431380"/>
                  </a:cubicBezTo>
                  <a:cubicBezTo>
                    <a:pt x="35344" y="429533"/>
                    <a:pt x="30544" y="427687"/>
                    <a:pt x="28328" y="421410"/>
                  </a:cubicBezTo>
                  <a:cubicBezTo>
                    <a:pt x="27959" y="411809"/>
                    <a:pt x="32021" y="402946"/>
                    <a:pt x="34236" y="394084"/>
                  </a:cubicBezTo>
                  <a:cubicBezTo>
                    <a:pt x="40145" y="369343"/>
                    <a:pt x="36452" y="344971"/>
                    <a:pt x="34606" y="320600"/>
                  </a:cubicBezTo>
                  <a:cubicBezTo>
                    <a:pt x="34236" y="316168"/>
                    <a:pt x="33498" y="311737"/>
                    <a:pt x="33498" y="307675"/>
                  </a:cubicBezTo>
                  <a:cubicBezTo>
                    <a:pt x="33867" y="296228"/>
                    <a:pt x="34975" y="285150"/>
                    <a:pt x="17619" y="286258"/>
                  </a:cubicBezTo>
                  <a:cubicBezTo>
                    <a:pt x="10603" y="286627"/>
                    <a:pt x="5434" y="280349"/>
                    <a:pt x="3956" y="271856"/>
                  </a:cubicBezTo>
                  <a:cubicBezTo>
                    <a:pt x="264" y="251547"/>
                    <a:pt x="-844" y="230868"/>
                    <a:pt x="633" y="210189"/>
                  </a:cubicBezTo>
                  <a:cubicBezTo>
                    <a:pt x="1741" y="193202"/>
                    <a:pt x="7649" y="189879"/>
                    <a:pt x="28697" y="189510"/>
                  </a:cubicBezTo>
                  <a:cubicBezTo>
                    <a:pt x="39775" y="193572"/>
                    <a:pt x="44945" y="187294"/>
                    <a:pt x="49746" y="178432"/>
                  </a:cubicBezTo>
                  <a:cubicBezTo>
                    <a:pt x="60454" y="159230"/>
                    <a:pt x="59347" y="137812"/>
                    <a:pt x="60824" y="116764"/>
                  </a:cubicBezTo>
                  <a:cubicBezTo>
                    <a:pt x="62301" y="100516"/>
                    <a:pt x="65255" y="85376"/>
                    <a:pt x="76333" y="72821"/>
                  </a:cubicBezTo>
                  <a:cubicBezTo>
                    <a:pt x="96273" y="46234"/>
                    <a:pt x="120276" y="25186"/>
                    <a:pt x="150556" y="11153"/>
                  </a:cubicBezTo>
                  <a:cubicBezTo>
                    <a:pt x="162372" y="3030"/>
                    <a:pt x="175666" y="75"/>
                    <a:pt x="190067" y="75"/>
                  </a:cubicBezTo>
                  <a:cubicBezTo>
                    <a:pt x="214070" y="75"/>
                    <a:pt x="238072" y="-1032"/>
                    <a:pt x="261336" y="5245"/>
                  </a:cubicBezTo>
                  <a:cubicBezTo>
                    <a:pt x="279799" y="10415"/>
                    <a:pt x="298263" y="15954"/>
                    <a:pt x="310818" y="32202"/>
                  </a:cubicBezTo>
                  <a:cubicBezTo>
                    <a:pt x="334820" y="55835"/>
                    <a:pt x="346267" y="86484"/>
                    <a:pt x="357715" y="117133"/>
                  </a:cubicBezTo>
                  <a:cubicBezTo>
                    <a:pt x="359192" y="121195"/>
                    <a:pt x="359192" y="125626"/>
                    <a:pt x="359561" y="130058"/>
                  </a:cubicBezTo>
                  <a:cubicBezTo>
                    <a:pt x="364731" y="142243"/>
                    <a:pt x="362515" y="155168"/>
                    <a:pt x="361407" y="167723"/>
                  </a:cubicBezTo>
                  <a:cubicBezTo>
                    <a:pt x="359930" y="184709"/>
                    <a:pt x="359192" y="201695"/>
                    <a:pt x="356976" y="218682"/>
                  </a:cubicBezTo>
                  <a:cubicBezTo>
                    <a:pt x="355499" y="229021"/>
                    <a:pt x="353283" y="238991"/>
                    <a:pt x="348852" y="248592"/>
                  </a:cubicBezTo>
                  <a:cubicBezTo>
                    <a:pt x="345898" y="254870"/>
                    <a:pt x="345160" y="260778"/>
                    <a:pt x="348114" y="266687"/>
                  </a:cubicBezTo>
                  <a:cubicBezTo>
                    <a:pt x="364361" y="284411"/>
                    <a:pt x="358084" y="301028"/>
                    <a:pt x="347006" y="318384"/>
                  </a:cubicBezTo>
                  <a:cubicBezTo>
                    <a:pt x="341836" y="326508"/>
                    <a:pt x="337405" y="335740"/>
                    <a:pt x="333343" y="344602"/>
                  </a:cubicBezTo>
                  <a:cubicBezTo>
                    <a:pt x="328912" y="353464"/>
                    <a:pt x="323373" y="360850"/>
                    <a:pt x="312664" y="361958"/>
                  </a:cubicBezTo>
                  <a:cubicBezTo>
                    <a:pt x="307494" y="362696"/>
                    <a:pt x="305648" y="365281"/>
                    <a:pt x="304909" y="370451"/>
                  </a:cubicBezTo>
                  <a:cubicBezTo>
                    <a:pt x="303802" y="385591"/>
                    <a:pt x="301217" y="401100"/>
                    <a:pt x="298632" y="416240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F4A4A7C-1033-4B50-A20B-78923F9F0A64}"/>
                </a:ext>
              </a:extLst>
            </p:cNvPr>
            <p:cNvSpPr/>
            <p:nvPr/>
          </p:nvSpPr>
          <p:spPr>
            <a:xfrm>
              <a:off x="6656443" y="6375930"/>
              <a:ext cx="383971" cy="281983"/>
            </a:xfrm>
            <a:custGeom>
              <a:avLst/>
              <a:gdLst>
                <a:gd name="connsiteX0" fmla="*/ 22581 w 383971"/>
                <a:gd name="connsiteY0" fmla="*/ 30649 h 281983"/>
                <a:gd name="connsiteX1" fmla="*/ 31075 w 383971"/>
                <a:gd name="connsiteY1" fmla="*/ 22156 h 281983"/>
                <a:gd name="connsiteX2" fmla="*/ 171765 w 383971"/>
                <a:gd name="connsiteY2" fmla="*/ 0 h 281983"/>
                <a:gd name="connsiteX3" fmla="*/ 233802 w 383971"/>
                <a:gd name="connsiteY3" fmla="*/ 127397 h 281983"/>
                <a:gd name="connsiteX4" fmla="*/ 299901 w 383971"/>
                <a:gd name="connsiteY4" fmla="*/ 175771 h 281983"/>
                <a:gd name="connsiteX5" fmla="*/ 332028 w 383971"/>
                <a:gd name="connsiteY5" fmla="*/ 177248 h 281983"/>
                <a:gd name="connsiteX6" fmla="*/ 383725 w 383971"/>
                <a:gd name="connsiteY6" fmla="*/ 237070 h 281983"/>
                <a:gd name="connsiteX7" fmla="*/ 355661 w 383971"/>
                <a:gd name="connsiteY7" fmla="*/ 272150 h 281983"/>
                <a:gd name="connsiteX8" fmla="*/ 285131 w 383971"/>
                <a:gd name="connsiteY8" fmla="*/ 281382 h 281983"/>
                <a:gd name="connsiteX9" fmla="*/ 159210 w 383971"/>
                <a:gd name="connsiteY9" fmla="*/ 268088 h 281983"/>
                <a:gd name="connsiteX10" fmla="*/ 113421 w 383971"/>
                <a:gd name="connsiteY10" fmla="*/ 254425 h 281983"/>
                <a:gd name="connsiteX11" fmla="*/ 16673 w 383971"/>
                <a:gd name="connsiteY11" fmla="*/ 242239 h 281983"/>
                <a:gd name="connsiteX12" fmla="*/ 795 w 383971"/>
                <a:gd name="connsiteY12" fmla="*/ 223407 h 281983"/>
                <a:gd name="connsiteX13" fmla="*/ 17781 w 383971"/>
                <a:gd name="connsiteY13" fmla="*/ 62037 h 281983"/>
                <a:gd name="connsiteX14" fmla="*/ 22581 w 383971"/>
                <a:gd name="connsiteY14" fmla="*/ 30649 h 28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971" h="281983">
                  <a:moveTo>
                    <a:pt x="22581" y="30649"/>
                  </a:moveTo>
                  <a:cubicBezTo>
                    <a:pt x="24797" y="26957"/>
                    <a:pt x="25905" y="22895"/>
                    <a:pt x="31075" y="22156"/>
                  </a:cubicBezTo>
                  <a:cubicBezTo>
                    <a:pt x="75017" y="14402"/>
                    <a:pt x="127453" y="5539"/>
                    <a:pt x="171765" y="0"/>
                  </a:cubicBezTo>
                  <a:cubicBezTo>
                    <a:pt x="189860" y="43943"/>
                    <a:pt x="208323" y="87516"/>
                    <a:pt x="233802" y="127397"/>
                  </a:cubicBezTo>
                  <a:cubicBezTo>
                    <a:pt x="249312" y="151769"/>
                    <a:pt x="268883" y="172079"/>
                    <a:pt x="299901" y="175771"/>
                  </a:cubicBezTo>
                  <a:cubicBezTo>
                    <a:pt x="310610" y="176879"/>
                    <a:pt x="321319" y="176510"/>
                    <a:pt x="332028" y="177248"/>
                  </a:cubicBezTo>
                  <a:cubicBezTo>
                    <a:pt x="362677" y="178726"/>
                    <a:pt x="386679" y="206421"/>
                    <a:pt x="383725" y="237070"/>
                  </a:cubicBezTo>
                  <a:cubicBezTo>
                    <a:pt x="382248" y="255164"/>
                    <a:pt x="371539" y="265873"/>
                    <a:pt x="355661" y="272150"/>
                  </a:cubicBezTo>
                  <a:cubicBezTo>
                    <a:pt x="333135" y="281012"/>
                    <a:pt x="309133" y="283228"/>
                    <a:pt x="285131" y="281382"/>
                  </a:cubicBezTo>
                  <a:cubicBezTo>
                    <a:pt x="243034" y="278059"/>
                    <a:pt x="201307" y="272889"/>
                    <a:pt x="159210" y="268088"/>
                  </a:cubicBezTo>
                  <a:cubicBezTo>
                    <a:pt x="143332" y="266242"/>
                    <a:pt x="128561" y="259595"/>
                    <a:pt x="113421" y="254425"/>
                  </a:cubicBezTo>
                  <a:cubicBezTo>
                    <a:pt x="82034" y="243717"/>
                    <a:pt x="49169" y="243347"/>
                    <a:pt x="16673" y="242239"/>
                  </a:cubicBezTo>
                  <a:cubicBezTo>
                    <a:pt x="1533" y="241501"/>
                    <a:pt x="-1790" y="238178"/>
                    <a:pt x="795" y="223407"/>
                  </a:cubicBezTo>
                  <a:cubicBezTo>
                    <a:pt x="9288" y="169494"/>
                    <a:pt x="9288" y="115581"/>
                    <a:pt x="17781" y="62037"/>
                  </a:cubicBezTo>
                  <a:cubicBezTo>
                    <a:pt x="19997" y="51328"/>
                    <a:pt x="21104" y="40989"/>
                    <a:pt x="22581" y="30649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B61DF69-4510-4801-A45C-63F4FBEB6281}"/>
                </a:ext>
              </a:extLst>
            </p:cNvPr>
            <p:cNvSpPr/>
            <p:nvPr/>
          </p:nvSpPr>
          <p:spPr>
            <a:xfrm>
              <a:off x="5315642" y="6383875"/>
              <a:ext cx="330686" cy="279309"/>
            </a:xfrm>
            <a:custGeom>
              <a:avLst/>
              <a:gdLst>
                <a:gd name="connsiteX0" fmla="*/ 182835 w 330686"/>
                <a:gd name="connsiteY0" fmla="*/ 1287 h 279309"/>
                <a:gd name="connsiteX1" fmla="*/ 193913 w 330686"/>
                <a:gd name="connsiteY1" fmla="*/ 2026 h 279309"/>
                <a:gd name="connsiteX2" fmla="*/ 252626 w 330686"/>
                <a:gd name="connsiteY2" fmla="*/ 10519 h 279309"/>
                <a:gd name="connsiteX3" fmla="*/ 307278 w 330686"/>
                <a:gd name="connsiteY3" fmla="*/ 12735 h 279309"/>
                <a:gd name="connsiteX4" fmla="*/ 306170 w 330686"/>
                <a:gd name="connsiteY4" fmla="*/ 44122 h 279309"/>
                <a:gd name="connsiteX5" fmla="*/ 326849 w 330686"/>
                <a:gd name="connsiteY5" fmla="*/ 178536 h 279309"/>
                <a:gd name="connsiteX6" fmla="*/ 330542 w 330686"/>
                <a:gd name="connsiteY6" fmla="*/ 216570 h 279309"/>
                <a:gd name="connsiteX7" fmla="*/ 307647 w 330686"/>
                <a:gd name="connsiteY7" fmla="*/ 238726 h 279309"/>
                <a:gd name="connsiteX8" fmla="*/ 262227 w 330686"/>
                <a:gd name="connsiteY8" fmla="*/ 240203 h 279309"/>
                <a:gd name="connsiteX9" fmla="*/ 232686 w 330686"/>
                <a:gd name="connsiteY9" fmla="*/ 257559 h 279309"/>
                <a:gd name="connsiteX10" fmla="*/ 213484 w 330686"/>
                <a:gd name="connsiteY10" fmla="*/ 268637 h 279309"/>
                <a:gd name="connsiteX11" fmla="*/ 51745 w 330686"/>
                <a:gd name="connsiteY11" fmla="*/ 276391 h 279309"/>
                <a:gd name="connsiteX12" fmla="*/ 1524 w 330686"/>
                <a:gd name="connsiteY12" fmla="*/ 231341 h 279309"/>
                <a:gd name="connsiteX13" fmla="*/ 29589 w 330686"/>
                <a:gd name="connsiteY13" fmla="*/ 170781 h 279309"/>
                <a:gd name="connsiteX14" fmla="*/ 118951 w 330686"/>
                <a:gd name="connsiteY14" fmla="*/ 99512 h 279309"/>
                <a:gd name="connsiteX15" fmla="*/ 182835 w 330686"/>
                <a:gd name="connsiteY15" fmla="*/ 1287 h 27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0686" h="279309">
                  <a:moveTo>
                    <a:pt x="182835" y="1287"/>
                  </a:moveTo>
                  <a:cubicBezTo>
                    <a:pt x="186897" y="-1667"/>
                    <a:pt x="190589" y="1287"/>
                    <a:pt x="193913" y="2026"/>
                  </a:cubicBezTo>
                  <a:cubicBezTo>
                    <a:pt x="213115" y="6826"/>
                    <a:pt x="232686" y="10150"/>
                    <a:pt x="252626" y="10519"/>
                  </a:cubicBezTo>
                  <a:cubicBezTo>
                    <a:pt x="267397" y="10888"/>
                    <a:pt x="292507" y="12365"/>
                    <a:pt x="307278" y="12735"/>
                  </a:cubicBezTo>
                  <a:cubicBezTo>
                    <a:pt x="313186" y="12735"/>
                    <a:pt x="308016" y="27874"/>
                    <a:pt x="306170" y="44122"/>
                  </a:cubicBezTo>
                  <a:cubicBezTo>
                    <a:pt x="307278" y="89911"/>
                    <a:pt x="319094" y="133854"/>
                    <a:pt x="326849" y="178536"/>
                  </a:cubicBezTo>
                  <a:cubicBezTo>
                    <a:pt x="329065" y="191091"/>
                    <a:pt x="331280" y="203646"/>
                    <a:pt x="330542" y="216570"/>
                  </a:cubicBezTo>
                  <a:cubicBezTo>
                    <a:pt x="329434" y="231341"/>
                    <a:pt x="322418" y="237987"/>
                    <a:pt x="307647" y="238726"/>
                  </a:cubicBezTo>
                  <a:cubicBezTo>
                    <a:pt x="292507" y="239465"/>
                    <a:pt x="277367" y="237618"/>
                    <a:pt x="262227" y="240203"/>
                  </a:cubicBezTo>
                  <a:cubicBezTo>
                    <a:pt x="250041" y="242419"/>
                    <a:pt x="238963" y="245373"/>
                    <a:pt x="232686" y="257559"/>
                  </a:cubicBezTo>
                  <a:cubicBezTo>
                    <a:pt x="228624" y="264944"/>
                    <a:pt x="220869" y="267160"/>
                    <a:pt x="213484" y="268637"/>
                  </a:cubicBezTo>
                  <a:cubicBezTo>
                    <a:pt x="159940" y="278238"/>
                    <a:pt x="106027" y="282669"/>
                    <a:pt x="51745" y="276391"/>
                  </a:cubicBezTo>
                  <a:cubicBezTo>
                    <a:pt x="22942" y="273068"/>
                    <a:pt x="7063" y="257559"/>
                    <a:pt x="1524" y="231341"/>
                  </a:cubicBezTo>
                  <a:cubicBezTo>
                    <a:pt x="-4015" y="206969"/>
                    <a:pt x="5586" y="186290"/>
                    <a:pt x="29589" y="170781"/>
                  </a:cubicBezTo>
                  <a:cubicBezTo>
                    <a:pt x="61715" y="150102"/>
                    <a:pt x="93841" y="129423"/>
                    <a:pt x="118951" y="99512"/>
                  </a:cubicBezTo>
                  <a:cubicBezTo>
                    <a:pt x="144062" y="68863"/>
                    <a:pt x="166956" y="37106"/>
                    <a:pt x="182835" y="1287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E3305BC-0A74-469C-8129-DD9D085B6F8A}"/>
                </a:ext>
              </a:extLst>
            </p:cNvPr>
            <p:cNvSpPr/>
            <p:nvPr/>
          </p:nvSpPr>
          <p:spPr>
            <a:xfrm>
              <a:off x="7212033" y="2960734"/>
              <a:ext cx="219669" cy="309517"/>
            </a:xfrm>
            <a:custGeom>
              <a:avLst/>
              <a:gdLst>
                <a:gd name="connsiteX0" fmla="*/ 23108 w 219669"/>
                <a:gd name="connsiteY0" fmla="*/ 274576 h 309517"/>
                <a:gd name="connsiteX1" fmla="*/ 36401 w 219669"/>
                <a:gd name="connsiteY1" fmla="*/ 211801 h 309517"/>
                <a:gd name="connsiteX2" fmla="*/ 29016 w 219669"/>
                <a:gd name="connsiteY2" fmla="*/ 177090 h 309517"/>
                <a:gd name="connsiteX3" fmla="*/ 3167 w 219669"/>
                <a:gd name="connsiteY3" fmla="*/ 85512 h 309517"/>
                <a:gd name="connsiteX4" fmla="*/ 16830 w 219669"/>
                <a:gd name="connsiteY4" fmla="*/ 16459 h 309517"/>
                <a:gd name="connsiteX5" fmla="*/ 63358 w 219669"/>
                <a:gd name="connsiteY5" fmla="*/ 580 h 309517"/>
                <a:gd name="connsiteX6" fmla="*/ 183370 w 219669"/>
                <a:gd name="connsiteY6" fmla="*/ 21259 h 309517"/>
                <a:gd name="connsiteX7" fmla="*/ 219558 w 219669"/>
                <a:gd name="connsiteY7" fmla="*/ 79234 h 309517"/>
                <a:gd name="connsiteX8" fmla="*/ 168230 w 219669"/>
                <a:gd name="connsiteY8" fmla="*/ 227310 h 309517"/>
                <a:gd name="connsiteX9" fmla="*/ 164906 w 219669"/>
                <a:gd name="connsiteY9" fmla="*/ 233219 h 309517"/>
                <a:gd name="connsiteX10" fmla="*/ 150505 w 219669"/>
                <a:gd name="connsiteY10" fmla="*/ 308180 h 309517"/>
                <a:gd name="connsiteX11" fmla="*/ 127241 w 219669"/>
                <a:gd name="connsiteY11" fmla="*/ 305964 h 309517"/>
                <a:gd name="connsiteX12" fmla="*/ 37509 w 219669"/>
                <a:gd name="connsiteY12" fmla="*/ 282700 h 309517"/>
                <a:gd name="connsiteX13" fmla="*/ 23108 w 219669"/>
                <a:gd name="connsiteY13" fmla="*/ 274576 h 30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669" h="309517">
                  <a:moveTo>
                    <a:pt x="23108" y="274576"/>
                  </a:moveTo>
                  <a:cubicBezTo>
                    <a:pt x="27539" y="253528"/>
                    <a:pt x="32709" y="232849"/>
                    <a:pt x="36401" y="211801"/>
                  </a:cubicBezTo>
                  <a:cubicBezTo>
                    <a:pt x="38617" y="199615"/>
                    <a:pt x="32709" y="188537"/>
                    <a:pt x="29016" y="177090"/>
                  </a:cubicBezTo>
                  <a:cubicBezTo>
                    <a:pt x="19415" y="146810"/>
                    <a:pt x="8337" y="116899"/>
                    <a:pt x="3167" y="85512"/>
                  </a:cubicBezTo>
                  <a:cubicBezTo>
                    <a:pt x="-525" y="61509"/>
                    <a:pt x="-5326" y="36030"/>
                    <a:pt x="16830" y="16459"/>
                  </a:cubicBezTo>
                  <a:cubicBezTo>
                    <a:pt x="30124" y="4642"/>
                    <a:pt x="46741" y="1688"/>
                    <a:pt x="63358" y="580"/>
                  </a:cubicBezTo>
                  <a:cubicBezTo>
                    <a:pt x="104716" y="-2005"/>
                    <a:pt x="145335" y="3903"/>
                    <a:pt x="183370" y="21259"/>
                  </a:cubicBezTo>
                  <a:cubicBezTo>
                    <a:pt x="207741" y="32337"/>
                    <a:pt x="221035" y="52647"/>
                    <a:pt x="219558" y="79234"/>
                  </a:cubicBezTo>
                  <a:cubicBezTo>
                    <a:pt x="216604" y="133147"/>
                    <a:pt x="202941" y="184106"/>
                    <a:pt x="168230" y="227310"/>
                  </a:cubicBezTo>
                  <a:cubicBezTo>
                    <a:pt x="166753" y="229157"/>
                    <a:pt x="165276" y="231372"/>
                    <a:pt x="164906" y="233219"/>
                  </a:cubicBezTo>
                  <a:cubicBezTo>
                    <a:pt x="160106" y="257959"/>
                    <a:pt x="155306" y="283070"/>
                    <a:pt x="150505" y="308180"/>
                  </a:cubicBezTo>
                  <a:cubicBezTo>
                    <a:pt x="142381" y="311503"/>
                    <a:pt x="134996" y="307811"/>
                    <a:pt x="127241" y="305964"/>
                  </a:cubicBezTo>
                  <a:cubicBezTo>
                    <a:pt x="97331" y="298210"/>
                    <a:pt x="67420" y="290824"/>
                    <a:pt x="37509" y="282700"/>
                  </a:cubicBezTo>
                  <a:cubicBezTo>
                    <a:pt x="31970" y="280854"/>
                    <a:pt x="26431" y="280115"/>
                    <a:pt x="23108" y="274576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BF7F7D2-7CF1-4450-AD2D-BAC510FB142C}"/>
                </a:ext>
              </a:extLst>
            </p:cNvPr>
            <p:cNvSpPr/>
            <p:nvPr/>
          </p:nvSpPr>
          <p:spPr>
            <a:xfrm>
              <a:off x="5129326" y="2830970"/>
              <a:ext cx="227894" cy="283627"/>
            </a:xfrm>
            <a:custGeom>
              <a:avLst/>
              <a:gdLst>
                <a:gd name="connsiteX0" fmla="*/ 14284 w 227894"/>
                <a:gd name="connsiteY0" fmla="*/ 279898 h 283627"/>
                <a:gd name="connsiteX1" fmla="*/ 19085 w 227894"/>
                <a:gd name="connsiteY1" fmla="*/ 223031 h 283627"/>
                <a:gd name="connsiteX2" fmla="*/ 14653 w 227894"/>
                <a:gd name="connsiteY2" fmla="*/ 197920 h 283627"/>
                <a:gd name="connsiteX3" fmla="*/ 990 w 227894"/>
                <a:gd name="connsiteY3" fmla="*/ 130714 h 283627"/>
                <a:gd name="connsiteX4" fmla="*/ 8376 w 227894"/>
                <a:gd name="connsiteY4" fmla="*/ 45413 h 283627"/>
                <a:gd name="connsiteX5" fmla="*/ 64874 w 227894"/>
                <a:gd name="connsiteY5" fmla="*/ 1101 h 283627"/>
                <a:gd name="connsiteX6" fmla="*/ 189686 w 227894"/>
                <a:gd name="connsiteY6" fmla="*/ 19195 h 283627"/>
                <a:gd name="connsiteX7" fmla="*/ 219966 w 227894"/>
                <a:gd name="connsiteY7" fmla="*/ 101172 h 283627"/>
                <a:gd name="connsiteX8" fmla="*/ 173438 w 227894"/>
                <a:gd name="connsiteY8" fmla="*/ 180196 h 283627"/>
                <a:gd name="connsiteX9" fmla="*/ 145743 w 227894"/>
                <a:gd name="connsiteY9" fmla="*/ 268451 h 283627"/>
                <a:gd name="connsiteX10" fmla="*/ 129865 w 227894"/>
                <a:gd name="connsiteY10" fmla="*/ 274359 h 283627"/>
                <a:gd name="connsiteX11" fmla="*/ 30901 w 227894"/>
                <a:gd name="connsiteY11" fmla="*/ 282852 h 283627"/>
                <a:gd name="connsiteX12" fmla="*/ 14284 w 227894"/>
                <a:gd name="connsiteY12" fmla="*/ 279898 h 28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894" h="283627">
                  <a:moveTo>
                    <a:pt x="14284" y="279898"/>
                  </a:moveTo>
                  <a:cubicBezTo>
                    <a:pt x="15761" y="261065"/>
                    <a:pt x="17238" y="241863"/>
                    <a:pt x="19085" y="223031"/>
                  </a:cubicBezTo>
                  <a:cubicBezTo>
                    <a:pt x="19823" y="214168"/>
                    <a:pt x="18715" y="206044"/>
                    <a:pt x="14653" y="197920"/>
                  </a:cubicBezTo>
                  <a:cubicBezTo>
                    <a:pt x="3945" y="176872"/>
                    <a:pt x="2837" y="153608"/>
                    <a:pt x="990" y="130714"/>
                  </a:cubicBezTo>
                  <a:cubicBezTo>
                    <a:pt x="-1225" y="101911"/>
                    <a:pt x="-117" y="73108"/>
                    <a:pt x="8376" y="45413"/>
                  </a:cubicBezTo>
                  <a:cubicBezTo>
                    <a:pt x="16869" y="18457"/>
                    <a:pt x="37179" y="3317"/>
                    <a:pt x="64874" y="1101"/>
                  </a:cubicBezTo>
                  <a:cubicBezTo>
                    <a:pt x="107709" y="-2222"/>
                    <a:pt x="149805" y="1470"/>
                    <a:pt x="189686" y="19195"/>
                  </a:cubicBezTo>
                  <a:cubicBezTo>
                    <a:pt x="227351" y="36181"/>
                    <a:pt x="236583" y="62769"/>
                    <a:pt x="219966" y="101172"/>
                  </a:cubicBezTo>
                  <a:cubicBezTo>
                    <a:pt x="207780" y="129606"/>
                    <a:pt x="191532" y="155455"/>
                    <a:pt x="173438" y="180196"/>
                  </a:cubicBezTo>
                  <a:cubicBezTo>
                    <a:pt x="153867" y="206783"/>
                    <a:pt x="141681" y="234847"/>
                    <a:pt x="145743" y="268451"/>
                  </a:cubicBezTo>
                  <a:cubicBezTo>
                    <a:pt x="142051" y="274359"/>
                    <a:pt x="135773" y="273990"/>
                    <a:pt x="129865" y="274359"/>
                  </a:cubicBezTo>
                  <a:cubicBezTo>
                    <a:pt x="96631" y="276205"/>
                    <a:pt x="63766" y="278790"/>
                    <a:pt x="30901" y="282852"/>
                  </a:cubicBezTo>
                  <a:cubicBezTo>
                    <a:pt x="24993" y="283591"/>
                    <a:pt x="19085" y="285068"/>
                    <a:pt x="14284" y="279898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42FEC8-1598-44EF-8C97-2D0BF2FB356F}"/>
                </a:ext>
              </a:extLst>
            </p:cNvPr>
            <p:cNvSpPr/>
            <p:nvPr/>
          </p:nvSpPr>
          <p:spPr>
            <a:xfrm>
              <a:off x="5119063" y="3098324"/>
              <a:ext cx="173481" cy="58332"/>
            </a:xfrm>
            <a:custGeom>
              <a:avLst/>
              <a:gdLst>
                <a:gd name="connsiteX0" fmla="*/ 156006 w 173481"/>
                <a:gd name="connsiteY0" fmla="*/ 727 h 58332"/>
                <a:gd name="connsiteX1" fmla="*/ 172254 w 173481"/>
                <a:gd name="connsiteY1" fmla="*/ 15497 h 58332"/>
                <a:gd name="connsiteX2" fmla="*/ 173362 w 173481"/>
                <a:gd name="connsiteY2" fmla="*/ 36546 h 58332"/>
                <a:gd name="connsiteX3" fmla="*/ 163022 w 173481"/>
                <a:gd name="connsiteY3" fmla="*/ 50578 h 58332"/>
                <a:gd name="connsiteX4" fmla="*/ 175 w 173481"/>
                <a:gd name="connsiteY4" fmla="*/ 58332 h 58332"/>
                <a:gd name="connsiteX5" fmla="*/ 175 w 173481"/>
                <a:gd name="connsiteY5" fmla="*/ 28422 h 58332"/>
                <a:gd name="connsiteX6" fmla="*/ 14577 w 173481"/>
                <a:gd name="connsiteY6" fmla="*/ 13282 h 58332"/>
                <a:gd name="connsiteX7" fmla="*/ 156006 w 173481"/>
                <a:gd name="connsiteY7" fmla="*/ 727 h 5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81" h="58332">
                  <a:moveTo>
                    <a:pt x="156006" y="727"/>
                  </a:moveTo>
                  <a:cubicBezTo>
                    <a:pt x="168561" y="-2228"/>
                    <a:pt x="172623" y="4050"/>
                    <a:pt x="172254" y="15497"/>
                  </a:cubicBezTo>
                  <a:cubicBezTo>
                    <a:pt x="172254" y="22513"/>
                    <a:pt x="171885" y="29899"/>
                    <a:pt x="173362" y="36546"/>
                  </a:cubicBezTo>
                  <a:cubicBezTo>
                    <a:pt x="174100" y="52424"/>
                    <a:pt x="171515" y="49470"/>
                    <a:pt x="163022" y="50578"/>
                  </a:cubicBezTo>
                  <a:cubicBezTo>
                    <a:pt x="108740" y="53163"/>
                    <a:pt x="54458" y="55747"/>
                    <a:pt x="175" y="58332"/>
                  </a:cubicBezTo>
                  <a:cubicBezTo>
                    <a:pt x="175" y="48362"/>
                    <a:pt x="1283" y="38392"/>
                    <a:pt x="175" y="28422"/>
                  </a:cubicBezTo>
                  <a:cubicBezTo>
                    <a:pt x="-932" y="16974"/>
                    <a:pt x="3130" y="12174"/>
                    <a:pt x="14577" y="13282"/>
                  </a:cubicBezTo>
                  <a:cubicBezTo>
                    <a:pt x="17900" y="13651"/>
                    <a:pt x="112063" y="4789"/>
                    <a:pt x="156006" y="727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D5A2D8C-9EEC-40F3-8BAD-B5BA1E94F60C}"/>
                </a:ext>
              </a:extLst>
            </p:cNvPr>
            <p:cNvSpPr/>
            <p:nvPr/>
          </p:nvSpPr>
          <p:spPr>
            <a:xfrm>
              <a:off x="7216308" y="3234561"/>
              <a:ext cx="161117" cy="83834"/>
            </a:xfrm>
            <a:custGeom>
              <a:avLst/>
              <a:gdLst>
                <a:gd name="connsiteX0" fmla="*/ 18833 w 161117"/>
                <a:gd name="connsiteY0" fmla="*/ 750 h 83834"/>
                <a:gd name="connsiteX1" fmla="*/ 145861 w 161117"/>
                <a:gd name="connsiteY1" fmla="*/ 33984 h 83834"/>
                <a:gd name="connsiteX2" fmla="*/ 157677 w 161117"/>
                <a:gd name="connsiteY2" fmla="*/ 55771 h 83834"/>
                <a:gd name="connsiteX3" fmla="*/ 149184 w 161117"/>
                <a:gd name="connsiteY3" fmla="*/ 83835 h 83834"/>
                <a:gd name="connsiteX4" fmla="*/ 0 w 161117"/>
                <a:gd name="connsiteY4" fmla="*/ 38784 h 83834"/>
                <a:gd name="connsiteX5" fmla="*/ 9970 w 161117"/>
                <a:gd name="connsiteY5" fmla="*/ 2965 h 83834"/>
                <a:gd name="connsiteX6" fmla="*/ 18833 w 161117"/>
                <a:gd name="connsiteY6" fmla="*/ 750 h 8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17" h="83834">
                  <a:moveTo>
                    <a:pt x="18833" y="750"/>
                  </a:moveTo>
                  <a:cubicBezTo>
                    <a:pt x="61298" y="11828"/>
                    <a:pt x="103395" y="22906"/>
                    <a:pt x="145861" y="33984"/>
                  </a:cubicBezTo>
                  <a:cubicBezTo>
                    <a:pt x="163216" y="38415"/>
                    <a:pt x="163585" y="38415"/>
                    <a:pt x="157677" y="55771"/>
                  </a:cubicBezTo>
                  <a:cubicBezTo>
                    <a:pt x="154354" y="65002"/>
                    <a:pt x="156200" y="75711"/>
                    <a:pt x="149184" y="83835"/>
                  </a:cubicBezTo>
                  <a:cubicBezTo>
                    <a:pt x="100441" y="69433"/>
                    <a:pt x="48743" y="53186"/>
                    <a:pt x="0" y="38784"/>
                  </a:cubicBezTo>
                  <a:cubicBezTo>
                    <a:pt x="3693" y="20321"/>
                    <a:pt x="6647" y="14782"/>
                    <a:pt x="9970" y="2965"/>
                  </a:cubicBezTo>
                  <a:cubicBezTo>
                    <a:pt x="11447" y="-2574"/>
                    <a:pt x="15878" y="1488"/>
                    <a:pt x="18833" y="750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B24E415-D860-433E-A404-BDDFACF06CD0}"/>
                </a:ext>
              </a:extLst>
            </p:cNvPr>
            <p:cNvSpPr/>
            <p:nvPr/>
          </p:nvSpPr>
          <p:spPr>
            <a:xfrm>
              <a:off x="6158357" y="3053558"/>
              <a:ext cx="160262" cy="55093"/>
            </a:xfrm>
            <a:custGeom>
              <a:avLst/>
              <a:gdLst>
                <a:gd name="connsiteX0" fmla="*/ 160262 w 160262"/>
                <a:gd name="connsiteY0" fmla="*/ 55094 h 55093"/>
                <a:gd name="connsiteX1" fmla="*/ 4800 w 160262"/>
                <a:gd name="connsiteY1" fmla="*/ 33307 h 55093"/>
                <a:gd name="connsiteX2" fmla="*/ 0 w 160262"/>
                <a:gd name="connsiteY2" fmla="*/ 34046 h 55093"/>
                <a:gd name="connsiteX3" fmla="*/ 160262 w 160262"/>
                <a:gd name="connsiteY3" fmla="*/ 55094 h 5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62" h="55093">
                  <a:moveTo>
                    <a:pt x="160262" y="55094"/>
                  </a:moveTo>
                  <a:cubicBezTo>
                    <a:pt x="112257" y="21860"/>
                    <a:pt x="59452" y="19644"/>
                    <a:pt x="4800" y="33307"/>
                  </a:cubicBezTo>
                  <a:cubicBezTo>
                    <a:pt x="3323" y="33676"/>
                    <a:pt x="1846" y="34046"/>
                    <a:pt x="0" y="34046"/>
                  </a:cubicBezTo>
                  <a:cubicBezTo>
                    <a:pt x="38773" y="-16544"/>
                    <a:pt x="134783" y="-11744"/>
                    <a:pt x="160262" y="55094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44BB21B-99A2-48C5-8842-42C2C2FEB3DC}"/>
                </a:ext>
              </a:extLst>
            </p:cNvPr>
            <p:cNvSpPr/>
            <p:nvPr/>
          </p:nvSpPr>
          <p:spPr>
            <a:xfrm>
              <a:off x="6036480" y="3149271"/>
              <a:ext cx="48024" cy="124219"/>
            </a:xfrm>
            <a:custGeom>
              <a:avLst/>
              <a:gdLst>
                <a:gd name="connsiteX0" fmla="*/ 48024 w 48024"/>
                <a:gd name="connsiteY0" fmla="*/ 0 h 124219"/>
                <a:gd name="connsiteX1" fmla="*/ 33623 w 48024"/>
                <a:gd name="connsiteY1" fmla="*/ 77177 h 124219"/>
                <a:gd name="connsiteX2" fmla="*/ 15159 w 48024"/>
                <a:gd name="connsiteY2" fmla="*/ 121489 h 124219"/>
                <a:gd name="connsiteX3" fmla="*/ 389 w 48024"/>
                <a:gd name="connsiteY3" fmla="*/ 116689 h 124219"/>
                <a:gd name="connsiteX4" fmla="*/ 9620 w 48024"/>
                <a:gd name="connsiteY4" fmla="*/ 46528 h 124219"/>
                <a:gd name="connsiteX5" fmla="*/ 48024 w 48024"/>
                <a:gd name="connsiteY5" fmla="*/ 0 h 12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24" h="124219">
                  <a:moveTo>
                    <a:pt x="48024" y="0"/>
                  </a:moveTo>
                  <a:cubicBezTo>
                    <a:pt x="35469" y="24372"/>
                    <a:pt x="35100" y="50959"/>
                    <a:pt x="33623" y="77177"/>
                  </a:cubicBezTo>
                  <a:cubicBezTo>
                    <a:pt x="32515" y="94163"/>
                    <a:pt x="24760" y="108565"/>
                    <a:pt x="15159" y="121489"/>
                  </a:cubicBezTo>
                  <a:cubicBezTo>
                    <a:pt x="8882" y="129613"/>
                    <a:pt x="5928" y="117058"/>
                    <a:pt x="389" y="116689"/>
                  </a:cubicBezTo>
                  <a:cubicBezTo>
                    <a:pt x="-719" y="92686"/>
                    <a:pt x="20" y="69053"/>
                    <a:pt x="9620" y="46528"/>
                  </a:cubicBezTo>
                  <a:cubicBezTo>
                    <a:pt x="17744" y="27326"/>
                    <a:pt x="30669" y="11817"/>
                    <a:pt x="48024" y="0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271B6D9-D91F-42DA-9545-61F5F1778B91}"/>
                </a:ext>
              </a:extLst>
            </p:cNvPr>
            <p:cNvSpPr/>
            <p:nvPr/>
          </p:nvSpPr>
          <p:spPr>
            <a:xfrm>
              <a:off x="6350109" y="3206877"/>
              <a:ext cx="33038" cy="136259"/>
            </a:xfrm>
            <a:custGeom>
              <a:avLst/>
              <a:gdLst>
                <a:gd name="connsiteX0" fmla="*/ 6545 w 33038"/>
                <a:gd name="connsiteY0" fmla="*/ 136260 h 136259"/>
                <a:gd name="connsiteX1" fmla="*/ 2852 w 33038"/>
                <a:gd name="connsiteY1" fmla="*/ 119273 h 136259"/>
                <a:gd name="connsiteX2" fmla="*/ 13930 w 33038"/>
                <a:gd name="connsiteY2" fmla="*/ 63883 h 136259"/>
                <a:gd name="connsiteX3" fmla="*/ 17253 w 33038"/>
                <a:gd name="connsiteY3" fmla="*/ 0 h 136259"/>
                <a:gd name="connsiteX4" fmla="*/ 30178 w 33038"/>
                <a:gd name="connsiteY4" fmla="*/ 18463 h 136259"/>
                <a:gd name="connsiteX5" fmla="*/ 28331 w 33038"/>
                <a:gd name="connsiteY5" fmla="*/ 90101 h 136259"/>
                <a:gd name="connsiteX6" fmla="*/ 6545 w 33038"/>
                <a:gd name="connsiteY6" fmla="*/ 136260 h 1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38" h="136259">
                  <a:moveTo>
                    <a:pt x="6545" y="136260"/>
                  </a:moveTo>
                  <a:cubicBezTo>
                    <a:pt x="-1210" y="131828"/>
                    <a:pt x="-1579" y="127028"/>
                    <a:pt x="2852" y="119273"/>
                  </a:cubicBezTo>
                  <a:cubicBezTo>
                    <a:pt x="12453" y="102287"/>
                    <a:pt x="12453" y="82716"/>
                    <a:pt x="13930" y="63883"/>
                  </a:cubicBezTo>
                  <a:cubicBezTo>
                    <a:pt x="15776" y="42466"/>
                    <a:pt x="16145" y="21048"/>
                    <a:pt x="17253" y="0"/>
                  </a:cubicBezTo>
                  <a:cubicBezTo>
                    <a:pt x="27593" y="1846"/>
                    <a:pt x="28701" y="11817"/>
                    <a:pt x="30178" y="18463"/>
                  </a:cubicBezTo>
                  <a:cubicBezTo>
                    <a:pt x="35347" y="42466"/>
                    <a:pt x="32762" y="66099"/>
                    <a:pt x="28331" y="90101"/>
                  </a:cubicBezTo>
                  <a:cubicBezTo>
                    <a:pt x="25008" y="107457"/>
                    <a:pt x="17623" y="122597"/>
                    <a:pt x="6545" y="136260"/>
                  </a:cubicBezTo>
                  <a:close/>
                </a:path>
              </a:pathLst>
            </a:custGeom>
            <a:solidFill>
              <a:srgbClr val="73471B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38F7E6C-D0C6-4009-84C2-AE4AB14A2901}"/>
                </a:ext>
              </a:extLst>
            </p:cNvPr>
            <p:cNvSpPr/>
            <p:nvPr/>
          </p:nvSpPr>
          <p:spPr>
            <a:xfrm>
              <a:off x="5800738" y="3543878"/>
              <a:ext cx="416702" cy="670672"/>
            </a:xfrm>
            <a:custGeom>
              <a:avLst/>
              <a:gdLst>
                <a:gd name="connsiteX0" fmla="*/ 5707 w 416702"/>
                <a:gd name="connsiteY0" fmla="*/ 636388 h 670672"/>
                <a:gd name="connsiteX1" fmla="*/ 76976 w 416702"/>
                <a:gd name="connsiteY1" fmla="*/ 559949 h 670672"/>
                <a:gd name="connsiteX2" fmla="*/ 233915 w 416702"/>
                <a:gd name="connsiteY2" fmla="*/ 338389 h 670672"/>
                <a:gd name="connsiteX3" fmla="*/ 328816 w 416702"/>
                <a:gd name="connsiteY3" fmla="*/ 65870 h 670672"/>
                <a:gd name="connsiteX4" fmla="*/ 348757 w 416702"/>
                <a:gd name="connsiteY4" fmla="*/ 41867 h 670672"/>
                <a:gd name="connsiteX5" fmla="*/ 350234 w 416702"/>
                <a:gd name="connsiteY5" fmla="*/ 30420 h 670672"/>
                <a:gd name="connsiteX6" fmla="*/ 335833 w 416702"/>
                <a:gd name="connsiteY6" fmla="*/ 12326 h 670672"/>
                <a:gd name="connsiteX7" fmla="*/ 355773 w 416702"/>
                <a:gd name="connsiteY7" fmla="*/ 2356 h 670672"/>
                <a:gd name="connsiteX8" fmla="*/ 379406 w 416702"/>
                <a:gd name="connsiteY8" fmla="*/ 140 h 670672"/>
                <a:gd name="connsiteX9" fmla="*/ 416702 w 416702"/>
                <a:gd name="connsiteY9" fmla="*/ 24142 h 670672"/>
                <a:gd name="connsiteX10" fmla="*/ 400454 w 416702"/>
                <a:gd name="connsiteY10" fmla="*/ 34482 h 670672"/>
                <a:gd name="connsiteX11" fmla="*/ 392330 w 416702"/>
                <a:gd name="connsiteY11" fmla="*/ 54053 h 670672"/>
                <a:gd name="connsiteX12" fmla="*/ 391592 w 416702"/>
                <a:gd name="connsiteY12" fmla="*/ 83964 h 670672"/>
                <a:gd name="connsiteX13" fmla="*/ 309984 w 416702"/>
                <a:gd name="connsiteY13" fmla="*/ 323249 h 670672"/>
                <a:gd name="connsiteX14" fmla="*/ 142706 w 416702"/>
                <a:gd name="connsiteY14" fmla="*/ 664822 h 670672"/>
                <a:gd name="connsiteX15" fmla="*/ 132735 w 416702"/>
                <a:gd name="connsiteY15" fmla="*/ 670361 h 670672"/>
                <a:gd name="connsiteX16" fmla="*/ 108364 w 416702"/>
                <a:gd name="connsiteY16" fmla="*/ 667406 h 670672"/>
                <a:gd name="connsiteX17" fmla="*/ 166708 w 416702"/>
                <a:gd name="connsiteY17" fmla="*/ 528931 h 670672"/>
                <a:gd name="connsiteX18" fmla="*/ 165231 w 416702"/>
                <a:gd name="connsiteY18" fmla="*/ 527823 h 670672"/>
                <a:gd name="connsiteX19" fmla="*/ 92855 w 416702"/>
                <a:gd name="connsiteY19" fmla="*/ 599092 h 670672"/>
                <a:gd name="connsiteX20" fmla="*/ 4600 w 416702"/>
                <a:gd name="connsiteY20" fmla="*/ 646727 h 670672"/>
                <a:gd name="connsiteX21" fmla="*/ 5707 w 416702"/>
                <a:gd name="connsiteY21" fmla="*/ 636388 h 67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6702" h="670672">
                  <a:moveTo>
                    <a:pt x="5707" y="636388"/>
                  </a:moveTo>
                  <a:cubicBezTo>
                    <a:pt x="23802" y="605739"/>
                    <a:pt x="49281" y="580998"/>
                    <a:pt x="76976" y="559949"/>
                  </a:cubicBezTo>
                  <a:cubicBezTo>
                    <a:pt x="151937" y="501605"/>
                    <a:pt x="199573" y="425167"/>
                    <a:pt x="233915" y="338389"/>
                  </a:cubicBezTo>
                  <a:cubicBezTo>
                    <a:pt x="268995" y="248657"/>
                    <a:pt x="299644" y="157448"/>
                    <a:pt x="328816" y="65870"/>
                  </a:cubicBezTo>
                  <a:cubicBezTo>
                    <a:pt x="332509" y="54422"/>
                    <a:pt x="341372" y="48883"/>
                    <a:pt x="348757" y="41867"/>
                  </a:cubicBezTo>
                  <a:cubicBezTo>
                    <a:pt x="353188" y="37805"/>
                    <a:pt x="354296" y="35220"/>
                    <a:pt x="350234" y="30420"/>
                  </a:cubicBezTo>
                  <a:cubicBezTo>
                    <a:pt x="345064" y="24881"/>
                    <a:pt x="341002" y="18603"/>
                    <a:pt x="335833" y="12326"/>
                  </a:cubicBezTo>
                  <a:cubicBezTo>
                    <a:pt x="341372" y="6787"/>
                    <a:pt x="349126" y="5679"/>
                    <a:pt x="355773" y="2356"/>
                  </a:cubicBezTo>
                  <a:cubicBezTo>
                    <a:pt x="363897" y="4941"/>
                    <a:pt x="371282" y="-968"/>
                    <a:pt x="379406" y="140"/>
                  </a:cubicBezTo>
                  <a:cubicBezTo>
                    <a:pt x="391223" y="7895"/>
                    <a:pt x="403408" y="15649"/>
                    <a:pt x="416702" y="24142"/>
                  </a:cubicBezTo>
                  <a:cubicBezTo>
                    <a:pt x="411163" y="27835"/>
                    <a:pt x="405993" y="31897"/>
                    <a:pt x="400454" y="34482"/>
                  </a:cubicBezTo>
                  <a:cubicBezTo>
                    <a:pt x="391223" y="38544"/>
                    <a:pt x="388638" y="45191"/>
                    <a:pt x="392330" y="54053"/>
                  </a:cubicBezTo>
                  <a:cubicBezTo>
                    <a:pt x="396392" y="64393"/>
                    <a:pt x="394177" y="73994"/>
                    <a:pt x="391592" y="83964"/>
                  </a:cubicBezTo>
                  <a:cubicBezTo>
                    <a:pt x="369436" y="165572"/>
                    <a:pt x="346911" y="246811"/>
                    <a:pt x="309984" y="323249"/>
                  </a:cubicBezTo>
                  <a:cubicBezTo>
                    <a:pt x="254594" y="437353"/>
                    <a:pt x="198465" y="551087"/>
                    <a:pt x="142706" y="664822"/>
                  </a:cubicBezTo>
                  <a:cubicBezTo>
                    <a:pt x="140490" y="669622"/>
                    <a:pt x="137905" y="671468"/>
                    <a:pt x="132735" y="670361"/>
                  </a:cubicBezTo>
                  <a:cubicBezTo>
                    <a:pt x="124981" y="669253"/>
                    <a:pt x="117226" y="668514"/>
                    <a:pt x="108364" y="667406"/>
                  </a:cubicBezTo>
                  <a:cubicBezTo>
                    <a:pt x="127935" y="620879"/>
                    <a:pt x="147506" y="575089"/>
                    <a:pt x="166708" y="528931"/>
                  </a:cubicBezTo>
                  <a:cubicBezTo>
                    <a:pt x="166339" y="528562"/>
                    <a:pt x="165600" y="528193"/>
                    <a:pt x="165231" y="527823"/>
                  </a:cubicBezTo>
                  <a:cubicBezTo>
                    <a:pt x="140859" y="551456"/>
                    <a:pt x="115749" y="574351"/>
                    <a:pt x="92855" y="599092"/>
                  </a:cubicBezTo>
                  <a:cubicBezTo>
                    <a:pt x="68483" y="625310"/>
                    <a:pt x="43742" y="648574"/>
                    <a:pt x="4600" y="646727"/>
                  </a:cubicBezTo>
                  <a:cubicBezTo>
                    <a:pt x="-6848" y="642296"/>
                    <a:pt x="6815" y="640081"/>
                    <a:pt x="5707" y="636388"/>
                  </a:cubicBezTo>
                  <a:close/>
                </a:path>
              </a:pathLst>
            </a:custGeom>
            <a:solidFill>
              <a:schemeClr val="accent4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3" name="Graphic 58">
              <a:extLst>
                <a:ext uri="{FF2B5EF4-FFF2-40B4-BE49-F238E27FC236}">
                  <a16:creationId xmlns:a16="http://schemas.microsoft.com/office/drawing/2014/main" id="{58EB13BE-B249-4678-84DB-26FB9F4D7544}"/>
                </a:ext>
              </a:extLst>
            </p:cNvPr>
            <p:cNvGrpSpPr/>
            <p:nvPr/>
          </p:nvGrpSpPr>
          <p:grpSpPr>
            <a:xfrm>
              <a:off x="5782940" y="4525838"/>
              <a:ext cx="721881" cy="70961"/>
              <a:chOff x="5782940" y="4525838"/>
              <a:chExt cx="721881" cy="70961"/>
            </a:xfrm>
            <a:solidFill>
              <a:srgbClr val="000912"/>
            </a:solidFill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0D25FCB-8BED-4EBB-9C3F-F771D119F69D}"/>
                  </a:ext>
                </a:extLst>
              </p:cNvPr>
              <p:cNvSpPr/>
              <p:nvPr/>
            </p:nvSpPr>
            <p:spPr>
              <a:xfrm>
                <a:off x="5970400" y="4530331"/>
                <a:ext cx="415056" cy="66468"/>
              </a:xfrm>
              <a:custGeom>
                <a:avLst/>
                <a:gdLst>
                  <a:gd name="connsiteX0" fmla="*/ 0 w 415056"/>
                  <a:gd name="connsiteY0" fmla="*/ 66468 h 66468"/>
                  <a:gd name="connsiteX1" fmla="*/ 415057 w 415056"/>
                  <a:gd name="connsiteY1" fmla="*/ 65360 h 66468"/>
                  <a:gd name="connsiteX2" fmla="*/ 415057 w 415056"/>
                  <a:gd name="connsiteY2" fmla="*/ 0 h 66468"/>
                  <a:gd name="connsiteX3" fmla="*/ 279905 w 415056"/>
                  <a:gd name="connsiteY3" fmla="*/ 3323 h 66468"/>
                  <a:gd name="connsiteX4" fmla="*/ 0 w 415056"/>
                  <a:gd name="connsiteY4" fmla="*/ 4062 h 66468"/>
                  <a:gd name="connsiteX5" fmla="*/ 0 w 415056"/>
                  <a:gd name="connsiteY5" fmla="*/ 66468 h 6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5056" h="66468">
                    <a:moveTo>
                      <a:pt x="0" y="66468"/>
                    </a:moveTo>
                    <a:cubicBezTo>
                      <a:pt x="127397" y="66468"/>
                      <a:pt x="299107" y="65730"/>
                      <a:pt x="415057" y="65360"/>
                    </a:cubicBezTo>
                    <a:lnTo>
                      <a:pt x="415057" y="0"/>
                    </a:lnTo>
                    <a:cubicBezTo>
                      <a:pt x="360036" y="1477"/>
                      <a:pt x="299476" y="2954"/>
                      <a:pt x="279905" y="3323"/>
                    </a:cubicBezTo>
                    <a:cubicBezTo>
                      <a:pt x="281382" y="4431"/>
                      <a:pt x="118904" y="4801"/>
                      <a:pt x="0" y="4062"/>
                    </a:cubicBezTo>
                    <a:lnTo>
                      <a:pt x="0" y="6646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B673966-31FE-4948-B42A-C86F00268324}"/>
                  </a:ext>
                </a:extLst>
              </p:cNvPr>
              <p:cNvSpPr/>
              <p:nvPr/>
            </p:nvSpPr>
            <p:spPr>
              <a:xfrm>
                <a:off x="5782940" y="4533216"/>
                <a:ext cx="171581" cy="63214"/>
              </a:xfrm>
              <a:custGeom>
                <a:avLst/>
                <a:gdLst>
                  <a:gd name="connsiteX0" fmla="*/ 171581 w 171581"/>
                  <a:gd name="connsiteY0" fmla="*/ 808 h 63214"/>
                  <a:gd name="connsiteX1" fmla="*/ 107698 w 171581"/>
                  <a:gd name="connsiteY1" fmla="*/ 70 h 63214"/>
                  <a:gd name="connsiteX2" fmla="*/ 31260 w 171581"/>
                  <a:gd name="connsiteY2" fmla="*/ 70 h 63214"/>
                  <a:gd name="connsiteX3" fmla="*/ 5780 w 171581"/>
                  <a:gd name="connsiteY3" fmla="*/ 2655 h 63214"/>
                  <a:gd name="connsiteX4" fmla="*/ 241 w 171581"/>
                  <a:gd name="connsiteY4" fmla="*/ 33304 h 63214"/>
                  <a:gd name="connsiteX5" fmla="*/ 23136 w 171581"/>
                  <a:gd name="connsiteY5" fmla="*/ 62107 h 63214"/>
                  <a:gd name="connsiteX6" fmla="*/ 171581 w 171581"/>
                  <a:gd name="connsiteY6" fmla="*/ 63215 h 63214"/>
                  <a:gd name="connsiteX7" fmla="*/ 171581 w 171581"/>
                  <a:gd name="connsiteY7" fmla="*/ 808 h 6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581" h="63214">
                    <a:moveTo>
                      <a:pt x="171581" y="808"/>
                    </a:moveTo>
                    <a:cubicBezTo>
                      <a:pt x="146840" y="808"/>
                      <a:pt x="125054" y="439"/>
                      <a:pt x="107698" y="70"/>
                    </a:cubicBezTo>
                    <a:cubicBezTo>
                      <a:pt x="107698" y="1178"/>
                      <a:pt x="41230" y="70"/>
                      <a:pt x="31260" y="70"/>
                    </a:cubicBezTo>
                    <a:cubicBezTo>
                      <a:pt x="23874" y="70"/>
                      <a:pt x="11319" y="-669"/>
                      <a:pt x="5780" y="2655"/>
                    </a:cubicBezTo>
                    <a:cubicBezTo>
                      <a:pt x="-867" y="6717"/>
                      <a:pt x="980" y="22595"/>
                      <a:pt x="241" y="33304"/>
                    </a:cubicBezTo>
                    <a:cubicBezTo>
                      <a:pt x="-1605" y="62476"/>
                      <a:pt x="7257" y="59522"/>
                      <a:pt x="23136" y="62107"/>
                    </a:cubicBezTo>
                    <a:cubicBezTo>
                      <a:pt x="28306" y="62845"/>
                      <a:pt x="88865" y="63215"/>
                      <a:pt x="171581" y="63215"/>
                    </a:cubicBezTo>
                    <a:lnTo>
                      <a:pt x="171581" y="80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FCA12E5E-1F98-4116-B1CE-1B41437196C6}"/>
                  </a:ext>
                </a:extLst>
              </p:cNvPr>
              <p:cNvSpPr/>
              <p:nvPr/>
            </p:nvSpPr>
            <p:spPr>
              <a:xfrm>
                <a:off x="6400597" y="4525838"/>
                <a:ext cx="104225" cy="69484"/>
              </a:xfrm>
              <a:custGeom>
                <a:avLst/>
                <a:gdLst>
                  <a:gd name="connsiteX0" fmla="*/ 102656 w 104225"/>
                  <a:gd name="connsiteY0" fmla="*/ 34773 h 69484"/>
                  <a:gd name="connsiteX1" fmla="*/ 96010 w 104225"/>
                  <a:gd name="connsiteY1" fmla="*/ 8186 h 69484"/>
                  <a:gd name="connsiteX2" fmla="*/ 85670 w 104225"/>
                  <a:gd name="connsiteY2" fmla="*/ 62 h 69484"/>
                  <a:gd name="connsiteX3" fmla="*/ 0 w 104225"/>
                  <a:gd name="connsiteY3" fmla="*/ 3755 h 69484"/>
                  <a:gd name="connsiteX4" fmla="*/ 0 w 104225"/>
                  <a:gd name="connsiteY4" fmla="*/ 69484 h 69484"/>
                  <a:gd name="connsiteX5" fmla="*/ 81239 w 104225"/>
                  <a:gd name="connsiteY5" fmla="*/ 69115 h 69484"/>
                  <a:gd name="connsiteX6" fmla="*/ 100441 w 104225"/>
                  <a:gd name="connsiteY6" fmla="*/ 64314 h 69484"/>
                  <a:gd name="connsiteX7" fmla="*/ 102656 w 104225"/>
                  <a:gd name="connsiteY7" fmla="*/ 34773 h 69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25" h="69484">
                    <a:moveTo>
                      <a:pt x="102656" y="34773"/>
                    </a:moveTo>
                    <a:cubicBezTo>
                      <a:pt x="99702" y="26280"/>
                      <a:pt x="97117" y="17417"/>
                      <a:pt x="96010" y="8186"/>
                    </a:cubicBezTo>
                    <a:cubicBezTo>
                      <a:pt x="95271" y="800"/>
                      <a:pt x="91578" y="-307"/>
                      <a:pt x="85670" y="62"/>
                    </a:cubicBezTo>
                    <a:cubicBezTo>
                      <a:pt x="77915" y="1170"/>
                      <a:pt x="41727" y="2278"/>
                      <a:pt x="0" y="3755"/>
                    </a:cubicBezTo>
                    <a:lnTo>
                      <a:pt x="0" y="69484"/>
                    </a:lnTo>
                    <a:cubicBezTo>
                      <a:pt x="33603" y="69484"/>
                      <a:pt x="61298" y="69115"/>
                      <a:pt x="81239" y="69115"/>
                    </a:cubicBezTo>
                    <a:cubicBezTo>
                      <a:pt x="84932" y="69115"/>
                      <a:pt x="99702" y="68376"/>
                      <a:pt x="100441" y="64314"/>
                    </a:cubicBezTo>
                    <a:cubicBezTo>
                      <a:pt x="102656" y="54713"/>
                      <a:pt x="106349" y="45112"/>
                      <a:pt x="102656" y="34773"/>
                    </a:cubicBez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DDD28C-35AB-4DF4-8886-7DE1EA9EF5DF}"/>
                </a:ext>
              </a:extLst>
            </p:cNvPr>
            <p:cNvSpPr/>
            <p:nvPr/>
          </p:nvSpPr>
          <p:spPr>
            <a:xfrm>
              <a:off x="6100752" y="4521469"/>
              <a:ext cx="110780" cy="89362"/>
            </a:xfrm>
            <a:custGeom>
              <a:avLst/>
              <a:gdLst>
                <a:gd name="connsiteX0" fmla="*/ 101179 w 110780"/>
                <a:gd name="connsiteY0" fmla="*/ 0 h 89362"/>
                <a:gd name="connsiteX1" fmla="*/ 9601 w 110780"/>
                <a:gd name="connsiteY1" fmla="*/ 0 h 89362"/>
                <a:gd name="connsiteX2" fmla="*/ 0 w 110780"/>
                <a:gd name="connsiteY2" fmla="*/ 9601 h 89362"/>
                <a:gd name="connsiteX3" fmla="*/ 0 w 110780"/>
                <a:gd name="connsiteY3" fmla="*/ 79762 h 89362"/>
                <a:gd name="connsiteX4" fmla="*/ 9601 w 110780"/>
                <a:gd name="connsiteY4" fmla="*/ 89363 h 89362"/>
                <a:gd name="connsiteX5" fmla="*/ 101179 w 110780"/>
                <a:gd name="connsiteY5" fmla="*/ 89363 h 89362"/>
                <a:gd name="connsiteX6" fmla="*/ 110780 w 110780"/>
                <a:gd name="connsiteY6" fmla="*/ 79762 h 89362"/>
                <a:gd name="connsiteX7" fmla="*/ 110780 w 110780"/>
                <a:gd name="connsiteY7" fmla="*/ 9601 h 89362"/>
                <a:gd name="connsiteX8" fmla="*/ 101179 w 110780"/>
                <a:gd name="connsiteY8" fmla="*/ 0 h 89362"/>
                <a:gd name="connsiteX9" fmla="*/ 101549 w 110780"/>
                <a:gd name="connsiteY9" fmla="*/ 67576 h 89362"/>
                <a:gd name="connsiteX10" fmla="*/ 91948 w 110780"/>
                <a:gd name="connsiteY10" fmla="*/ 77177 h 89362"/>
                <a:gd name="connsiteX11" fmla="*/ 18833 w 110780"/>
                <a:gd name="connsiteY11" fmla="*/ 77177 h 89362"/>
                <a:gd name="connsiteX12" fmla="*/ 9232 w 110780"/>
                <a:gd name="connsiteY12" fmla="*/ 67576 h 89362"/>
                <a:gd name="connsiteX13" fmla="*/ 9232 w 110780"/>
                <a:gd name="connsiteY13" fmla="*/ 21787 h 89362"/>
                <a:gd name="connsiteX14" fmla="*/ 18833 w 110780"/>
                <a:gd name="connsiteY14" fmla="*/ 12186 h 89362"/>
                <a:gd name="connsiteX15" fmla="*/ 91948 w 110780"/>
                <a:gd name="connsiteY15" fmla="*/ 12186 h 89362"/>
                <a:gd name="connsiteX16" fmla="*/ 101549 w 110780"/>
                <a:gd name="connsiteY16" fmla="*/ 21787 h 89362"/>
                <a:gd name="connsiteX17" fmla="*/ 101549 w 110780"/>
                <a:gd name="connsiteY17" fmla="*/ 67576 h 8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0780" h="89362">
                  <a:moveTo>
                    <a:pt x="101179" y="0"/>
                  </a:moveTo>
                  <a:lnTo>
                    <a:pt x="9601" y="0"/>
                  </a:lnTo>
                  <a:cubicBezTo>
                    <a:pt x="4431" y="0"/>
                    <a:pt x="0" y="4431"/>
                    <a:pt x="0" y="9601"/>
                  </a:cubicBezTo>
                  <a:lnTo>
                    <a:pt x="0" y="79762"/>
                  </a:lnTo>
                  <a:cubicBezTo>
                    <a:pt x="0" y="84932"/>
                    <a:pt x="4431" y="89363"/>
                    <a:pt x="9601" y="89363"/>
                  </a:cubicBezTo>
                  <a:lnTo>
                    <a:pt x="101179" y="89363"/>
                  </a:lnTo>
                  <a:cubicBezTo>
                    <a:pt x="106349" y="89363"/>
                    <a:pt x="110780" y="84932"/>
                    <a:pt x="110780" y="79762"/>
                  </a:cubicBezTo>
                  <a:lnTo>
                    <a:pt x="110780" y="9601"/>
                  </a:lnTo>
                  <a:cubicBezTo>
                    <a:pt x="110780" y="4431"/>
                    <a:pt x="106718" y="0"/>
                    <a:pt x="101179" y="0"/>
                  </a:cubicBezTo>
                  <a:close/>
                  <a:moveTo>
                    <a:pt x="101549" y="67576"/>
                  </a:moveTo>
                  <a:cubicBezTo>
                    <a:pt x="101549" y="72746"/>
                    <a:pt x="97117" y="77177"/>
                    <a:pt x="91948" y="77177"/>
                  </a:cubicBezTo>
                  <a:lnTo>
                    <a:pt x="18833" y="77177"/>
                  </a:lnTo>
                  <a:cubicBezTo>
                    <a:pt x="13663" y="77177"/>
                    <a:pt x="9232" y="72746"/>
                    <a:pt x="9232" y="67576"/>
                  </a:cubicBezTo>
                  <a:lnTo>
                    <a:pt x="9232" y="21787"/>
                  </a:lnTo>
                  <a:cubicBezTo>
                    <a:pt x="9232" y="16617"/>
                    <a:pt x="13663" y="12186"/>
                    <a:pt x="18833" y="12186"/>
                  </a:cubicBezTo>
                  <a:lnTo>
                    <a:pt x="91948" y="12186"/>
                  </a:lnTo>
                  <a:cubicBezTo>
                    <a:pt x="97117" y="12186"/>
                    <a:pt x="101549" y="16617"/>
                    <a:pt x="101549" y="21787"/>
                  </a:cubicBezTo>
                  <a:lnTo>
                    <a:pt x="101549" y="67576"/>
                  </a:lnTo>
                  <a:close/>
                </a:path>
              </a:pathLst>
            </a:custGeom>
            <a:solidFill>
              <a:srgbClr val="979DA3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6B230B4-FCB0-40AB-AB37-85D3C89D3AE9}"/>
                </a:ext>
              </a:extLst>
            </p:cNvPr>
            <p:cNvSpPr/>
            <p:nvPr/>
          </p:nvSpPr>
          <p:spPr>
            <a:xfrm>
              <a:off x="5589641" y="4999062"/>
              <a:ext cx="1040918" cy="1422672"/>
            </a:xfrm>
            <a:custGeom>
              <a:avLst/>
              <a:gdLst>
                <a:gd name="connsiteX0" fmla="*/ 21831 w 1040918"/>
                <a:gd name="connsiteY0" fmla="*/ 1397178 h 1422672"/>
                <a:gd name="connsiteX1" fmla="*/ 12230 w 1040918"/>
                <a:gd name="connsiteY1" fmla="*/ 1357297 h 1422672"/>
                <a:gd name="connsiteX2" fmla="*/ 1891 w 1040918"/>
                <a:gd name="connsiteY2" fmla="*/ 1249471 h 1422672"/>
                <a:gd name="connsiteX3" fmla="*/ 8168 w 1040918"/>
                <a:gd name="connsiteY3" fmla="*/ 1202574 h 1422672"/>
                <a:gd name="connsiteX4" fmla="*/ 30324 w 1040918"/>
                <a:gd name="connsiteY4" fmla="*/ 1136106 h 1422672"/>
                <a:gd name="connsiteX5" fmla="*/ 96054 w 1040918"/>
                <a:gd name="connsiteY5" fmla="*/ 992092 h 1422672"/>
                <a:gd name="connsiteX6" fmla="*/ 156614 w 1040918"/>
                <a:gd name="connsiteY6" fmla="*/ 860633 h 1422672"/>
                <a:gd name="connsiteX7" fmla="*/ 193171 w 1040918"/>
                <a:gd name="connsiteY7" fmla="*/ 767947 h 1422672"/>
                <a:gd name="connsiteX8" fmla="*/ 226774 w 1040918"/>
                <a:gd name="connsiteY8" fmla="*/ 675630 h 1422672"/>
                <a:gd name="connsiteX9" fmla="*/ 257424 w 1040918"/>
                <a:gd name="connsiteY9" fmla="*/ 589960 h 1422672"/>
                <a:gd name="connsiteX10" fmla="*/ 296935 w 1040918"/>
                <a:gd name="connsiteY10" fmla="*/ 483241 h 1422672"/>
                <a:gd name="connsiteX11" fmla="*/ 344571 w 1040918"/>
                <a:gd name="connsiteY11" fmla="*/ 373569 h 1422672"/>
                <a:gd name="connsiteX12" fmla="*/ 386667 w 1040918"/>
                <a:gd name="connsiteY12" fmla="*/ 289007 h 1422672"/>
                <a:gd name="connsiteX13" fmla="*/ 440580 w 1040918"/>
                <a:gd name="connsiteY13" fmla="*/ 188197 h 1422672"/>
                <a:gd name="connsiteX14" fmla="*/ 490062 w 1040918"/>
                <a:gd name="connsiteY14" fmla="*/ 105481 h 1422672"/>
                <a:gd name="connsiteX15" fmla="*/ 524035 w 1040918"/>
                <a:gd name="connsiteY15" fmla="*/ 48244 h 1422672"/>
                <a:gd name="connsiteX16" fmla="*/ 554315 w 1040918"/>
                <a:gd name="connsiteY16" fmla="*/ 2824 h 1422672"/>
                <a:gd name="connsiteX17" fmla="*/ 562438 w 1040918"/>
                <a:gd name="connsiteY17" fmla="*/ 3563 h 1422672"/>
                <a:gd name="connsiteX18" fmla="*/ 641462 w 1040918"/>
                <a:gd name="connsiteY18" fmla="*/ 95510 h 1422672"/>
                <a:gd name="connsiteX19" fmla="*/ 719377 w 1040918"/>
                <a:gd name="connsiteY19" fmla="*/ 184504 h 1422672"/>
                <a:gd name="connsiteX20" fmla="*/ 768490 w 1040918"/>
                <a:gd name="connsiteY20" fmla="*/ 241371 h 1422672"/>
                <a:gd name="connsiteX21" fmla="*/ 783999 w 1040918"/>
                <a:gd name="connsiteY21" fmla="*/ 277559 h 1422672"/>
                <a:gd name="connsiteX22" fmla="*/ 807632 w 1040918"/>
                <a:gd name="connsiteY22" fmla="*/ 345874 h 1422672"/>
                <a:gd name="connsiteX23" fmla="*/ 839389 w 1040918"/>
                <a:gd name="connsiteY23" fmla="*/ 438560 h 1422672"/>
                <a:gd name="connsiteX24" fmla="*/ 863022 w 1040918"/>
                <a:gd name="connsiteY24" fmla="*/ 506505 h 1422672"/>
                <a:gd name="connsiteX25" fmla="*/ 888502 w 1040918"/>
                <a:gd name="connsiteY25" fmla="*/ 584421 h 1422672"/>
                <a:gd name="connsiteX26" fmla="*/ 916566 w 1040918"/>
                <a:gd name="connsiteY26" fmla="*/ 671198 h 1422672"/>
                <a:gd name="connsiteX27" fmla="*/ 947584 w 1040918"/>
                <a:gd name="connsiteY27" fmla="*/ 773116 h 1422672"/>
                <a:gd name="connsiteX28" fmla="*/ 966786 w 1040918"/>
                <a:gd name="connsiteY28" fmla="*/ 840323 h 1422672"/>
                <a:gd name="connsiteX29" fmla="*/ 1000020 w 1040918"/>
                <a:gd name="connsiteY29" fmla="*/ 969197 h 1422672"/>
                <a:gd name="connsiteX30" fmla="*/ 1014791 w 1040918"/>
                <a:gd name="connsiteY30" fmla="*/ 1040097 h 1422672"/>
                <a:gd name="connsiteX31" fmla="*/ 1034362 w 1040918"/>
                <a:gd name="connsiteY31" fmla="*/ 1166755 h 1422672"/>
                <a:gd name="connsiteX32" fmla="*/ 1040640 w 1040918"/>
                <a:gd name="connsiteY32" fmla="*/ 1291568 h 1422672"/>
                <a:gd name="connsiteX33" fmla="*/ 1031039 w 1040918"/>
                <a:gd name="connsiteY33" fmla="*/ 1413426 h 1422672"/>
                <a:gd name="connsiteX34" fmla="*/ 985619 w 1040918"/>
                <a:gd name="connsiteY34" fmla="*/ 1420442 h 1422672"/>
                <a:gd name="connsiteX35" fmla="*/ 978603 w 1040918"/>
                <a:gd name="connsiteY35" fmla="*/ 1392009 h 1422672"/>
                <a:gd name="connsiteX36" fmla="*/ 978603 w 1040918"/>
                <a:gd name="connsiteY36" fmla="*/ 1392009 h 1422672"/>
                <a:gd name="connsiteX37" fmla="*/ 882224 w 1040918"/>
                <a:gd name="connsiteY37" fmla="*/ 980644 h 1422672"/>
                <a:gd name="connsiteX38" fmla="*/ 846405 w 1040918"/>
                <a:gd name="connsiteY38" fmla="*/ 796380 h 1422672"/>
                <a:gd name="connsiteX39" fmla="*/ 793231 w 1040918"/>
                <a:gd name="connsiteY39" fmla="*/ 500597 h 1422672"/>
                <a:gd name="connsiteX40" fmla="*/ 756673 w 1040918"/>
                <a:gd name="connsiteY40" fmla="*/ 411234 h 1422672"/>
                <a:gd name="connsiteX41" fmla="*/ 705714 w 1040918"/>
                <a:gd name="connsiteY41" fmla="*/ 305624 h 1422672"/>
                <a:gd name="connsiteX42" fmla="*/ 638877 w 1040918"/>
                <a:gd name="connsiteY42" fmla="*/ 164563 h 1422672"/>
                <a:gd name="connsiteX43" fmla="*/ 603796 w 1040918"/>
                <a:gd name="connsiteY43" fmla="*/ 94772 h 1422672"/>
                <a:gd name="connsiteX44" fmla="*/ 584225 w 1040918"/>
                <a:gd name="connsiteY44" fmla="*/ 54522 h 1422672"/>
                <a:gd name="connsiteX45" fmla="*/ 539544 w 1040918"/>
                <a:gd name="connsiteY45" fmla="*/ 137238 h 1422672"/>
                <a:gd name="connsiteX46" fmla="*/ 489693 w 1040918"/>
                <a:gd name="connsiteY46" fmla="*/ 230662 h 1422672"/>
                <a:gd name="connsiteX47" fmla="*/ 424702 w 1040918"/>
                <a:gd name="connsiteY47" fmla="*/ 352521 h 1422672"/>
                <a:gd name="connsiteX48" fmla="*/ 327584 w 1040918"/>
                <a:gd name="connsiteY48" fmla="*/ 534939 h 1422672"/>
                <a:gd name="connsiteX49" fmla="*/ 285857 w 1040918"/>
                <a:gd name="connsiteY49" fmla="*/ 620978 h 1422672"/>
                <a:gd name="connsiteX50" fmla="*/ 242653 w 1040918"/>
                <a:gd name="connsiteY50" fmla="*/ 792318 h 1422672"/>
                <a:gd name="connsiteX51" fmla="*/ 145166 w 1040918"/>
                <a:gd name="connsiteY51" fmla="*/ 1223253 h 1422672"/>
                <a:gd name="connsiteX52" fmla="*/ 128180 w 1040918"/>
                <a:gd name="connsiteY52" fmla="*/ 1300430 h 1422672"/>
                <a:gd name="connsiteX53" fmla="*/ 116733 w 1040918"/>
                <a:gd name="connsiteY53" fmla="*/ 1354343 h 1422672"/>
                <a:gd name="connsiteX54" fmla="*/ 107132 w 1040918"/>
                <a:gd name="connsiteY54" fmla="*/ 1396809 h 1422672"/>
                <a:gd name="connsiteX55" fmla="*/ 93469 w 1040918"/>
                <a:gd name="connsiteY55" fmla="*/ 1399763 h 1422672"/>
                <a:gd name="connsiteX56" fmla="*/ 21831 w 1040918"/>
                <a:gd name="connsiteY56" fmla="*/ 1397178 h 142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040918" h="1422672">
                  <a:moveTo>
                    <a:pt x="21831" y="1397178"/>
                  </a:moveTo>
                  <a:cubicBezTo>
                    <a:pt x="19615" y="1387946"/>
                    <a:pt x="16661" y="1373545"/>
                    <a:pt x="12230" y="1357297"/>
                  </a:cubicBezTo>
                  <a:cubicBezTo>
                    <a:pt x="783" y="1321848"/>
                    <a:pt x="-2541" y="1286029"/>
                    <a:pt x="1891" y="1249471"/>
                  </a:cubicBezTo>
                  <a:cubicBezTo>
                    <a:pt x="3737" y="1233593"/>
                    <a:pt x="4106" y="1217714"/>
                    <a:pt x="8168" y="1202574"/>
                  </a:cubicBezTo>
                  <a:cubicBezTo>
                    <a:pt x="14076" y="1180049"/>
                    <a:pt x="22200" y="1157893"/>
                    <a:pt x="30324" y="1136106"/>
                  </a:cubicBezTo>
                  <a:cubicBezTo>
                    <a:pt x="48418" y="1086255"/>
                    <a:pt x="73159" y="1039727"/>
                    <a:pt x="96054" y="992092"/>
                  </a:cubicBezTo>
                  <a:cubicBezTo>
                    <a:pt x="117102" y="948518"/>
                    <a:pt x="138150" y="904945"/>
                    <a:pt x="156614" y="860633"/>
                  </a:cubicBezTo>
                  <a:cubicBezTo>
                    <a:pt x="169169" y="829983"/>
                    <a:pt x="182462" y="799334"/>
                    <a:pt x="193171" y="767947"/>
                  </a:cubicBezTo>
                  <a:cubicBezTo>
                    <a:pt x="203880" y="736928"/>
                    <a:pt x="216435" y="706648"/>
                    <a:pt x="226774" y="675630"/>
                  </a:cubicBezTo>
                  <a:cubicBezTo>
                    <a:pt x="236375" y="646827"/>
                    <a:pt x="247453" y="618762"/>
                    <a:pt x="257424" y="589960"/>
                  </a:cubicBezTo>
                  <a:cubicBezTo>
                    <a:pt x="269979" y="554141"/>
                    <a:pt x="282903" y="518322"/>
                    <a:pt x="296935" y="483241"/>
                  </a:cubicBezTo>
                  <a:cubicBezTo>
                    <a:pt x="312075" y="446314"/>
                    <a:pt x="327584" y="409757"/>
                    <a:pt x="344571" y="373569"/>
                  </a:cubicBezTo>
                  <a:cubicBezTo>
                    <a:pt x="358234" y="345135"/>
                    <a:pt x="372266" y="317071"/>
                    <a:pt x="386667" y="289007"/>
                  </a:cubicBezTo>
                  <a:cubicBezTo>
                    <a:pt x="404392" y="255034"/>
                    <a:pt x="421378" y="221061"/>
                    <a:pt x="440580" y="188197"/>
                  </a:cubicBezTo>
                  <a:cubicBezTo>
                    <a:pt x="456828" y="160502"/>
                    <a:pt x="471599" y="132068"/>
                    <a:pt x="490062" y="105481"/>
                  </a:cubicBezTo>
                  <a:cubicBezTo>
                    <a:pt x="502617" y="87387"/>
                    <a:pt x="512218" y="67077"/>
                    <a:pt x="524035" y="48244"/>
                  </a:cubicBezTo>
                  <a:cubicBezTo>
                    <a:pt x="533636" y="32735"/>
                    <a:pt x="544344" y="17964"/>
                    <a:pt x="554315" y="2824"/>
                  </a:cubicBezTo>
                  <a:cubicBezTo>
                    <a:pt x="557638" y="-2346"/>
                    <a:pt x="560223" y="609"/>
                    <a:pt x="562438" y="3563"/>
                  </a:cubicBezTo>
                  <a:cubicBezTo>
                    <a:pt x="587179" y="35320"/>
                    <a:pt x="615244" y="64492"/>
                    <a:pt x="641462" y="95510"/>
                  </a:cubicBezTo>
                  <a:cubicBezTo>
                    <a:pt x="666941" y="125790"/>
                    <a:pt x="692790" y="155701"/>
                    <a:pt x="719377" y="184504"/>
                  </a:cubicBezTo>
                  <a:cubicBezTo>
                    <a:pt x="736363" y="202967"/>
                    <a:pt x="752611" y="221800"/>
                    <a:pt x="768490" y="241371"/>
                  </a:cubicBezTo>
                  <a:cubicBezTo>
                    <a:pt x="776614" y="251341"/>
                    <a:pt x="781045" y="265004"/>
                    <a:pt x="783999" y="277559"/>
                  </a:cubicBezTo>
                  <a:cubicBezTo>
                    <a:pt x="789538" y="301192"/>
                    <a:pt x="799877" y="322979"/>
                    <a:pt x="807632" y="345874"/>
                  </a:cubicBezTo>
                  <a:cubicBezTo>
                    <a:pt x="817602" y="376892"/>
                    <a:pt x="828680" y="407911"/>
                    <a:pt x="839389" y="438560"/>
                  </a:cubicBezTo>
                  <a:cubicBezTo>
                    <a:pt x="847144" y="461085"/>
                    <a:pt x="856745" y="483611"/>
                    <a:pt x="863022" y="506505"/>
                  </a:cubicBezTo>
                  <a:cubicBezTo>
                    <a:pt x="870408" y="532723"/>
                    <a:pt x="880008" y="558572"/>
                    <a:pt x="888502" y="584421"/>
                  </a:cubicBezTo>
                  <a:cubicBezTo>
                    <a:pt x="898103" y="613223"/>
                    <a:pt x="906596" y="642765"/>
                    <a:pt x="916566" y="671198"/>
                  </a:cubicBezTo>
                  <a:cubicBezTo>
                    <a:pt x="928382" y="704802"/>
                    <a:pt x="937614" y="738774"/>
                    <a:pt x="947584" y="773116"/>
                  </a:cubicBezTo>
                  <a:cubicBezTo>
                    <a:pt x="954231" y="795642"/>
                    <a:pt x="960509" y="817798"/>
                    <a:pt x="966786" y="840323"/>
                  </a:cubicBezTo>
                  <a:cubicBezTo>
                    <a:pt x="978603" y="883158"/>
                    <a:pt x="990789" y="925624"/>
                    <a:pt x="1000020" y="969197"/>
                  </a:cubicBezTo>
                  <a:cubicBezTo>
                    <a:pt x="1004821" y="992830"/>
                    <a:pt x="1009991" y="1016463"/>
                    <a:pt x="1014791" y="1040097"/>
                  </a:cubicBezTo>
                  <a:cubicBezTo>
                    <a:pt x="1022915" y="1082193"/>
                    <a:pt x="1028823" y="1124290"/>
                    <a:pt x="1034362" y="1166755"/>
                  </a:cubicBezTo>
                  <a:cubicBezTo>
                    <a:pt x="1039532" y="1208483"/>
                    <a:pt x="1041748" y="1249841"/>
                    <a:pt x="1040640" y="1291568"/>
                  </a:cubicBezTo>
                  <a:cubicBezTo>
                    <a:pt x="1039901" y="1328864"/>
                    <a:pt x="1026977" y="1410472"/>
                    <a:pt x="1031039" y="1413426"/>
                  </a:cubicBezTo>
                  <a:cubicBezTo>
                    <a:pt x="1016637" y="1421181"/>
                    <a:pt x="1002236" y="1425612"/>
                    <a:pt x="985619" y="1420442"/>
                  </a:cubicBezTo>
                  <a:cubicBezTo>
                    <a:pt x="986358" y="1410102"/>
                    <a:pt x="982296" y="1400871"/>
                    <a:pt x="978603" y="1392009"/>
                  </a:cubicBezTo>
                  <a:lnTo>
                    <a:pt x="978603" y="1392009"/>
                  </a:lnTo>
                  <a:cubicBezTo>
                    <a:pt x="971587" y="1366529"/>
                    <a:pt x="885917" y="1003170"/>
                    <a:pt x="882224" y="980644"/>
                  </a:cubicBezTo>
                  <a:cubicBezTo>
                    <a:pt x="875947" y="944456"/>
                    <a:pt x="850098" y="821121"/>
                    <a:pt x="846405" y="796380"/>
                  </a:cubicBezTo>
                  <a:cubicBezTo>
                    <a:pt x="831265" y="697416"/>
                    <a:pt x="806894" y="599560"/>
                    <a:pt x="793231" y="500597"/>
                  </a:cubicBezTo>
                  <a:cubicBezTo>
                    <a:pt x="788799" y="468470"/>
                    <a:pt x="770705" y="439668"/>
                    <a:pt x="756673" y="411234"/>
                  </a:cubicBezTo>
                  <a:cubicBezTo>
                    <a:pt x="739687" y="376892"/>
                    <a:pt x="717531" y="341812"/>
                    <a:pt x="705714" y="305624"/>
                  </a:cubicBezTo>
                  <a:cubicBezTo>
                    <a:pt x="685405" y="257619"/>
                    <a:pt x="662510" y="211091"/>
                    <a:pt x="638877" y="164563"/>
                  </a:cubicBezTo>
                  <a:cubicBezTo>
                    <a:pt x="627060" y="141300"/>
                    <a:pt x="615244" y="118036"/>
                    <a:pt x="603796" y="94772"/>
                  </a:cubicBezTo>
                  <a:cubicBezTo>
                    <a:pt x="601581" y="90341"/>
                    <a:pt x="581271" y="58584"/>
                    <a:pt x="584225" y="54522"/>
                  </a:cubicBezTo>
                  <a:cubicBezTo>
                    <a:pt x="566131" y="79632"/>
                    <a:pt x="553945" y="109912"/>
                    <a:pt x="539544" y="137238"/>
                  </a:cubicBezTo>
                  <a:cubicBezTo>
                    <a:pt x="522927" y="168256"/>
                    <a:pt x="506310" y="199644"/>
                    <a:pt x="489693" y="230662"/>
                  </a:cubicBezTo>
                  <a:cubicBezTo>
                    <a:pt x="467906" y="271282"/>
                    <a:pt x="446119" y="311901"/>
                    <a:pt x="424702" y="352521"/>
                  </a:cubicBezTo>
                  <a:cubicBezTo>
                    <a:pt x="392206" y="413450"/>
                    <a:pt x="360080" y="474009"/>
                    <a:pt x="327584" y="534939"/>
                  </a:cubicBezTo>
                  <a:cubicBezTo>
                    <a:pt x="312444" y="563372"/>
                    <a:pt x="296197" y="591067"/>
                    <a:pt x="285857" y="620978"/>
                  </a:cubicBezTo>
                  <a:cubicBezTo>
                    <a:pt x="266655" y="676737"/>
                    <a:pt x="255577" y="734712"/>
                    <a:pt x="242653" y="792318"/>
                  </a:cubicBezTo>
                  <a:cubicBezTo>
                    <a:pt x="210157" y="935963"/>
                    <a:pt x="177293" y="1079239"/>
                    <a:pt x="145166" y="1223253"/>
                  </a:cubicBezTo>
                  <a:cubicBezTo>
                    <a:pt x="139627" y="1249102"/>
                    <a:pt x="133719" y="1274582"/>
                    <a:pt x="128180" y="1300430"/>
                  </a:cubicBezTo>
                  <a:cubicBezTo>
                    <a:pt x="125226" y="1313355"/>
                    <a:pt x="121533" y="1332556"/>
                    <a:pt x="116733" y="1354343"/>
                  </a:cubicBezTo>
                  <a:cubicBezTo>
                    <a:pt x="113779" y="1369114"/>
                    <a:pt x="107132" y="1396809"/>
                    <a:pt x="107132" y="1396809"/>
                  </a:cubicBezTo>
                  <a:cubicBezTo>
                    <a:pt x="103808" y="1402348"/>
                    <a:pt x="98269" y="1399763"/>
                    <a:pt x="93469" y="1399763"/>
                  </a:cubicBezTo>
                  <a:cubicBezTo>
                    <a:pt x="74636" y="1400502"/>
                    <a:pt x="38079" y="1399024"/>
                    <a:pt x="21831" y="1397178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1F06CA7-106F-4640-977B-04D28342F4F8}"/>
                </a:ext>
              </a:extLst>
            </p:cNvPr>
            <p:cNvSpPr/>
            <p:nvPr/>
          </p:nvSpPr>
          <p:spPr>
            <a:xfrm>
              <a:off x="5336672" y="3995263"/>
              <a:ext cx="490059" cy="735629"/>
            </a:xfrm>
            <a:custGeom>
              <a:avLst/>
              <a:gdLst>
                <a:gd name="connsiteX0" fmla="*/ 65 w 490059"/>
                <a:gd name="connsiteY0" fmla="*/ 692746 h 735629"/>
                <a:gd name="connsiteX1" fmla="*/ 35515 w 490059"/>
                <a:gd name="connsiteY1" fmla="*/ 670590 h 735629"/>
                <a:gd name="connsiteX2" fmla="*/ 84258 w 490059"/>
                <a:gd name="connsiteY2" fmla="*/ 603383 h 735629"/>
                <a:gd name="connsiteX3" fmla="*/ 137433 w 490059"/>
                <a:gd name="connsiteY3" fmla="*/ 519190 h 735629"/>
                <a:gd name="connsiteX4" fmla="*/ 168451 w 490059"/>
                <a:gd name="connsiteY4" fmla="*/ 467123 h 735629"/>
                <a:gd name="connsiteX5" fmla="*/ 208701 w 490059"/>
                <a:gd name="connsiteY5" fmla="*/ 396224 h 735629"/>
                <a:gd name="connsiteX6" fmla="*/ 254121 w 490059"/>
                <a:gd name="connsiteY6" fmla="*/ 315724 h 735629"/>
                <a:gd name="connsiteX7" fmla="*/ 305819 w 490059"/>
                <a:gd name="connsiteY7" fmla="*/ 218237 h 735629"/>
                <a:gd name="connsiteX8" fmla="*/ 374502 w 490059"/>
                <a:gd name="connsiteY8" fmla="*/ 87886 h 735629"/>
                <a:gd name="connsiteX9" fmla="*/ 428415 w 490059"/>
                <a:gd name="connsiteY9" fmla="*/ 0 h 735629"/>
                <a:gd name="connsiteX10" fmla="*/ 429523 w 490059"/>
                <a:gd name="connsiteY10" fmla="*/ 369 h 735629"/>
                <a:gd name="connsiteX11" fmla="*/ 430262 w 490059"/>
                <a:gd name="connsiteY11" fmla="*/ 1477 h 735629"/>
                <a:gd name="connsiteX12" fmla="*/ 440232 w 490059"/>
                <a:gd name="connsiteY12" fmla="*/ 71638 h 735629"/>
                <a:gd name="connsiteX13" fmla="*/ 458326 w 490059"/>
                <a:gd name="connsiteY13" fmla="*/ 136260 h 735629"/>
                <a:gd name="connsiteX14" fmla="*/ 486760 w 490059"/>
                <a:gd name="connsiteY14" fmla="*/ 281751 h 735629"/>
                <a:gd name="connsiteX15" fmla="*/ 488237 w 490059"/>
                <a:gd name="connsiteY15" fmla="*/ 380715 h 735629"/>
                <a:gd name="connsiteX16" fmla="*/ 472727 w 490059"/>
                <a:gd name="connsiteY16" fmla="*/ 471924 h 735629"/>
                <a:gd name="connsiteX17" fmla="*/ 447987 w 490059"/>
                <a:gd name="connsiteY17" fmla="*/ 587135 h 735629"/>
                <a:gd name="connsiteX18" fmla="*/ 427677 w 490059"/>
                <a:gd name="connsiteY18" fmla="*/ 666897 h 735629"/>
                <a:gd name="connsiteX19" fmla="*/ 412906 w 490059"/>
                <a:gd name="connsiteY19" fmla="*/ 725241 h 735629"/>
                <a:gd name="connsiteX20" fmla="*/ 393704 w 490059"/>
                <a:gd name="connsiteY20" fmla="*/ 732257 h 735629"/>
                <a:gd name="connsiteX21" fmla="*/ 364532 w 490059"/>
                <a:gd name="connsiteY21" fmla="*/ 734842 h 735629"/>
                <a:gd name="connsiteX22" fmla="*/ 350869 w 490059"/>
                <a:gd name="connsiteY22" fmla="*/ 730042 h 735629"/>
                <a:gd name="connsiteX23" fmla="*/ 317635 w 490059"/>
                <a:gd name="connsiteY23" fmla="*/ 715271 h 735629"/>
                <a:gd name="connsiteX24" fmla="*/ 264461 w 490059"/>
                <a:gd name="connsiteY24" fmla="*/ 692007 h 735629"/>
                <a:gd name="connsiteX25" fmla="*/ 188392 w 490059"/>
                <a:gd name="connsiteY25" fmla="*/ 682037 h 735629"/>
                <a:gd name="connsiteX26" fmla="*/ 19267 w 490059"/>
                <a:gd name="connsiteY26" fmla="*/ 697177 h 735629"/>
                <a:gd name="connsiteX27" fmla="*/ 65 w 490059"/>
                <a:gd name="connsiteY27" fmla="*/ 692746 h 73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0059" h="735629">
                  <a:moveTo>
                    <a:pt x="65" y="692746"/>
                  </a:moveTo>
                  <a:cubicBezTo>
                    <a:pt x="18529" y="695700"/>
                    <a:pt x="26652" y="683145"/>
                    <a:pt x="35515" y="670590"/>
                  </a:cubicBezTo>
                  <a:cubicBezTo>
                    <a:pt x="51393" y="648064"/>
                    <a:pt x="69118" y="626278"/>
                    <a:pt x="84258" y="603383"/>
                  </a:cubicBezTo>
                  <a:cubicBezTo>
                    <a:pt x="102721" y="575688"/>
                    <a:pt x="119339" y="547254"/>
                    <a:pt x="137433" y="519190"/>
                  </a:cubicBezTo>
                  <a:cubicBezTo>
                    <a:pt x="148511" y="502204"/>
                    <a:pt x="157742" y="484479"/>
                    <a:pt x="168451" y="467123"/>
                  </a:cubicBezTo>
                  <a:cubicBezTo>
                    <a:pt x="182853" y="444229"/>
                    <a:pt x="195038" y="419488"/>
                    <a:pt x="208701" y="396224"/>
                  </a:cubicBezTo>
                  <a:cubicBezTo>
                    <a:pt x="224210" y="369637"/>
                    <a:pt x="240458" y="343419"/>
                    <a:pt x="254121" y="315724"/>
                  </a:cubicBezTo>
                  <a:cubicBezTo>
                    <a:pt x="270369" y="282859"/>
                    <a:pt x="290309" y="251840"/>
                    <a:pt x="305819" y="218237"/>
                  </a:cubicBezTo>
                  <a:cubicBezTo>
                    <a:pt x="315419" y="197927"/>
                    <a:pt x="362317" y="111519"/>
                    <a:pt x="374502" y="87886"/>
                  </a:cubicBezTo>
                  <a:cubicBezTo>
                    <a:pt x="385580" y="66837"/>
                    <a:pt x="423246" y="4801"/>
                    <a:pt x="428415" y="0"/>
                  </a:cubicBezTo>
                  <a:cubicBezTo>
                    <a:pt x="428415" y="0"/>
                    <a:pt x="429154" y="369"/>
                    <a:pt x="429523" y="369"/>
                  </a:cubicBezTo>
                  <a:cubicBezTo>
                    <a:pt x="429892" y="739"/>
                    <a:pt x="429892" y="1108"/>
                    <a:pt x="430262" y="1477"/>
                  </a:cubicBezTo>
                  <a:cubicBezTo>
                    <a:pt x="421399" y="26587"/>
                    <a:pt x="434693" y="48743"/>
                    <a:pt x="440232" y="71638"/>
                  </a:cubicBezTo>
                  <a:cubicBezTo>
                    <a:pt x="446509" y="93055"/>
                    <a:pt x="452048" y="114842"/>
                    <a:pt x="458326" y="136260"/>
                  </a:cubicBezTo>
                  <a:cubicBezTo>
                    <a:pt x="462388" y="152508"/>
                    <a:pt x="486390" y="276212"/>
                    <a:pt x="486760" y="281751"/>
                  </a:cubicBezTo>
                  <a:cubicBezTo>
                    <a:pt x="490452" y="314616"/>
                    <a:pt x="491191" y="347481"/>
                    <a:pt x="488237" y="380715"/>
                  </a:cubicBezTo>
                  <a:cubicBezTo>
                    <a:pt x="487867" y="384407"/>
                    <a:pt x="479005" y="461584"/>
                    <a:pt x="472727" y="471924"/>
                  </a:cubicBezTo>
                  <a:cubicBezTo>
                    <a:pt x="471620" y="473401"/>
                    <a:pt x="450941" y="574211"/>
                    <a:pt x="447987" y="587135"/>
                  </a:cubicBezTo>
                  <a:cubicBezTo>
                    <a:pt x="446879" y="591567"/>
                    <a:pt x="433216" y="644741"/>
                    <a:pt x="427677" y="666897"/>
                  </a:cubicBezTo>
                  <a:cubicBezTo>
                    <a:pt x="422876" y="686468"/>
                    <a:pt x="417707" y="706039"/>
                    <a:pt x="412906" y="725241"/>
                  </a:cubicBezTo>
                  <a:cubicBezTo>
                    <a:pt x="409952" y="736319"/>
                    <a:pt x="402567" y="728565"/>
                    <a:pt x="393704" y="732257"/>
                  </a:cubicBezTo>
                  <a:cubicBezTo>
                    <a:pt x="384473" y="737796"/>
                    <a:pt x="374502" y="734842"/>
                    <a:pt x="364532" y="734842"/>
                  </a:cubicBezTo>
                  <a:cubicBezTo>
                    <a:pt x="359732" y="733734"/>
                    <a:pt x="355300" y="732257"/>
                    <a:pt x="350869" y="730042"/>
                  </a:cubicBezTo>
                  <a:cubicBezTo>
                    <a:pt x="339791" y="725241"/>
                    <a:pt x="328713" y="720072"/>
                    <a:pt x="317635" y="715271"/>
                  </a:cubicBezTo>
                  <a:cubicBezTo>
                    <a:pt x="311727" y="712317"/>
                    <a:pt x="269261" y="695331"/>
                    <a:pt x="264461" y="692007"/>
                  </a:cubicBezTo>
                  <a:cubicBezTo>
                    <a:pt x="240089" y="679821"/>
                    <a:pt x="214610" y="677975"/>
                    <a:pt x="188392" y="682037"/>
                  </a:cubicBezTo>
                  <a:cubicBezTo>
                    <a:pt x="174359" y="684253"/>
                    <a:pt x="40685" y="696438"/>
                    <a:pt x="19267" y="697177"/>
                  </a:cubicBezTo>
                  <a:cubicBezTo>
                    <a:pt x="12251" y="697546"/>
                    <a:pt x="-1043" y="692746"/>
                    <a:pt x="65" y="692746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C02B276-0034-42A6-B7B0-21D2A851BE81}"/>
                </a:ext>
              </a:extLst>
            </p:cNvPr>
            <p:cNvSpPr/>
            <p:nvPr/>
          </p:nvSpPr>
          <p:spPr>
            <a:xfrm>
              <a:off x="6523875" y="4626341"/>
              <a:ext cx="68630" cy="246309"/>
            </a:xfrm>
            <a:custGeom>
              <a:avLst/>
              <a:gdLst>
                <a:gd name="connsiteX0" fmla="*/ 68372 w 68630"/>
                <a:gd name="connsiteY0" fmla="*/ 178726 h 246309"/>
                <a:gd name="connsiteX1" fmla="*/ 68002 w 68630"/>
                <a:gd name="connsiteY1" fmla="*/ 183157 h 246309"/>
                <a:gd name="connsiteX2" fmla="*/ 53601 w 68630"/>
                <a:gd name="connsiteY2" fmla="*/ 232638 h 246309"/>
                <a:gd name="connsiteX3" fmla="*/ 55078 w 68630"/>
                <a:gd name="connsiteY3" fmla="*/ 246301 h 246309"/>
                <a:gd name="connsiteX4" fmla="*/ 44369 w 68630"/>
                <a:gd name="connsiteY4" fmla="*/ 206051 h 246309"/>
                <a:gd name="connsiteX5" fmla="*/ 34030 w 68630"/>
                <a:gd name="connsiteY5" fmla="*/ 139214 h 246309"/>
                <a:gd name="connsiteX6" fmla="*/ 23321 w 68630"/>
                <a:gd name="connsiteY6" fmla="*/ 90471 h 246309"/>
                <a:gd name="connsiteX7" fmla="*/ 426 w 68630"/>
                <a:gd name="connsiteY7" fmla="*/ 4801 h 246309"/>
                <a:gd name="connsiteX8" fmla="*/ 426 w 68630"/>
                <a:gd name="connsiteY8" fmla="*/ 0 h 246309"/>
                <a:gd name="connsiteX9" fmla="*/ 17043 w 68630"/>
                <a:gd name="connsiteY9" fmla="*/ 33973 h 246309"/>
                <a:gd name="connsiteX10" fmla="*/ 34399 w 68630"/>
                <a:gd name="connsiteY10" fmla="*/ 73853 h 246309"/>
                <a:gd name="connsiteX11" fmla="*/ 67264 w 68630"/>
                <a:gd name="connsiteY11" fmla="*/ 149923 h 246309"/>
                <a:gd name="connsiteX12" fmla="*/ 66895 w 68630"/>
                <a:gd name="connsiteY12" fmla="*/ 166170 h 246309"/>
                <a:gd name="connsiteX13" fmla="*/ 68372 w 68630"/>
                <a:gd name="connsiteY13" fmla="*/ 178726 h 24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30" h="246309">
                  <a:moveTo>
                    <a:pt x="68372" y="178726"/>
                  </a:moveTo>
                  <a:cubicBezTo>
                    <a:pt x="68372" y="180202"/>
                    <a:pt x="68372" y="181680"/>
                    <a:pt x="68002" y="183157"/>
                  </a:cubicBezTo>
                  <a:cubicBezTo>
                    <a:pt x="61356" y="199404"/>
                    <a:pt x="52862" y="199774"/>
                    <a:pt x="53601" y="232638"/>
                  </a:cubicBezTo>
                  <a:cubicBezTo>
                    <a:pt x="53601" y="233746"/>
                    <a:pt x="55078" y="246671"/>
                    <a:pt x="55078" y="246301"/>
                  </a:cubicBezTo>
                  <a:cubicBezTo>
                    <a:pt x="49539" y="238178"/>
                    <a:pt x="45108" y="215652"/>
                    <a:pt x="44369" y="206051"/>
                  </a:cubicBezTo>
                  <a:cubicBezTo>
                    <a:pt x="42892" y="183526"/>
                    <a:pt x="39569" y="161370"/>
                    <a:pt x="34030" y="139214"/>
                  </a:cubicBezTo>
                  <a:cubicBezTo>
                    <a:pt x="29968" y="122966"/>
                    <a:pt x="28860" y="106718"/>
                    <a:pt x="23321" y="90471"/>
                  </a:cubicBezTo>
                  <a:cubicBezTo>
                    <a:pt x="14089" y="62406"/>
                    <a:pt x="10766" y="32865"/>
                    <a:pt x="426" y="4801"/>
                  </a:cubicBezTo>
                  <a:cubicBezTo>
                    <a:pt x="57" y="3323"/>
                    <a:pt x="-312" y="1846"/>
                    <a:pt x="426" y="0"/>
                  </a:cubicBezTo>
                  <a:cubicBezTo>
                    <a:pt x="8550" y="9970"/>
                    <a:pt x="11504" y="22525"/>
                    <a:pt x="17043" y="33973"/>
                  </a:cubicBezTo>
                  <a:cubicBezTo>
                    <a:pt x="23321" y="46897"/>
                    <a:pt x="28121" y="60560"/>
                    <a:pt x="34399" y="73853"/>
                  </a:cubicBezTo>
                  <a:cubicBezTo>
                    <a:pt x="45846" y="98964"/>
                    <a:pt x="54709" y="125182"/>
                    <a:pt x="67264" y="149923"/>
                  </a:cubicBezTo>
                  <a:cubicBezTo>
                    <a:pt x="69479" y="154354"/>
                    <a:pt x="68741" y="161001"/>
                    <a:pt x="66895" y="166170"/>
                  </a:cubicBezTo>
                  <a:cubicBezTo>
                    <a:pt x="65418" y="170971"/>
                    <a:pt x="66156" y="175033"/>
                    <a:pt x="68372" y="178726"/>
                  </a:cubicBezTo>
                  <a:close/>
                </a:path>
              </a:pathLst>
            </a:custGeom>
            <a:solidFill>
              <a:srgbClr val="2B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E3E67BB-3DD7-47B1-81B9-39BC9BF8A9CD}"/>
                </a:ext>
              </a:extLst>
            </p:cNvPr>
            <p:cNvSpPr/>
            <p:nvPr/>
          </p:nvSpPr>
          <p:spPr>
            <a:xfrm>
              <a:off x="6057547" y="3423619"/>
              <a:ext cx="243347" cy="125199"/>
            </a:xfrm>
            <a:custGeom>
              <a:avLst/>
              <a:gdLst>
                <a:gd name="connsiteX0" fmla="*/ 99702 w 243347"/>
                <a:gd name="connsiteY0" fmla="*/ 125200 h 125199"/>
                <a:gd name="connsiteX1" fmla="*/ 14401 w 243347"/>
                <a:gd name="connsiteY1" fmla="*/ 92704 h 125199"/>
                <a:gd name="connsiteX2" fmla="*/ 24741 w 243347"/>
                <a:gd name="connsiteY2" fmla="*/ 83842 h 125199"/>
                <a:gd name="connsiteX3" fmla="*/ 0 w 243347"/>
                <a:gd name="connsiteY3" fmla="*/ 17004 h 125199"/>
                <a:gd name="connsiteX4" fmla="*/ 33234 w 243347"/>
                <a:gd name="connsiteY4" fmla="*/ 33991 h 125199"/>
                <a:gd name="connsiteX5" fmla="*/ 57236 w 243347"/>
                <a:gd name="connsiteY5" fmla="*/ 27344 h 125199"/>
                <a:gd name="connsiteX6" fmla="*/ 132936 w 243347"/>
                <a:gd name="connsiteY6" fmla="*/ 4080 h 125199"/>
                <a:gd name="connsiteX7" fmla="*/ 172448 w 243347"/>
                <a:gd name="connsiteY7" fmla="*/ 32514 h 125199"/>
                <a:gd name="connsiteX8" fmla="*/ 203097 w 243347"/>
                <a:gd name="connsiteY8" fmla="*/ 43961 h 125199"/>
                <a:gd name="connsiteX9" fmla="*/ 243347 w 243347"/>
                <a:gd name="connsiteY9" fmla="*/ 29559 h 125199"/>
                <a:gd name="connsiteX10" fmla="*/ 231531 w 243347"/>
                <a:gd name="connsiteY10" fmla="*/ 52823 h 125199"/>
                <a:gd name="connsiteX11" fmla="*/ 216021 w 243347"/>
                <a:gd name="connsiteY11" fmla="*/ 76826 h 125199"/>
                <a:gd name="connsiteX12" fmla="*/ 223407 w 243347"/>
                <a:gd name="connsiteY12" fmla="*/ 88273 h 125199"/>
                <a:gd name="connsiteX13" fmla="*/ 99702 w 243347"/>
                <a:gd name="connsiteY13" fmla="*/ 125200 h 12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347" h="125199">
                  <a:moveTo>
                    <a:pt x="99702" y="125200"/>
                  </a:moveTo>
                  <a:cubicBezTo>
                    <a:pt x="88255" y="121138"/>
                    <a:pt x="18463" y="94181"/>
                    <a:pt x="14401" y="92704"/>
                  </a:cubicBezTo>
                  <a:cubicBezTo>
                    <a:pt x="19202" y="87904"/>
                    <a:pt x="22895" y="86796"/>
                    <a:pt x="24741" y="83842"/>
                  </a:cubicBezTo>
                  <a:cubicBezTo>
                    <a:pt x="14401" y="62424"/>
                    <a:pt x="8493" y="40268"/>
                    <a:pt x="0" y="17004"/>
                  </a:cubicBezTo>
                  <a:cubicBezTo>
                    <a:pt x="11816" y="22913"/>
                    <a:pt x="22525" y="28452"/>
                    <a:pt x="33234" y="33991"/>
                  </a:cubicBezTo>
                  <a:cubicBezTo>
                    <a:pt x="43204" y="38791"/>
                    <a:pt x="50959" y="36945"/>
                    <a:pt x="57236" y="27344"/>
                  </a:cubicBezTo>
                  <a:cubicBezTo>
                    <a:pt x="77177" y="-1828"/>
                    <a:pt x="94532" y="-4044"/>
                    <a:pt x="132936" y="4080"/>
                  </a:cubicBezTo>
                  <a:cubicBezTo>
                    <a:pt x="150292" y="7773"/>
                    <a:pt x="162847" y="18112"/>
                    <a:pt x="172448" y="32514"/>
                  </a:cubicBezTo>
                  <a:cubicBezTo>
                    <a:pt x="181310" y="45807"/>
                    <a:pt x="187957" y="48761"/>
                    <a:pt x="203097" y="43961"/>
                  </a:cubicBezTo>
                  <a:cubicBezTo>
                    <a:pt x="216021" y="39530"/>
                    <a:pt x="229684" y="38053"/>
                    <a:pt x="243347" y="29559"/>
                  </a:cubicBezTo>
                  <a:cubicBezTo>
                    <a:pt x="241870" y="40637"/>
                    <a:pt x="236700" y="46915"/>
                    <a:pt x="231531" y="52823"/>
                  </a:cubicBezTo>
                  <a:cubicBezTo>
                    <a:pt x="224884" y="60209"/>
                    <a:pt x="221560" y="69071"/>
                    <a:pt x="216021" y="76826"/>
                  </a:cubicBezTo>
                  <a:cubicBezTo>
                    <a:pt x="210113" y="84950"/>
                    <a:pt x="221191" y="84211"/>
                    <a:pt x="223407" y="88273"/>
                  </a:cubicBezTo>
                  <a:cubicBezTo>
                    <a:pt x="210852" y="92704"/>
                    <a:pt x="123705" y="121507"/>
                    <a:pt x="99702" y="125200"/>
                  </a:cubicBezTo>
                  <a:close/>
                </a:path>
              </a:pathLst>
            </a:custGeom>
            <a:solidFill>
              <a:srgbClr val="F8BC82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CED65AB-371D-4E1E-A74A-8939CE7E6928}"/>
                </a:ext>
              </a:extLst>
            </p:cNvPr>
            <p:cNvSpPr/>
            <p:nvPr/>
          </p:nvSpPr>
          <p:spPr>
            <a:xfrm>
              <a:off x="7265790" y="3015966"/>
              <a:ext cx="147337" cy="75484"/>
            </a:xfrm>
            <a:custGeom>
              <a:avLst/>
              <a:gdLst>
                <a:gd name="connsiteX0" fmla="*/ 147338 w 147337"/>
                <a:gd name="connsiteY0" fmla="*/ 59083 h 75484"/>
                <a:gd name="connsiteX1" fmla="*/ 95640 w 147337"/>
                <a:gd name="connsiteY1" fmla="*/ 74961 h 75484"/>
                <a:gd name="connsiteX2" fmla="*/ 45050 w 147337"/>
                <a:gd name="connsiteY2" fmla="*/ 55390 h 75484"/>
                <a:gd name="connsiteX3" fmla="*/ 0 w 147337"/>
                <a:gd name="connsiteY3" fmla="*/ 0 h 75484"/>
                <a:gd name="connsiteX4" fmla="*/ 147338 w 147337"/>
                <a:gd name="connsiteY4" fmla="*/ 59083 h 7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37" h="75484">
                  <a:moveTo>
                    <a:pt x="147338" y="59083"/>
                  </a:moveTo>
                  <a:cubicBezTo>
                    <a:pt x="130351" y="67207"/>
                    <a:pt x="113365" y="72746"/>
                    <a:pt x="95640" y="74961"/>
                  </a:cubicBezTo>
                  <a:cubicBezTo>
                    <a:pt x="75700" y="77915"/>
                    <a:pt x="59452" y="67945"/>
                    <a:pt x="45050" y="55390"/>
                  </a:cubicBezTo>
                  <a:cubicBezTo>
                    <a:pt x="26956" y="39881"/>
                    <a:pt x="13294" y="20310"/>
                    <a:pt x="0" y="0"/>
                  </a:cubicBezTo>
                  <a:cubicBezTo>
                    <a:pt x="44681" y="31018"/>
                    <a:pt x="87516" y="66099"/>
                    <a:pt x="147338" y="59083"/>
                  </a:cubicBezTo>
                  <a:close/>
                </a:path>
              </a:pathLst>
            </a:custGeom>
            <a:solidFill>
              <a:srgbClr val="EB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B172E20-3743-4389-9454-3DCE5FA0E457}"/>
                </a:ext>
              </a:extLst>
            </p:cNvPr>
            <p:cNvSpPr/>
            <p:nvPr/>
          </p:nvSpPr>
          <p:spPr>
            <a:xfrm>
              <a:off x="5185338" y="2895954"/>
              <a:ext cx="132197" cy="57564"/>
            </a:xfrm>
            <a:custGeom>
              <a:avLst/>
              <a:gdLst>
                <a:gd name="connsiteX0" fmla="*/ 0 w 132197"/>
                <a:gd name="connsiteY0" fmla="*/ 0 h 57564"/>
                <a:gd name="connsiteX1" fmla="*/ 33603 w 132197"/>
                <a:gd name="connsiteY1" fmla="*/ 22525 h 57564"/>
                <a:gd name="connsiteX2" fmla="*/ 88993 w 132197"/>
                <a:gd name="connsiteY2" fmla="*/ 21787 h 57564"/>
                <a:gd name="connsiteX3" fmla="*/ 132198 w 132197"/>
                <a:gd name="connsiteY3" fmla="*/ 6278 h 57564"/>
                <a:gd name="connsiteX4" fmla="*/ 94532 w 132197"/>
                <a:gd name="connsiteY4" fmla="*/ 29911 h 57564"/>
                <a:gd name="connsiteX5" fmla="*/ 52805 w 132197"/>
                <a:gd name="connsiteY5" fmla="*/ 55390 h 57564"/>
                <a:gd name="connsiteX6" fmla="*/ 40250 w 132197"/>
                <a:gd name="connsiteY6" fmla="*/ 52805 h 57564"/>
                <a:gd name="connsiteX7" fmla="*/ 0 w 132197"/>
                <a:gd name="connsiteY7" fmla="*/ 0 h 5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97" h="57564">
                  <a:moveTo>
                    <a:pt x="0" y="0"/>
                  </a:moveTo>
                  <a:cubicBezTo>
                    <a:pt x="11447" y="7385"/>
                    <a:pt x="21048" y="16617"/>
                    <a:pt x="33603" y="22525"/>
                  </a:cubicBezTo>
                  <a:cubicBezTo>
                    <a:pt x="52805" y="31388"/>
                    <a:pt x="70899" y="26957"/>
                    <a:pt x="88993" y="21787"/>
                  </a:cubicBezTo>
                  <a:cubicBezTo>
                    <a:pt x="103764" y="17725"/>
                    <a:pt x="117427" y="10709"/>
                    <a:pt x="132198" y="6278"/>
                  </a:cubicBezTo>
                  <a:cubicBezTo>
                    <a:pt x="119643" y="14032"/>
                    <a:pt x="107088" y="22156"/>
                    <a:pt x="94532" y="29911"/>
                  </a:cubicBezTo>
                  <a:cubicBezTo>
                    <a:pt x="80870" y="38404"/>
                    <a:pt x="66468" y="46528"/>
                    <a:pt x="52805" y="55390"/>
                  </a:cubicBezTo>
                  <a:cubicBezTo>
                    <a:pt x="46897" y="59083"/>
                    <a:pt x="43943" y="57975"/>
                    <a:pt x="40250" y="52805"/>
                  </a:cubicBezTo>
                  <a:cubicBezTo>
                    <a:pt x="26957" y="34711"/>
                    <a:pt x="13294" y="17356"/>
                    <a:pt x="0" y="0"/>
                  </a:cubicBezTo>
                  <a:close/>
                </a:path>
              </a:pathLst>
            </a:custGeom>
            <a:solidFill>
              <a:srgbClr val="EC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000D786-6DE3-451A-A3FA-286F5E65A4CF}"/>
              </a:ext>
            </a:extLst>
          </p:cNvPr>
          <p:cNvSpPr txBox="1"/>
          <p:nvPr/>
        </p:nvSpPr>
        <p:spPr>
          <a:xfrm>
            <a:off x="424528" y="757155"/>
            <a:ext cx="9977610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1" dirty="0">
                <a:latin typeface="+mj-lt"/>
              </a:rPr>
              <a:t>Data </a:t>
            </a:r>
            <a:r>
              <a:rPr lang="en-US" sz="1800" b="1" dirty="0" err="1">
                <a:latin typeface="+mj-lt"/>
              </a:rPr>
              <a:t>berskala</a:t>
            </a:r>
            <a:r>
              <a:rPr lang="en-US" sz="1800" b="1" dirty="0">
                <a:latin typeface="+mj-lt"/>
              </a:rPr>
              <a:t> interval </a:t>
            </a:r>
            <a:r>
              <a:rPr lang="en-US" sz="1800" b="1" dirty="0" err="1">
                <a:latin typeface="+mj-lt"/>
              </a:rPr>
              <a:t>atau</a:t>
            </a:r>
            <a:r>
              <a:rPr lang="en-US" sz="1800" b="1" dirty="0">
                <a:latin typeface="+mj-lt"/>
              </a:rPr>
              <a:t> ratio (</a:t>
            </a:r>
            <a:r>
              <a:rPr lang="en-US" sz="1800" b="1" dirty="0" err="1">
                <a:latin typeface="+mj-lt"/>
              </a:rPr>
              <a:t>kuantitatif</a:t>
            </a:r>
            <a:r>
              <a:rPr lang="en-US" sz="1800" b="1" dirty="0">
                <a:latin typeface="+mj-lt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1" dirty="0">
                <a:latin typeface="+mj-lt"/>
              </a:rPr>
              <a:t>Data </a:t>
            </a:r>
            <a:r>
              <a:rPr lang="en-US" sz="1800" b="1" dirty="0" err="1">
                <a:latin typeface="+mj-lt"/>
              </a:rPr>
              <a:t>tunggal</a:t>
            </a:r>
            <a:r>
              <a:rPr lang="en-US" sz="1800" b="1" dirty="0">
                <a:latin typeface="+mj-lt"/>
              </a:rPr>
              <a:t> / </a:t>
            </a:r>
            <a:r>
              <a:rPr lang="en-US" sz="1800" b="1" dirty="0" err="1">
                <a:latin typeface="+mj-lt"/>
              </a:rPr>
              <a:t>belum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dikelompokkan</a:t>
            </a:r>
            <a:r>
              <a:rPr lang="en-US" sz="1800" b="1" dirty="0">
                <a:latin typeface="+mj-lt"/>
              </a:rPr>
              <a:t> pada </a:t>
            </a:r>
            <a:r>
              <a:rPr lang="en-US" sz="1800" b="1" dirty="0" err="1">
                <a:latin typeface="+mj-lt"/>
              </a:rPr>
              <a:t>tabel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distribusi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frekuensi</a:t>
            </a:r>
            <a:endParaRPr lang="en-US" sz="1800" b="1" dirty="0">
              <a:latin typeface="+mj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1" dirty="0" err="1">
                <a:latin typeface="+mj-lt"/>
              </a:rPr>
              <a:t>Dapat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untuk</a:t>
            </a:r>
            <a:r>
              <a:rPr lang="en-US" sz="1800" b="1" dirty="0">
                <a:latin typeface="+mj-lt"/>
              </a:rPr>
              <a:t> n </a:t>
            </a:r>
            <a:r>
              <a:rPr lang="en-US" sz="1800" b="1" dirty="0" err="1">
                <a:latin typeface="+mj-lt"/>
              </a:rPr>
              <a:t>besar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maupun</a:t>
            </a:r>
            <a:r>
              <a:rPr lang="en-US" sz="1800" b="1" dirty="0">
                <a:latin typeface="+mj-lt"/>
              </a:rPr>
              <a:t> n </a:t>
            </a:r>
            <a:r>
              <a:rPr lang="en-US" sz="1800" b="1" dirty="0" err="1">
                <a:latin typeface="+mj-lt"/>
              </a:rPr>
              <a:t>kecil</a:t>
            </a:r>
            <a:endParaRPr lang="en-US" sz="1800" b="1" dirty="0">
              <a:latin typeface="+mj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BCD015A-0899-4E14-AF2C-A2747BBA2584}"/>
              </a:ext>
            </a:extLst>
          </p:cNvPr>
          <p:cNvSpPr txBox="1"/>
          <p:nvPr/>
        </p:nvSpPr>
        <p:spPr>
          <a:xfrm>
            <a:off x="2118865" y="3716640"/>
            <a:ext cx="8305892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latin typeface="+mj-lt"/>
              </a:rPr>
              <a:t>Signifikansi</a:t>
            </a:r>
            <a:r>
              <a:rPr lang="en-US" sz="1800" b="1" dirty="0">
                <a:latin typeface="+mj-lt"/>
              </a:rPr>
              <a:t> uji, </a:t>
            </a:r>
            <a:r>
              <a:rPr lang="en-US" sz="1800" b="1" dirty="0" err="1">
                <a:latin typeface="+mj-lt"/>
              </a:rPr>
              <a:t>nilai</a:t>
            </a:r>
            <a:r>
              <a:rPr lang="en-US" sz="1800" b="1" dirty="0">
                <a:latin typeface="+mj-lt"/>
              </a:rPr>
              <a:t> | F (x) - S (x) | </a:t>
            </a:r>
            <a:r>
              <a:rPr lang="en-US" sz="1800" b="1" dirty="0" err="1">
                <a:latin typeface="+mj-lt"/>
              </a:rPr>
              <a:t>terbesar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dibandingkan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dengan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nilai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tabel</a:t>
            </a:r>
            <a:r>
              <a:rPr lang="en-US" sz="1800" b="1" dirty="0">
                <a:latin typeface="+mj-lt"/>
              </a:rPr>
              <a:t> Lilliefors.</a:t>
            </a:r>
          </a:p>
          <a:p>
            <a:pPr algn="just">
              <a:lnSpc>
                <a:spcPct val="150000"/>
              </a:lnSpc>
            </a:pPr>
            <a:r>
              <a:rPr lang="en-US" sz="1800" b="1" dirty="0">
                <a:latin typeface="+mj-lt"/>
              </a:rPr>
              <a:t>Jika </a:t>
            </a:r>
            <a:r>
              <a:rPr lang="en-US" sz="1800" b="1" dirty="0" err="1">
                <a:latin typeface="+mj-lt"/>
              </a:rPr>
              <a:t>nilai</a:t>
            </a:r>
            <a:r>
              <a:rPr lang="en-US" sz="1800" b="1" dirty="0">
                <a:latin typeface="+mj-lt"/>
              </a:rPr>
              <a:t> | F (x) - S (x) | </a:t>
            </a:r>
            <a:r>
              <a:rPr lang="en-US" sz="1800" b="1" dirty="0" err="1">
                <a:latin typeface="+mj-lt"/>
              </a:rPr>
              <a:t>terbesar</a:t>
            </a:r>
            <a:r>
              <a:rPr lang="en-US" sz="1800" b="1" dirty="0">
                <a:latin typeface="+mj-lt"/>
              </a:rPr>
              <a:t> &lt; </a:t>
            </a:r>
            <a:r>
              <a:rPr lang="en-US" sz="1800" b="1" dirty="0" err="1">
                <a:latin typeface="+mj-lt"/>
              </a:rPr>
              <a:t>nilai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tabel</a:t>
            </a:r>
            <a:r>
              <a:rPr lang="en-US" sz="1800" b="1" dirty="0">
                <a:latin typeface="+mj-lt"/>
              </a:rPr>
              <a:t> Lilliefors, </a:t>
            </a:r>
            <a:r>
              <a:rPr lang="en-US" sz="1800" b="1" dirty="0" err="1">
                <a:latin typeface="+mj-lt"/>
              </a:rPr>
              <a:t>maka</a:t>
            </a:r>
            <a:r>
              <a:rPr lang="en-US" sz="1800" b="1" dirty="0">
                <a:latin typeface="+mj-lt"/>
              </a:rPr>
              <a:t> Ho </a:t>
            </a:r>
            <a:r>
              <a:rPr lang="en-US" sz="1800" b="1" dirty="0" err="1">
                <a:latin typeface="+mj-lt"/>
              </a:rPr>
              <a:t>diterima</a:t>
            </a:r>
            <a:r>
              <a:rPr lang="en-US" sz="1800" b="1" dirty="0">
                <a:latin typeface="+mj-lt"/>
              </a:rPr>
              <a:t> ; Ha </a:t>
            </a:r>
            <a:r>
              <a:rPr lang="en-US" sz="1800" b="1" dirty="0" err="1">
                <a:latin typeface="+mj-lt"/>
              </a:rPr>
              <a:t>ditolak</a:t>
            </a:r>
            <a:r>
              <a:rPr lang="en-US" sz="1800" b="1" dirty="0"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b="1" dirty="0">
                <a:latin typeface="+mj-lt"/>
              </a:rPr>
              <a:t>Jika </a:t>
            </a:r>
            <a:r>
              <a:rPr lang="en-US" sz="1800" b="1" dirty="0" err="1">
                <a:latin typeface="+mj-lt"/>
              </a:rPr>
              <a:t>nilai</a:t>
            </a:r>
            <a:r>
              <a:rPr lang="en-US" sz="1800" b="1" dirty="0">
                <a:latin typeface="+mj-lt"/>
              </a:rPr>
              <a:t> | F(x) - S(x) | </a:t>
            </a:r>
            <a:r>
              <a:rPr lang="en-US" sz="1800" b="1" dirty="0" err="1">
                <a:latin typeface="+mj-lt"/>
              </a:rPr>
              <a:t>terbesar</a:t>
            </a:r>
            <a:r>
              <a:rPr lang="en-US" sz="1800" b="1" dirty="0">
                <a:latin typeface="+mj-lt"/>
              </a:rPr>
              <a:t> &gt; </a:t>
            </a:r>
            <a:r>
              <a:rPr lang="en-US" sz="1800" b="1" dirty="0" err="1">
                <a:latin typeface="+mj-lt"/>
              </a:rPr>
              <a:t>dari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nilai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tabel</a:t>
            </a:r>
            <a:r>
              <a:rPr lang="en-US" sz="1800" b="1" dirty="0">
                <a:latin typeface="+mj-lt"/>
              </a:rPr>
              <a:t> Lilliefors, </a:t>
            </a:r>
            <a:r>
              <a:rPr lang="en-US" sz="1800" b="1" dirty="0" err="1">
                <a:latin typeface="+mj-lt"/>
              </a:rPr>
              <a:t>maka</a:t>
            </a:r>
            <a:r>
              <a:rPr lang="en-US" sz="1800" b="1" dirty="0">
                <a:latin typeface="+mj-lt"/>
              </a:rPr>
              <a:t> Ho </a:t>
            </a:r>
            <a:r>
              <a:rPr lang="en-US" sz="1800" b="1" dirty="0" err="1">
                <a:latin typeface="+mj-lt"/>
              </a:rPr>
              <a:t>ditolak</a:t>
            </a:r>
            <a:r>
              <a:rPr lang="en-US" sz="1800" b="1" dirty="0">
                <a:latin typeface="+mj-lt"/>
              </a:rPr>
              <a:t> ; Ha </a:t>
            </a:r>
            <a:r>
              <a:rPr lang="en-US" sz="1800" b="1" dirty="0" err="1">
                <a:latin typeface="+mj-lt"/>
              </a:rPr>
              <a:t>diterima</a:t>
            </a:r>
            <a:r>
              <a:rPr lang="en-US" sz="1800" b="1" dirty="0"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b="1" dirty="0" err="1">
                <a:latin typeface="+mj-lt"/>
              </a:rPr>
              <a:t>Tabel</a:t>
            </a:r>
            <a:r>
              <a:rPr lang="en-US" sz="1800" b="1" dirty="0">
                <a:latin typeface="+mj-lt"/>
              </a:rPr>
              <a:t> Lilliefors pada </a:t>
            </a:r>
            <a:r>
              <a:rPr lang="en-US" sz="1800" b="1" dirty="0" err="1">
                <a:latin typeface="+mj-lt"/>
              </a:rPr>
              <a:t>lampiran</a:t>
            </a:r>
            <a:r>
              <a:rPr lang="en-US" sz="1800" b="1" dirty="0">
                <a:latin typeface="+mj-lt"/>
              </a:rPr>
              <a:t>, </a:t>
            </a:r>
            <a:r>
              <a:rPr lang="en-US" sz="1800" b="1" dirty="0" err="1">
                <a:latin typeface="+mj-lt"/>
              </a:rPr>
              <a:t>Tabel</a:t>
            </a:r>
            <a:r>
              <a:rPr lang="en-US" sz="1800" b="1" dirty="0">
                <a:latin typeface="+mj-lt"/>
              </a:rPr>
              <a:t> Harga </a:t>
            </a:r>
            <a:r>
              <a:rPr lang="en-US" sz="1800" b="1" dirty="0" err="1">
                <a:latin typeface="+mj-lt"/>
              </a:rPr>
              <a:t>Quantil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Statistik</a:t>
            </a:r>
            <a:r>
              <a:rPr lang="en-US" sz="1800" b="1" dirty="0">
                <a:latin typeface="+mj-lt"/>
              </a:rPr>
              <a:t> Lilliefors </a:t>
            </a:r>
            <a:r>
              <a:rPr lang="en-US" sz="1800" b="1" dirty="0" err="1">
                <a:latin typeface="+mj-lt"/>
              </a:rPr>
              <a:t>Distribusi</a:t>
            </a:r>
            <a:r>
              <a:rPr lang="en-US" sz="1800" b="1" dirty="0">
                <a:latin typeface="+mj-lt"/>
              </a:rPr>
              <a:t> Normal</a:t>
            </a:r>
          </a:p>
        </p:txBody>
      </p:sp>
    </p:spTree>
    <p:extLst>
      <p:ext uri="{BB962C8B-B14F-4D97-AF65-F5344CB8AC3E}">
        <p14:creationId xmlns:p14="http://schemas.microsoft.com/office/powerpoint/2010/main" val="1850124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6729A6C-4D56-4684-9B1B-41DCF1E14FA2}"/>
              </a:ext>
            </a:extLst>
          </p:cNvPr>
          <p:cNvGrpSpPr/>
          <p:nvPr/>
        </p:nvGrpSpPr>
        <p:grpSpPr>
          <a:xfrm flipH="1">
            <a:off x="8661460" y="2729031"/>
            <a:ext cx="3160970" cy="3920726"/>
            <a:chOff x="937764" y="1826004"/>
            <a:chExt cx="4193197" cy="473297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442ADA5-B736-4439-A679-191864E692C2}"/>
                </a:ext>
              </a:extLst>
            </p:cNvPr>
            <p:cNvGrpSpPr/>
            <p:nvPr/>
          </p:nvGrpSpPr>
          <p:grpSpPr>
            <a:xfrm>
              <a:off x="937764" y="1826004"/>
              <a:ext cx="4193197" cy="4732973"/>
              <a:chOff x="937764" y="1826004"/>
              <a:chExt cx="4193197" cy="473297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C93DC52-9E59-42E7-8ED9-85C6EFA9E3AC}"/>
                  </a:ext>
                </a:extLst>
              </p:cNvPr>
              <p:cNvGrpSpPr/>
              <p:nvPr/>
            </p:nvGrpSpPr>
            <p:grpSpPr>
              <a:xfrm>
                <a:off x="937764" y="1826004"/>
                <a:ext cx="4193197" cy="4732973"/>
                <a:chOff x="2139373" y="1568826"/>
                <a:chExt cx="4193197" cy="4732973"/>
              </a:xfrm>
            </p:grpSpPr>
            <p:sp>
              <p:nvSpPr>
                <p:cNvPr id="19" name="Freeform 2">
                  <a:extLst>
                    <a:ext uri="{FF2B5EF4-FFF2-40B4-BE49-F238E27FC236}">
                      <a16:creationId xmlns:a16="http://schemas.microsoft.com/office/drawing/2014/main" id="{BD3274FE-9D20-4133-B74F-062A0882D7F7}"/>
                    </a:ext>
                  </a:extLst>
                </p:cNvPr>
                <p:cNvSpPr/>
                <p:nvPr/>
              </p:nvSpPr>
              <p:spPr>
                <a:xfrm>
                  <a:off x="2139373" y="1568826"/>
                  <a:ext cx="4193197" cy="4732973"/>
                </a:xfrm>
                <a:custGeom>
                  <a:avLst/>
                  <a:gdLst>
                    <a:gd name="connsiteX0" fmla="*/ 2428875 w 4000500"/>
                    <a:gd name="connsiteY0" fmla="*/ 3952875 h 4600575"/>
                    <a:gd name="connsiteX1" fmla="*/ 2628900 w 4000500"/>
                    <a:gd name="connsiteY1" fmla="*/ 3257550 h 4600575"/>
                    <a:gd name="connsiteX2" fmla="*/ 3533775 w 4000500"/>
                    <a:gd name="connsiteY2" fmla="*/ 3314700 h 4600575"/>
                    <a:gd name="connsiteX3" fmla="*/ 3543300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28900 w 4000500"/>
                    <a:gd name="connsiteY1" fmla="*/ 3257550 h 4600575"/>
                    <a:gd name="connsiteX2" fmla="*/ 3509921 w 4000500"/>
                    <a:gd name="connsiteY2" fmla="*/ 3306749 h 4600575"/>
                    <a:gd name="connsiteX3" fmla="*/ 3543300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28900 w 4000500"/>
                    <a:gd name="connsiteY1" fmla="*/ 3257550 h 4600575"/>
                    <a:gd name="connsiteX2" fmla="*/ 3509921 w 4000500"/>
                    <a:gd name="connsiteY2" fmla="*/ 3306749 h 4600575"/>
                    <a:gd name="connsiteX3" fmla="*/ 3543300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28900 w 4000500"/>
                    <a:gd name="connsiteY1" fmla="*/ 3257550 h 4600575"/>
                    <a:gd name="connsiteX2" fmla="*/ 3509921 w 4000500"/>
                    <a:gd name="connsiteY2" fmla="*/ 3306749 h 4600575"/>
                    <a:gd name="connsiteX3" fmla="*/ 3563178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28900 w 4000500"/>
                    <a:gd name="connsiteY1" fmla="*/ 3257550 h 4600575"/>
                    <a:gd name="connsiteX2" fmla="*/ 3509921 w 4000500"/>
                    <a:gd name="connsiteY2" fmla="*/ 3306749 h 4600575"/>
                    <a:gd name="connsiteX3" fmla="*/ 3563178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28900 w 4000500"/>
                    <a:gd name="connsiteY1" fmla="*/ 3257550 h 4600575"/>
                    <a:gd name="connsiteX2" fmla="*/ 3509921 w 4000500"/>
                    <a:gd name="connsiteY2" fmla="*/ 3306749 h 4600575"/>
                    <a:gd name="connsiteX3" fmla="*/ 3563178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28900 w 4000500"/>
                    <a:gd name="connsiteY1" fmla="*/ 3257550 h 4600575"/>
                    <a:gd name="connsiteX2" fmla="*/ 3509921 w 4000500"/>
                    <a:gd name="connsiteY2" fmla="*/ 3306749 h 4600575"/>
                    <a:gd name="connsiteX3" fmla="*/ 3563178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63178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63178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63178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63178 w 4000500"/>
                    <a:gd name="connsiteY3" fmla="*/ 2847975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31427 w 4000500"/>
                    <a:gd name="connsiteY4" fmla="*/ 2800019 h 4600575"/>
                    <a:gd name="connsiteX5" fmla="*/ 3724275 w 4000500"/>
                    <a:gd name="connsiteY5" fmla="*/ 2705100 h 4600575"/>
                    <a:gd name="connsiteX6" fmla="*/ 3629025 w 4000500"/>
                    <a:gd name="connsiteY6" fmla="*/ 2600325 h 4600575"/>
                    <a:gd name="connsiteX7" fmla="*/ 3752850 w 4000500"/>
                    <a:gd name="connsiteY7" fmla="*/ 2524125 h 4600575"/>
                    <a:gd name="connsiteX8" fmla="*/ 3686175 w 4000500"/>
                    <a:gd name="connsiteY8" fmla="*/ 2295525 h 4600575"/>
                    <a:gd name="connsiteX9" fmla="*/ 4000500 w 4000500"/>
                    <a:gd name="connsiteY9" fmla="*/ 2085975 h 4600575"/>
                    <a:gd name="connsiteX10" fmla="*/ 3552825 w 4000500"/>
                    <a:gd name="connsiteY10" fmla="*/ 1457325 h 4600575"/>
                    <a:gd name="connsiteX11" fmla="*/ 2028825 w 4000500"/>
                    <a:gd name="connsiteY11" fmla="*/ 0 h 4600575"/>
                    <a:gd name="connsiteX12" fmla="*/ 533400 w 4000500"/>
                    <a:gd name="connsiteY12" fmla="*/ 933450 h 4600575"/>
                    <a:gd name="connsiteX13" fmla="*/ 1028700 w 4000500"/>
                    <a:gd name="connsiteY13" fmla="*/ 2838450 h 4600575"/>
                    <a:gd name="connsiteX14" fmla="*/ 0 w 4000500"/>
                    <a:gd name="connsiteY14" fmla="*/ 4600575 h 4600575"/>
                    <a:gd name="connsiteX15" fmla="*/ 0 w 4000500"/>
                    <a:gd name="connsiteY15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724275 w 4000500"/>
                    <a:gd name="connsiteY4" fmla="*/ 2705100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712348 w 4000500"/>
                    <a:gd name="connsiteY4" fmla="*/ 2709075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712348 w 4000500"/>
                    <a:gd name="connsiteY4" fmla="*/ 2709075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712348 w 4000500"/>
                    <a:gd name="connsiteY4" fmla="*/ 2709075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29025 w 4000500"/>
                    <a:gd name="connsiteY5" fmla="*/ 2600325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64806 w 4000500"/>
                    <a:gd name="connsiteY5" fmla="*/ 2620203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64806 w 4000500"/>
                    <a:gd name="connsiteY5" fmla="*/ 2620203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64806 w 4000500"/>
                    <a:gd name="connsiteY5" fmla="*/ 2620203 h 4600575"/>
                    <a:gd name="connsiteX6" fmla="*/ 3752850 w 4000500"/>
                    <a:gd name="connsiteY6" fmla="*/ 2524125 h 4600575"/>
                    <a:gd name="connsiteX7" fmla="*/ 3686175 w 4000500"/>
                    <a:gd name="connsiteY7" fmla="*/ 2295525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64806 w 4000500"/>
                    <a:gd name="connsiteY5" fmla="*/ 2620203 h 4600575"/>
                    <a:gd name="connsiteX6" fmla="*/ 3752850 w 4000500"/>
                    <a:gd name="connsiteY6" fmla="*/ 2524125 h 4600575"/>
                    <a:gd name="connsiteX7" fmla="*/ 3666297 w 4000500"/>
                    <a:gd name="connsiteY7" fmla="*/ 2291549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64806 w 4000500"/>
                    <a:gd name="connsiteY5" fmla="*/ 2620203 h 4600575"/>
                    <a:gd name="connsiteX6" fmla="*/ 3752850 w 4000500"/>
                    <a:gd name="connsiteY6" fmla="*/ 2524125 h 4600575"/>
                    <a:gd name="connsiteX7" fmla="*/ 3666297 w 4000500"/>
                    <a:gd name="connsiteY7" fmla="*/ 2291549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64806 w 4000500"/>
                    <a:gd name="connsiteY5" fmla="*/ 2620203 h 4600575"/>
                    <a:gd name="connsiteX6" fmla="*/ 3752850 w 4000500"/>
                    <a:gd name="connsiteY6" fmla="*/ 2524125 h 4600575"/>
                    <a:gd name="connsiteX7" fmla="*/ 3666297 w 4000500"/>
                    <a:gd name="connsiteY7" fmla="*/ 2291549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00500"/>
                    <a:gd name="connsiteY0" fmla="*/ 3952875 h 4600575"/>
                    <a:gd name="connsiteX1" fmla="*/ 2632875 w 4000500"/>
                    <a:gd name="connsiteY1" fmla="*/ 3281404 h 4600575"/>
                    <a:gd name="connsiteX2" fmla="*/ 3509921 w 4000500"/>
                    <a:gd name="connsiteY2" fmla="*/ 3306749 h 4600575"/>
                    <a:gd name="connsiteX3" fmla="*/ 3555226 w 4000500"/>
                    <a:gd name="connsiteY3" fmla="*/ 2851950 h 4600575"/>
                    <a:gd name="connsiteX4" fmla="*/ 3696446 w 4000500"/>
                    <a:gd name="connsiteY4" fmla="*/ 2701124 h 4600575"/>
                    <a:gd name="connsiteX5" fmla="*/ 3664806 w 4000500"/>
                    <a:gd name="connsiteY5" fmla="*/ 2620203 h 4600575"/>
                    <a:gd name="connsiteX6" fmla="*/ 3752850 w 4000500"/>
                    <a:gd name="connsiteY6" fmla="*/ 2524125 h 4600575"/>
                    <a:gd name="connsiteX7" fmla="*/ 3666297 w 4000500"/>
                    <a:gd name="connsiteY7" fmla="*/ 2291549 h 4600575"/>
                    <a:gd name="connsiteX8" fmla="*/ 4000500 w 4000500"/>
                    <a:gd name="connsiteY8" fmla="*/ 2085975 h 4600575"/>
                    <a:gd name="connsiteX9" fmla="*/ 3552825 w 4000500"/>
                    <a:gd name="connsiteY9" fmla="*/ 1457325 h 4600575"/>
                    <a:gd name="connsiteX10" fmla="*/ 2028825 w 4000500"/>
                    <a:gd name="connsiteY10" fmla="*/ 0 h 4600575"/>
                    <a:gd name="connsiteX11" fmla="*/ 533400 w 4000500"/>
                    <a:gd name="connsiteY11" fmla="*/ 933450 h 4600575"/>
                    <a:gd name="connsiteX12" fmla="*/ 1028700 w 4000500"/>
                    <a:gd name="connsiteY12" fmla="*/ 2838450 h 4600575"/>
                    <a:gd name="connsiteX13" fmla="*/ 0 w 4000500"/>
                    <a:gd name="connsiteY13" fmla="*/ 4600575 h 4600575"/>
                    <a:gd name="connsiteX14" fmla="*/ 0 w 4000500"/>
                    <a:gd name="connsiteY14" fmla="*/ 4600575 h 4600575"/>
                    <a:gd name="connsiteX0" fmla="*/ 2428875 w 4012427"/>
                    <a:gd name="connsiteY0" fmla="*/ 3952875 h 4600575"/>
                    <a:gd name="connsiteX1" fmla="*/ 2632875 w 4012427"/>
                    <a:gd name="connsiteY1" fmla="*/ 3281404 h 4600575"/>
                    <a:gd name="connsiteX2" fmla="*/ 3509921 w 4012427"/>
                    <a:gd name="connsiteY2" fmla="*/ 3306749 h 4600575"/>
                    <a:gd name="connsiteX3" fmla="*/ 3555226 w 4012427"/>
                    <a:gd name="connsiteY3" fmla="*/ 2851950 h 4600575"/>
                    <a:gd name="connsiteX4" fmla="*/ 3696446 w 4012427"/>
                    <a:gd name="connsiteY4" fmla="*/ 2701124 h 4600575"/>
                    <a:gd name="connsiteX5" fmla="*/ 3664806 w 4012427"/>
                    <a:gd name="connsiteY5" fmla="*/ 2620203 h 4600575"/>
                    <a:gd name="connsiteX6" fmla="*/ 3752850 w 4012427"/>
                    <a:gd name="connsiteY6" fmla="*/ 2524125 h 4600575"/>
                    <a:gd name="connsiteX7" fmla="*/ 3666297 w 4012427"/>
                    <a:gd name="connsiteY7" fmla="*/ 2291549 h 4600575"/>
                    <a:gd name="connsiteX8" fmla="*/ 4012427 w 4012427"/>
                    <a:gd name="connsiteY8" fmla="*/ 2157537 h 4600575"/>
                    <a:gd name="connsiteX9" fmla="*/ 3552825 w 4012427"/>
                    <a:gd name="connsiteY9" fmla="*/ 1457325 h 4600575"/>
                    <a:gd name="connsiteX10" fmla="*/ 2028825 w 4012427"/>
                    <a:gd name="connsiteY10" fmla="*/ 0 h 4600575"/>
                    <a:gd name="connsiteX11" fmla="*/ 533400 w 4012427"/>
                    <a:gd name="connsiteY11" fmla="*/ 933450 h 4600575"/>
                    <a:gd name="connsiteX12" fmla="*/ 1028700 w 4012427"/>
                    <a:gd name="connsiteY12" fmla="*/ 2838450 h 4600575"/>
                    <a:gd name="connsiteX13" fmla="*/ 0 w 4012427"/>
                    <a:gd name="connsiteY13" fmla="*/ 4600575 h 4600575"/>
                    <a:gd name="connsiteX14" fmla="*/ 0 w 4012427"/>
                    <a:gd name="connsiteY14" fmla="*/ 4600575 h 4600575"/>
                    <a:gd name="connsiteX0" fmla="*/ 2428875 w 4012427"/>
                    <a:gd name="connsiteY0" fmla="*/ 3952875 h 4600575"/>
                    <a:gd name="connsiteX1" fmla="*/ 2632875 w 4012427"/>
                    <a:gd name="connsiteY1" fmla="*/ 3281404 h 4600575"/>
                    <a:gd name="connsiteX2" fmla="*/ 3509921 w 4012427"/>
                    <a:gd name="connsiteY2" fmla="*/ 3306749 h 4600575"/>
                    <a:gd name="connsiteX3" fmla="*/ 3555226 w 4012427"/>
                    <a:gd name="connsiteY3" fmla="*/ 2851950 h 4600575"/>
                    <a:gd name="connsiteX4" fmla="*/ 3696446 w 4012427"/>
                    <a:gd name="connsiteY4" fmla="*/ 2701124 h 4600575"/>
                    <a:gd name="connsiteX5" fmla="*/ 3664806 w 4012427"/>
                    <a:gd name="connsiteY5" fmla="*/ 2620203 h 4600575"/>
                    <a:gd name="connsiteX6" fmla="*/ 3752850 w 4012427"/>
                    <a:gd name="connsiteY6" fmla="*/ 2524125 h 4600575"/>
                    <a:gd name="connsiteX7" fmla="*/ 3666297 w 4012427"/>
                    <a:gd name="connsiteY7" fmla="*/ 2291549 h 4600575"/>
                    <a:gd name="connsiteX8" fmla="*/ 4012427 w 4012427"/>
                    <a:gd name="connsiteY8" fmla="*/ 2157537 h 4600575"/>
                    <a:gd name="connsiteX9" fmla="*/ 3552825 w 4012427"/>
                    <a:gd name="connsiteY9" fmla="*/ 1457325 h 4600575"/>
                    <a:gd name="connsiteX10" fmla="*/ 2028825 w 4012427"/>
                    <a:gd name="connsiteY10" fmla="*/ 0 h 4600575"/>
                    <a:gd name="connsiteX11" fmla="*/ 533400 w 4012427"/>
                    <a:gd name="connsiteY11" fmla="*/ 933450 h 4600575"/>
                    <a:gd name="connsiteX12" fmla="*/ 1028700 w 4012427"/>
                    <a:gd name="connsiteY12" fmla="*/ 2838450 h 4600575"/>
                    <a:gd name="connsiteX13" fmla="*/ 0 w 4012427"/>
                    <a:gd name="connsiteY13" fmla="*/ 4600575 h 4600575"/>
                    <a:gd name="connsiteX14" fmla="*/ 0 w 4012427"/>
                    <a:gd name="connsiteY14" fmla="*/ 4600575 h 4600575"/>
                    <a:gd name="connsiteX0" fmla="*/ 2428875 w 4024354"/>
                    <a:gd name="connsiteY0" fmla="*/ 3952875 h 4600575"/>
                    <a:gd name="connsiteX1" fmla="*/ 2632875 w 4024354"/>
                    <a:gd name="connsiteY1" fmla="*/ 3281404 h 4600575"/>
                    <a:gd name="connsiteX2" fmla="*/ 3509921 w 4024354"/>
                    <a:gd name="connsiteY2" fmla="*/ 3306749 h 4600575"/>
                    <a:gd name="connsiteX3" fmla="*/ 3555226 w 4024354"/>
                    <a:gd name="connsiteY3" fmla="*/ 2851950 h 4600575"/>
                    <a:gd name="connsiteX4" fmla="*/ 3696446 w 4024354"/>
                    <a:gd name="connsiteY4" fmla="*/ 2701124 h 4600575"/>
                    <a:gd name="connsiteX5" fmla="*/ 3664806 w 4024354"/>
                    <a:gd name="connsiteY5" fmla="*/ 2620203 h 4600575"/>
                    <a:gd name="connsiteX6" fmla="*/ 3752850 w 4024354"/>
                    <a:gd name="connsiteY6" fmla="*/ 2524125 h 4600575"/>
                    <a:gd name="connsiteX7" fmla="*/ 3666297 w 4024354"/>
                    <a:gd name="connsiteY7" fmla="*/ 2291549 h 4600575"/>
                    <a:gd name="connsiteX8" fmla="*/ 4024354 w 4024354"/>
                    <a:gd name="connsiteY8" fmla="*/ 2097902 h 4600575"/>
                    <a:gd name="connsiteX9" fmla="*/ 3552825 w 4024354"/>
                    <a:gd name="connsiteY9" fmla="*/ 1457325 h 4600575"/>
                    <a:gd name="connsiteX10" fmla="*/ 2028825 w 4024354"/>
                    <a:gd name="connsiteY10" fmla="*/ 0 h 4600575"/>
                    <a:gd name="connsiteX11" fmla="*/ 533400 w 4024354"/>
                    <a:gd name="connsiteY11" fmla="*/ 933450 h 4600575"/>
                    <a:gd name="connsiteX12" fmla="*/ 1028700 w 4024354"/>
                    <a:gd name="connsiteY12" fmla="*/ 2838450 h 4600575"/>
                    <a:gd name="connsiteX13" fmla="*/ 0 w 4024354"/>
                    <a:gd name="connsiteY13" fmla="*/ 4600575 h 4600575"/>
                    <a:gd name="connsiteX14" fmla="*/ 0 w 4024354"/>
                    <a:gd name="connsiteY14" fmla="*/ 4600575 h 4600575"/>
                    <a:gd name="connsiteX0" fmla="*/ 2428875 w 4008452"/>
                    <a:gd name="connsiteY0" fmla="*/ 3952875 h 4600575"/>
                    <a:gd name="connsiteX1" fmla="*/ 2632875 w 4008452"/>
                    <a:gd name="connsiteY1" fmla="*/ 3281404 h 4600575"/>
                    <a:gd name="connsiteX2" fmla="*/ 3509921 w 4008452"/>
                    <a:gd name="connsiteY2" fmla="*/ 3306749 h 4600575"/>
                    <a:gd name="connsiteX3" fmla="*/ 3555226 w 4008452"/>
                    <a:gd name="connsiteY3" fmla="*/ 2851950 h 4600575"/>
                    <a:gd name="connsiteX4" fmla="*/ 3696446 w 4008452"/>
                    <a:gd name="connsiteY4" fmla="*/ 2701124 h 4600575"/>
                    <a:gd name="connsiteX5" fmla="*/ 3664806 w 4008452"/>
                    <a:gd name="connsiteY5" fmla="*/ 2620203 h 4600575"/>
                    <a:gd name="connsiteX6" fmla="*/ 3752850 w 4008452"/>
                    <a:gd name="connsiteY6" fmla="*/ 2524125 h 4600575"/>
                    <a:gd name="connsiteX7" fmla="*/ 3666297 w 4008452"/>
                    <a:gd name="connsiteY7" fmla="*/ 2291549 h 4600575"/>
                    <a:gd name="connsiteX8" fmla="*/ 4008452 w 4008452"/>
                    <a:gd name="connsiteY8" fmla="*/ 2105854 h 4600575"/>
                    <a:gd name="connsiteX9" fmla="*/ 3552825 w 4008452"/>
                    <a:gd name="connsiteY9" fmla="*/ 1457325 h 4600575"/>
                    <a:gd name="connsiteX10" fmla="*/ 2028825 w 4008452"/>
                    <a:gd name="connsiteY10" fmla="*/ 0 h 4600575"/>
                    <a:gd name="connsiteX11" fmla="*/ 533400 w 4008452"/>
                    <a:gd name="connsiteY11" fmla="*/ 933450 h 4600575"/>
                    <a:gd name="connsiteX12" fmla="*/ 1028700 w 4008452"/>
                    <a:gd name="connsiteY12" fmla="*/ 2838450 h 4600575"/>
                    <a:gd name="connsiteX13" fmla="*/ 0 w 4008452"/>
                    <a:gd name="connsiteY13" fmla="*/ 4600575 h 4600575"/>
                    <a:gd name="connsiteX14" fmla="*/ 0 w 4008452"/>
                    <a:gd name="connsiteY14" fmla="*/ 4600575 h 4600575"/>
                    <a:gd name="connsiteX0" fmla="*/ 2428875 w 4008452"/>
                    <a:gd name="connsiteY0" fmla="*/ 3952875 h 4600575"/>
                    <a:gd name="connsiteX1" fmla="*/ 2632875 w 4008452"/>
                    <a:gd name="connsiteY1" fmla="*/ 3281404 h 4600575"/>
                    <a:gd name="connsiteX2" fmla="*/ 3509921 w 4008452"/>
                    <a:gd name="connsiteY2" fmla="*/ 3306749 h 4600575"/>
                    <a:gd name="connsiteX3" fmla="*/ 3555226 w 4008452"/>
                    <a:gd name="connsiteY3" fmla="*/ 2851950 h 4600575"/>
                    <a:gd name="connsiteX4" fmla="*/ 3696446 w 4008452"/>
                    <a:gd name="connsiteY4" fmla="*/ 2701124 h 4600575"/>
                    <a:gd name="connsiteX5" fmla="*/ 3664806 w 4008452"/>
                    <a:gd name="connsiteY5" fmla="*/ 2620203 h 4600575"/>
                    <a:gd name="connsiteX6" fmla="*/ 3752850 w 4008452"/>
                    <a:gd name="connsiteY6" fmla="*/ 2524125 h 4600575"/>
                    <a:gd name="connsiteX7" fmla="*/ 3666297 w 4008452"/>
                    <a:gd name="connsiteY7" fmla="*/ 2291549 h 4600575"/>
                    <a:gd name="connsiteX8" fmla="*/ 4008452 w 4008452"/>
                    <a:gd name="connsiteY8" fmla="*/ 2105854 h 4600575"/>
                    <a:gd name="connsiteX9" fmla="*/ 3552825 w 4008452"/>
                    <a:gd name="connsiteY9" fmla="*/ 1457325 h 4600575"/>
                    <a:gd name="connsiteX10" fmla="*/ 2028825 w 4008452"/>
                    <a:gd name="connsiteY10" fmla="*/ 0 h 4600575"/>
                    <a:gd name="connsiteX11" fmla="*/ 533400 w 4008452"/>
                    <a:gd name="connsiteY11" fmla="*/ 933450 h 4600575"/>
                    <a:gd name="connsiteX12" fmla="*/ 1028700 w 4008452"/>
                    <a:gd name="connsiteY12" fmla="*/ 2838450 h 4600575"/>
                    <a:gd name="connsiteX13" fmla="*/ 0 w 4008452"/>
                    <a:gd name="connsiteY13" fmla="*/ 4600575 h 4600575"/>
                    <a:gd name="connsiteX14" fmla="*/ 0 w 4008452"/>
                    <a:gd name="connsiteY14" fmla="*/ 4600575 h 4600575"/>
                    <a:gd name="connsiteX0" fmla="*/ 2428875 w 4008452"/>
                    <a:gd name="connsiteY0" fmla="*/ 3952875 h 4600575"/>
                    <a:gd name="connsiteX1" fmla="*/ 2632875 w 4008452"/>
                    <a:gd name="connsiteY1" fmla="*/ 3281404 h 4600575"/>
                    <a:gd name="connsiteX2" fmla="*/ 3509921 w 4008452"/>
                    <a:gd name="connsiteY2" fmla="*/ 3306749 h 4600575"/>
                    <a:gd name="connsiteX3" fmla="*/ 3555226 w 4008452"/>
                    <a:gd name="connsiteY3" fmla="*/ 2851950 h 4600575"/>
                    <a:gd name="connsiteX4" fmla="*/ 3696446 w 4008452"/>
                    <a:gd name="connsiteY4" fmla="*/ 2701124 h 4600575"/>
                    <a:gd name="connsiteX5" fmla="*/ 3664806 w 4008452"/>
                    <a:gd name="connsiteY5" fmla="*/ 2620203 h 4600575"/>
                    <a:gd name="connsiteX6" fmla="*/ 3752850 w 4008452"/>
                    <a:gd name="connsiteY6" fmla="*/ 2524125 h 4600575"/>
                    <a:gd name="connsiteX7" fmla="*/ 3686175 w 4008452"/>
                    <a:gd name="connsiteY7" fmla="*/ 2315403 h 4600575"/>
                    <a:gd name="connsiteX8" fmla="*/ 4008452 w 4008452"/>
                    <a:gd name="connsiteY8" fmla="*/ 2105854 h 4600575"/>
                    <a:gd name="connsiteX9" fmla="*/ 3552825 w 4008452"/>
                    <a:gd name="connsiteY9" fmla="*/ 1457325 h 4600575"/>
                    <a:gd name="connsiteX10" fmla="*/ 2028825 w 4008452"/>
                    <a:gd name="connsiteY10" fmla="*/ 0 h 4600575"/>
                    <a:gd name="connsiteX11" fmla="*/ 533400 w 4008452"/>
                    <a:gd name="connsiteY11" fmla="*/ 933450 h 4600575"/>
                    <a:gd name="connsiteX12" fmla="*/ 1028700 w 4008452"/>
                    <a:gd name="connsiteY12" fmla="*/ 2838450 h 4600575"/>
                    <a:gd name="connsiteX13" fmla="*/ 0 w 4008452"/>
                    <a:gd name="connsiteY13" fmla="*/ 4600575 h 4600575"/>
                    <a:gd name="connsiteX14" fmla="*/ 0 w 4008452"/>
                    <a:gd name="connsiteY14" fmla="*/ 4600575 h 4600575"/>
                    <a:gd name="connsiteX0" fmla="*/ 2428875 w 4008452"/>
                    <a:gd name="connsiteY0" fmla="*/ 3952875 h 4600575"/>
                    <a:gd name="connsiteX1" fmla="*/ 2632875 w 4008452"/>
                    <a:gd name="connsiteY1" fmla="*/ 3281404 h 4600575"/>
                    <a:gd name="connsiteX2" fmla="*/ 3509921 w 4008452"/>
                    <a:gd name="connsiteY2" fmla="*/ 3306749 h 4600575"/>
                    <a:gd name="connsiteX3" fmla="*/ 3555226 w 4008452"/>
                    <a:gd name="connsiteY3" fmla="*/ 2851950 h 4600575"/>
                    <a:gd name="connsiteX4" fmla="*/ 3696446 w 4008452"/>
                    <a:gd name="connsiteY4" fmla="*/ 2701124 h 4600575"/>
                    <a:gd name="connsiteX5" fmla="*/ 3664806 w 4008452"/>
                    <a:gd name="connsiteY5" fmla="*/ 2620203 h 4600575"/>
                    <a:gd name="connsiteX6" fmla="*/ 3752850 w 4008452"/>
                    <a:gd name="connsiteY6" fmla="*/ 2524125 h 4600575"/>
                    <a:gd name="connsiteX7" fmla="*/ 3686175 w 4008452"/>
                    <a:gd name="connsiteY7" fmla="*/ 2315403 h 4600575"/>
                    <a:gd name="connsiteX8" fmla="*/ 4008452 w 4008452"/>
                    <a:gd name="connsiteY8" fmla="*/ 2105854 h 4600575"/>
                    <a:gd name="connsiteX9" fmla="*/ 3552825 w 4008452"/>
                    <a:gd name="connsiteY9" fmla="*/ 1457325 h 4600575"/>
                    <a:gd name="connsiteX10" fmla="*/ 2028825 w 4008452"/>
                    <a:gd name="connsiteY10" fmla="*/ 0 h 4600575"/>
                    <a:gd name="connsiteX11" fmla="*/ 533400 w 4008452"/>
                    <a:gd name="connsiteY11" fmla="*/ 933450 h 4600575"/>
                    <a:gd name="connsiteX12" fmla="*/ 1028700 w 4008452"/>
                    <a:gd name="connsiteY12" fmla="*/ 2838450 h 4600575"/>
                    <a:gd name="connsiteX13" fmla="*/ 0 w 4008452"/>
                    <a:gd name="connsiteY13" fmla="*/ 4600575 h 4600575"/>
                    <a:gd name="connsiteX14" fmla="*/ 0 w 4008452"/>
                    <a:gd name="connsiteY14" fmla="*/ 4600575 h 4600575"/>
                    <a:gd name="connsiteX0" fmla="*/ 2428875 w 4008452"/>
                    <a:gd name="connsiteY0" fmla="*/ 3952875 h 4600575"/>
                    <a:gd name="connsiteX1" fmla="*/ 2632875 w 4008452"/>
                    <a:gd name="connsiteY1" fmla="*/ 3281404 h 4600575"/>
                    <a:gd name="connsiteX2" fmla="*/ 3509921 w 4008452"/>
                    <a:gd name="connsiteY2" fmla="*/ 3306749 h 4600575"/>
                    <a:gd name="connsiteX3" fmla="*/ 3555226 w 4008452"/>
                    <a:gd name="connsiteY3" fmla="*/ 2851950 h 4600575"/>
                    <a:gd name="connsiteX4" fmla="*/ 3696446 w 4008452"/>
                    <a:gd name="connsiteY4" fmla="*/ 2701124 h 4600575"/>
                    <a:gd name="connsiteX5" fmla="*/ 3664806 w 4008452"/>
                    <a:gd name="connsiteY5" fmla="*/ 2620203 h 4600575"/>
                    <a:gd name="connsiteX6" fmla="*/ 3752850 w 4008452"/>
                    <a:gd name="connsiteY6" fmla="*/ 2524125 h 4600575"/>
                    <a:gd name="connsiteX7" fmla="*/ 3686175 w 4008452"/>
                    <a:gd name="connsiteY7" fmla="*/ 2315403 h 4600575"/>
                    <a:gd name="connsiteX8" fmla="*/ 4008452 w 4008452"/>
                    <a:gd name="connsiteY8" fmla="*/ 2105854 h 4600575"/>
                    <a:gd name="connsiteX9" fmla="*/ 3552825 w 4008452"/>
                    <a:gd name="connsiteY9" fmla="*/ 1457325 h 4600575"/>
                    <a:gd name="connsiteX10" fmla="*/ 2028825 w 4008452"/>
                    <a:gd name="connsiteY10" fmla="*/ 0 h 4600575"/>
                    <a:gd name="connsiteX11" fmla="*/ 533400 w 4008452"/>
                    <a:gd name="connsiteY11" fmla="*/ 933450 h 4600575"/>
                    <a:gd name="connsiteX12" fmla="*/ 1028700 w 4008452"/>
                    <a:gd name="connsiteY12" fmla="*/ 2838450 h 4600575"/>
                    <a:gd name="connsiteX13" fmla="*/ 0 w 4008452"/>
                    <a:gd name="connsiteY13" fmla="*/ 4600575 h 4600575"/>
                    <a:gd name="connsiteX14" fmla="*/ 0 w 4008452"/>
                    <a:gd name="connsiteY14" fmla="*/ 4600575 h 4600575"/>
                    <a:gd name="connsiteX0" fmla="*/ 2428875 w 4008452"/>
                    <a:gd name="connsiteY0" fmla="*/ 3952875 h 4600575"/>
                    <a:gd name="connsiteX1" fmla="*/ 2632875 w 4008452"/>
                    <a:gd name="connsiteY1" fmla="*/ 3281404 h 4600575"/>
                    <a:gd name="connsiteX2" fmla="*/ 3509921 w 4008452"/>
                    <a:gd name="connsiteY2" fmla="*/ 3306749 h 4600575"/>
                    <a:gd name="connsiteX3" fmla="*/ 3555226 w 4008452"/>
                    <a:gd name="connsiteY3" fmla="*/ 2851950 h 4600575"/>
                    <a:gd name="connsiteX4" fmla="*/ 3696446 w 4008452"/>
                    <a:gd name="connsiteY4" fmla="*/ 2701124 h 4600575"/>
                    <a:gd name="connsiteX5" fmla="*/ 3664806 w 4008452"/>
                    <a:gd name="connsiteY5" fmla="*/ 2620203 h 4600575"/>
                    <a:gd name="connsiteX6" fmla="*/ 3752850 w 4008452"/>
                    <a:gd name="connsiteY6" fmla="*/ 2524125 h 4600575"/>
                    <a:gd name="connsiteX7" fmla="*/ 3686175 w 4008452"/>
                    <a:gd name="connsiteY7" fmla="*/ 2315403 h 4600575"/>
                    <a:gd name="connsiteX8" fmla="*/ 4008452 w 4008452"/>
                    <a:gd name="connsiteY8" fmla="*/ 2105854 h 4600575"/>
                    <a:gd name="connsiteX9" fmla="*/ 3592581 w 4008452"/>
                    <a:gd name="connsiteY9" fmla="*/ 1489130 h 4600575"/>
                    <a:gd name="connsiteX10" fmla="*/ 2028825 w 4008452"/>
                    <a:gd name="connsiteY10" fmla="*/ 0 h 4600575"/>
                    <a:gd name="connsiteX11" fmla="*/ 533400 w 4008452"/>
                    <a:gd name="connsiteY11" fmla="*/ 933450 h 4600575"/>
                    <a:gd name="connsiteX12" fmla="*/ 1028700 w 4008452"/>
                    <a:gd name="connsiteY12" fmla="*/ 2838450 h 4600575"/>
                    <a:gd name="connsiteX13" fmla="*/ 0 w 4008452"/>
                    <a:gd name="connsiteY13" fmla="*/ 4600575 h 4600575"/>
                    <a:gd name="connsiteX14" fmla="*/ 0 w 4008452"/>
                    <a:gd name="connsiteY14" fmla="*/ 4600575 h 4600575"/>
                    <a:gd name="connsiteX0" fmla="*/ 2428875 w 4008452"/>
                    <a:gd name="connsiteY0" fmla="*/ 3952875 h 4600575"/>
                    <a:gd name="connsiteX1" fmla="*/ 2632875 w 4008452"/>
                    <a:gd name="connsiteY1" fmla="*/ 3281404 h 4600575"/>
                    <a:gd name="connsiteX2" fmla="*/ 3509921 w 4008452"/>
                    <a:gd name="connsiteY2" fmla="*/ 3306749 h 4600575"/>
                    <a:gd name="connsiteX3" fmla="*/ 3555226 w 4008452"/>
                    <a:gd name="connsiteY3" fmla="*/ 2851950 h 4600575"/>
                    <a:gd name="connsiteX4" fmla="*/ 3696446 w 4008452"/>
                    <a:gd name="connsiteY4" fmla="*/ 2701124 h 4600575"/>
                    <a:gd name="connsiteX5" fmla="*/ 3664806 w 4008452"/>
                    <a:gd name="connsiteY5" fmla="*/ 2620203 h 4600575"/>
                    <a:gd name="connsiteX6" fmla="*/ 3752850 w 4008452"/>
                    <a:gd name="connsiteY6" fmla="*/ 2524125 h 4600575"/>
                    <a:gd name="connsiteX7" fmla="*/ 3686175 w 4008452"/>
                    <a:gd name="connsiteY7" fmla="*/ 2315403 h 4600575"/>
                    <a:gd name="connsiteX8" fmla="*/ 4008452 w 4008452"/>
                    <a:gd name="connsiteY8" fmla="*/ 2105854 h 4600575"/>
                    <a:gd name="connsiteX9" fmla="*/ 3592581 w 4008452"/>
                    <a:gd name="connsiteY9" fmla="*/ 1489130 h 4600575"/>
                    <a:gd name="connsiteX10" fmla="*/ 2028825 w 4008452"/>
                    <a:gd name="connsiteY10" fmla="*/ 0 h 4600575"/>
                    <a:gd name="connsiteX11" fmla="*/ 533400 w 4008452"/>
                    <a:gd name="connsiteY11" fmla="*/ 933450 h 4600575"/>
                    <a:gd name="connsiteX12" fmla="*/ 1028700 w 4008452"/>
                    <a:gd name="connsiteY12" fmla="*/ 2838450 h 4600575"/>
                    <a:gd name="connsiteX13" fmla="*/ 0 w 4008452"/>
                    <a:gd name="connsiteY13" fmla="*/ 4600575 h 4600575"/>
                    <a:gd name="connsiteX14" fmla="*/ 0 w 4008452"/>
                    <a:gd name="connsiteY14" fmla="*/ 4600575 h 4600575"/>
                    <a:gd name="connsiteX0" fmla="*/ 2428875 w 4008470"/>
                    <a:gd name="connsiteY0" fmla="*/ 3952875 h 4600575"/>
                    <a:gd name="connsiteX1" fmla="*/ 2632875 w 4008470"/>
                    <a:gd name="connsiteY1" fmla="*/ 3281404 h 4600575"/>
                    <a:gd name="connsiteX2" fmla="*/ 3509921 w 4008470"/>
                    <a:gd name="connsiteY2" fmla="*/ 3306749 h 4600575"/>
                    <a:gd name="connsiteX3" fmla="*/ 3555226 w 4008470"/>
                    <a:gd name="connsiteY3" fmla="*/ 2851950 h 4600575"/>
                    <a:gd name="connsiteX4" fmla="*/ 3696446 w 4008470"/>
                    <a:gd name="connsiteY4" fmla="*/ 2701124 h 4600575"/>
                    <a:gd name="connsiteX5" fmla="*/ 3664806 w 4008470"/>
                    <a:gd name="connsiteY5" fmla="*/ 2620203 h 4600575"/>
                    <a:gd name="connsiteX6" fmla="*/ 3752850 w 4008470"/>
                    <a:gd name="connsiteY6" fmla="*/ 2524125 h 4600575"/>
                    <a:gd name="connsiteX7" fmla="*/ 3686175 w 4008470"/>
                    <a:gd name="connsiteY7" fmla="*/ 2315403 h 4600575"/>
                    <a:gd name="connsiteX8" fmla="*/ 4008452 w 4008470"/>
                    <a:gd name="connsiteY8" fmla="*/ 2105854 h 4600575"/>
                    <a:gd name="connsiteX9" fmla="*/ 3592581 w 4008470"/>
                    <a:gd name="connsiteY9" fmla="*/ 1489130 h 4600575"/>
                    <a:gd name="connsiteX10" fmla="*/ 2028825 w 4008470"/>
                    <a:gd name="connsiteY10" fmla="*/ 0 h 4600575"/>
                    <a:gd name="connsiteX11" fmla="*/ 533400 w 4008470"/>
                    <a:gd name="connsiteY11" fmla="*/ 933450 h 4600575"/>
                    <a:gd name="connsiteX12" fmla="*/ 1028700 w 4008470"/>
                    <a:gd name="connsiteY12" fmla="*/ 2838450 h 4600575"/>
                    <a:gd name="connsiteX13" fmla="*/ 0 w 4008470"/>
                    <a:gd name="connsiteY13" fmla="*/ 4600575 h 4600575"/>
                    <a:gd name="connsiteX14" fmla="*/ 0 w 4008470"/>
                    <a:gd name="connsiteY14" fmla="*/ 4600575 h 4600575"/>
                    <a:gd name="connsiteX0" fmla="*/ 2428875 w 4008470"/>
                    <a:gd name="connsiteY0" fmla="*/ 3952875 h 4600575"/>
                    <a:gd name="connsiteX1" fmla="*/ 2632875 w 4008470"/>
                    <a:gd name="connsiteY1" fmla="*/ 3281404 h 4600575"/>
                    <a:gd name="connsiteX2" fmla="*/ 3509921 w 4008470"/>
                    <a:gd name="connsiteY2" fmla="*/ 3306749 h 4600575"/>
                    <a:gd name="connsiteX3" fmla="*/ 3555226 w 4008470"/>
                    <a:gd name="connsiteY3" fmla="*/ 2851950 h 4600575"/>
                    <a:gd name="connsiteX4" fmla="*/ 3696446 w 4008470"/>
                    <a:gd name="connsiteY4" fmla="*/ 2701124 h 4600575"/>
                    <a:gd name="connsiteX5" fmla="*/ 3664806 w 4008470"/>
                    <a:gd name="connsiteY5" fmla="*/ 2620203 h 4600575"/>
                    <a:gd name="connsiteX6" fmla="*/ 3752850 w 4008470"/>
                    <a:gd name="connsiteY6" fmla="*/ 2524125 h 4600575"/>
                    <a:gd name="connsiteX7" fmla="*/ 3686175 w 4008470"/>
                    <a:gd name="connsiteY7" fmla="*/ 2315403 h 4600575"/>
                    <a:gd name="connsiteX8" fmla="*/ 4008452 w 4008470"/>
                    <a:gd name="connsiteY8" fmla="*/ 2105854 h 4600575"/>
                    <a:gd name="connsiteX9" fmla="*/ 3592581 w 4008470"/>
                    <a:gd name="connsiteY9" fmla="*/ 1489130 h 4600575"/>
                    <a:gd name="connsiteX10" fmla="*/ 2028825 w 4008470"/>
                    <a:gd name="connsiteY10" fmla="*/ 0 h 4600575"/>
                    <a:gd name="connsiteX11" fmla="*/ 533400 w 4008470"/>
                    <a:gd name="connsiteY11" fmla="*/ 933450 h 4600575"/>
                    <a:gd name="connsiteX12" fmla="*/ 1028700 w 4008470"/>
                    <a:gd name="connsiteY12" fmla="*/ 2838450 h 4600575"/>
                    <a:gd name="connsiteX13" fmla="*/ 0 w 4008470"/>
                    <a:gd name="connsiteY13" fmla="*/ 4600575 h 4600575"/>
                    <a:gd name="connsiteX14" fmla="*/ 0 w 4008470"/>
                    <a:gd name="connsiteY14" fmla="*/ 4600575 h 4600575"/>
                    <a:gd name="connsiteX0" fmla="*/ 2428875 w 4008470"/>
                    <a:gd name="connsiteY0" fmla="*/ 3952875 h 4600575"/>
                    <a:gd name="connsiteX1" fmla="*/ 2632875 w 4008470"/>
                    <a:gd name="connsiteY1" fmla="*/ 3281404 h 4600575"/>
                    <a:gd name="connsiteX2" fmla="*/ 3509921 w 4008470"/>
                    <a:gd name="connsiteY2" fmla="*/ 3306749 h 4600575"/>
                    <a:gd name="connsiteX3" fmla="*/ 3555226 w 4008470"/>
                    <a:gd name="connsiteY3" fmla="*/ 2851950 h 4600575"/>
                    <a:gd name="connsiteX4" fmla="*/ 3696446 w 4008470"/>
                    <a:gd name="connsiteY4" fmla="*/ 2701124 h 4600575"/>
                    <a:gd name="connsiteX5" fmla="*/ 3664806 w 4008470"/>
                    <a:gd name="connsiteY5" fmla="*/ 2620203 h 4600575"/>
                    <a:gd name="connsiteX6" fmla="*/ 3752850 w 4008470"/>
                    <a:gd name="connsiteY6" fmla="*/ 2524125 h 4600575"/>
                    <a:gd name="connsiteX7" fmla="*/ 3686175 w 4008470"/>
                    <a:gd name="connsiteY7" fmla="*/ 2315403 h 4600575"/>
                    <a:gd name="connsiteX8" fmla="*/ 4008452 w 4008470"/>
                    <a:gd name="connsiteY8" fmla="*/ 2105854 h 4600575"/>
                    <a:gd name="connsiteX9" fmla="*/ 3592581 w 4008470"/>
                    <a:gd name="connsiteY9" fmla="*/ 1489130 h 4600575"/>
                    <a:gd name="connsiteX10" fmla="*/ 2028825 w 4008470"/>
                    <a:gd name="connsiteY10" fmla="*/ 0 h 4600575"/>
                    <a:gd name="connsiteX11" fmla="*/ 533400 w 4008470"/>
                    <a:gd name="connsiteY11" fmla="*/ 933450 h 4600575"/>
                    <a:gd name="connsiteX12" fmla="*/ 1028700 w 4008470"/>
                    <a:gd name="connsiteY12" fmla="*/ 2838450 h 4600575"/>
                    <a:gd name="connsiteX13" fmla="*/ 0 w 4008470"/>
                    <a:gd name="connsiteY13" fmla="*/ 4600575 h 4600575"/>
                    <a:gd name="connsiteX14" fmla="*/ 0 w 4008470"/>
                    <a:gd name="connsiteY14" fmla="*/ 4600575 h 4600575"/>
                    <a:gd name="connsiteX0" fmla="*/ 2428875 w 4008470"/>
                    <a:gd name="connsiteY0" fmla="*/ 3980705 h 4628405"/>
                    <a:gd name="connsiteX1" fmla="*/ 2632875 w 4008470"/>
                    <a:gd name="connsiteY1" fmla="*/ 3309234 h 4628405"/>
                    <a:gd name="connsiteX2" fmla="*/ 3509921 w 4008470"/>
                    <a:gd name="connsiteY2" fmla="*/ 3334579 h 4628405"/>
                    <a:gd name="connsiteX3" fmla="*/ 3555226 w 4008470"/>
                    <a:gd name="connsiteY3" fmla="*/ 2879780 h 4628405"/>
                    <a:gd name="connsiteX4" fmla="*/ 3696446 w 4008470"/>
                    <a:gd name="connsiteY4" fmla="*/ 2728954 h 4628405"/>
                    <a:gd name="connsiteX5" fmla="*/ 3664806 w 4008470"/>
                    <a:gd name="connsiteY5" fmla="*/ 2648033 h 4628405"/>
                    <a:gd name="connsiteX6" fmla="*/ 3752850 w 4008470"/>
                    <a:gd name="connsiteY6" fmla="*/ 2551955 h 4628405"/>
                    <a:gd name="connsiteX7" fmla="*/ 3686175 w 4008470"/>
                    <a:gd name="connsiteY7" fmla="*/ 2343233 h 4628405"/>
                    <a:gd name="connsiteX8" fmla="*/ 4008452 w 4008470"/>
                    <a:gd name="connsiteY8" fmla="*/ 2133684 h 4628405"/>
                    <a:gd name="connsiteX9" fmla="*/ 3592581 w 4008470"/>
                    <a:gd name="connsiteY9" fmla="*/ 1516960 h 4628405"/>
                    <a:gd name="connsiteX10" fmla="*/ 2000996 w 4008470"/>
                    <a:gd name="connsiteY10" fmla="*/ 0 h 4628405"/>
                    <a:gd name="connsiteX11" fmla="*/ 533400 w 4008470"/>
                    <a:gd name="connsiteY11" fmla="*/ 961280 h 4628405"/>
                    <a:gd name="connsiteX12" fmla="*/ 1028700 w 4008470"/>
                    <a:gd name="connsiteY12" fmla="*/ 2866280 h 4628405"/>
                    <a:gd name="connsiteX13" fmla="*/ 0 w 4008470"/>
                    <a:gd name="connsiteY13" fmla="*/ 4628405 h 4628405"/>
                    <a:gd name="connsiteX14" fmla="*/ 0 w 4008470"/>
                    <a:gd name="connsiteY14" fmla="*/ 4628405 h 4628405"/>
                    <a:gd name="connsiteX0" fmla="*/ 2428875 w 4008470"/>
                    <a:gd name="connsiteY0" fmla="*/ 3980705 h 4628405"/>
                    <a:gd name="connsiteX1" fmla="*/ 2632875 w 4008470"/>
                    <a:gd name="connsiteY1" fmla="*/ 3309234 h 4628405"/>
                    <a:gd name="connsiteX2" fmla="*/ 3509921 w 4008470"/>
                    <a:gd name="connsiteY2" fmla="*/ 3334579 h 4628405"/>
                    <a:gd name="connsiteX3" fmla="*/ 3555226 w 4008470"/>
                    <a:gd name="connsiteY3" fmla="*/ 2879780 h 4628405"/>
                    <a:gd name="connsiteX4" fmla="*/ 3696446 w 4008470"/>
                    <a:gd name="connsiteY4" fmla="*/ 2728954 h 4628405"/>
                    <a:gd name="connsiteX5" fmla="*/ 3664806 w 4008470"/>
                    <a:gd name="connsiteY5" fmla="*/ 2648033 h 4628405"/>
                    <a:gd name="connsiteX6" fmla="*/ 3752850 w 4008470"/>
                    <a:gd name="connsiteY6" fmla="*/ 2551955 h 4628405"/>
                    <a:gd name="connsiteX7" fmla="*/ 3686175 w 4008470"/>
                    <a:gd name="connsiteY7" fmla="*/ 2343233 h 4628405"/>
                    <a:gd name="connsiteX8" fmla="*/ 4008452 w 4008470"/>
                    <a:gd name="connsiteY8" fmla="*/ 2133684 h 4628405"/>
                    <a:gd name="connsiteX9" fmla="*/ 3592581 w 4008470"/>
                    <a:gd name="connsiteY9" fmla="*/ 1516960 h 4628405"/>
                    <a:gd name="connsiteX10" fmla="*/ 2000996 w 4008470"/>
                    <a:gd name="connsiteY10" fmla="*/ 0 h 4628405"/>
                    <a:gd name="connsiteX11" fmla="*/ 533400 w 4008470"/>
                    <a:gd name="connsiteY11" fmla="*/ 961280 h 4628405"/>
                    <a:gd name="connsiteX12" fmla="*/ 1028700 w 4008470"/>
                    <a:gd name="connsiteY12" fmla="*/ 2866280 h 4628405"/>
                    <a:gd name="connsiteX13" fmla="*/ 0 w 4008470"/>
                    <a:gd name="connsiteY13" fmla="*/ 4628405 h 4628405"/>
                    <a:gd name="connsiteX14" fmla="*/ 0 w 4008470"/>
                    <a:gd name="connsiteY14" fmla="*/ 4628405 h 4628405"/>
                    <a:gd name="connsiteX0" fmla="*/ 2428875 w 4008470"/>
                    <a:gd name="connsiteY0" fmla="*/ 3980705 h 4628405"/>
                    <a:gd name="connsiteX1" fmla="*/ 2632875 w 4008470"/>
                    <a:gd name="connsiteY1" fmla="*/ 3309234 h 4628405"/>
                    <a:gd name="connsiteX2" fmla="*/ 3509921 w 4008470"/>
                    <a:gd name="connsiteY2" fmla="*/ 3334579 h 4628405"/>
                    <a:gd name="connsiteX3" fmla="*/ 3555226 w 4008470"/>
                    <a:gd name="connsiteY3" fmla="*/ 2879780 h 4628405"/>
                    <a:gd name="connsiteX4" fmla="*/ 3696446 w 4008470"/>
                    <a:gd name="connsiteY4" fmla="*/ 2728954 h 4628405"/>
                    <a:gd name="connsiteX5" fmla="*/ 3664806 w 4008470"/>
                    <a:gd name="connsiteY5" fmla="*/ 2648033 h 4628405"/>
                    <a:gd name="connsiteX6" fmla="*/ 3752850 w 4008470"/>
                    <a:gd name="connsiteY6" fmla="*/ 2551955 h 4628405"/>
                    <a:gd name="connsiteX7" fmla="*/ 3686175 w 4008470"/>
                    <a:gd name="connsiteY7" fmla="*/ 2343233 h 4628405"/>
                    <a:gd name="connsiteX8" fmla="*/ 4008452 w 4008470"/>
                    <a:gd name="connsiteY8" fmla="*/ 2133684 h 4628405"/>
                    <a:gd name="connsiteX9" fmla="*/ 3592581 w 4008470"/>
                    <a:gd name="connsiteY9" fmla="*/ 1516960 h 4628405"/>
                    <a:gd name="connsiteX10" fmla="*/ 2000996 w 4008470"/>
                    <a:gd name="connsiteY10" fmla="*/ 0 h 4628405"/>
                    <a:gd name="connsiteX11" fmla="*/ 533400 w 4008470"/>
                    <a:gd name="connsiteY11" fmla="*/ 961280 h 4628405"/>
                    <a:gd name="connsiteX12" fmla="*/ 1028700 w 4008470"/>
                    <a:gd name="connsiteY12" fmla="*/ 2866280 h 4628405"/>
                    <a:gd name="connsiteX13" fmla="*/ 0 w 4008470"/>
                    <a:gd name="connsiteY13" fmla="*/ 4628405 h 4628405"/>
                    <a:gd name="connsiteX14" fmla="*/ 0 w 4008470"/>
                    <a:gd name="connsiteY14" fmla="*/ 4628405 h 4628405"/>
                    <a:gd name="connsiteX0" fmla="*/ 2428875 w 4008470"/>
                    <a:gd name="connsiteY0" fmla="*/ 3980809 h 4628509"/>
                    <a:gd name="connsiteX1" fmla="*/ 2632875 w 4008470"/>
                    <a:gd name="connsiteY1" fmla="*/ 3309338 h 4628509"/>
                    <a:gd name="connsiteX2" fmla="*/ 3509921 w 4008470"/>
                    <a:gd name="connsiteY2" fmla="*/ 3334683 h 4628509"/>
                    <a:gd name="connsiteX3" fmla="*/ 3555226 w 4008470"/>
                    <a:gd name="connsiteY3" fmla="*/ 2879884 h 4628509"/>
                    <a:gd name="connsiteX4" fmla="*/ 3696446 w 4008470"/>
                    <a:gd name="connsiteY4" fmla="*/ 2729058 h 4628509"/>
                    <a:gd name="connsiteX5" fmla="*/ 3664806 w 4008470"/>
                    <a:gd name="connsiteY5" fmla="*/ 2648137 h 4628509"/>
                    <a:gd name="connsiteX6" fmla="*/ 3752850 w 4008470"/>
                    <a:gd name="connsiteY6" fmla="*/ 2552059 h 4628509"/>
                    <a:gd name="connsiteX7" fmla="*/ 3686175 w 4008470"/>
                    <a:gd name="connsiteY7" fmla="*/ 2343337 h 4628509"/>
                    <a:gd name="connsiteX8" fmla="*/ 4008452 w 4008470"/>
                    <a:gd name="connsiteY8" fmla="*/ 2133788 h 4628509"/>
                    <a:gd name="connsiteX9" fmla="*/ 3592581 w 4008470"/>
                    <a:gd name="connsiteY9" fmla="*/ 1517064 h 4628509"/>
                    <a:gd name="connsiteX10" fmla="*/ 2000996 w 4008470"/>
                    <a:gd name="connsiteY10" fmla="*/ 104 h 4628509"/>
                    <a:gd name="connsiteX11" fmla="*/ 533400 w 4008470"/>
                    <a:gd name="connsiteY11" fmla="*/ 961384 h 4628509"/>
                    <a:gd name="connsiteX12" fmla="*/ 1028700 w 4008470"/>
                    <a:gd name="connsiteY12" fmla="*/ 2866384 h 4628509"/>
                    <a:gd name="connsiteX13" fmla="*/ 0 w 4008470"/>
                    <a:gd name="connsiteY13" fmla="*/ 4628509 h 4628509"/>
                    <a:gd name="connsiteX14" fmla="*/ 0 w 4008470"/>
                    <a:gd name="connsiteY14" fmla="*/ 4628509 h 4628509"/>
                    <a:gd name="connsiteX0" fmla="*/ 2428875 w 4008470"/>
                    <a:gd name="connsiteY0" fmla="*/ 3980809 h 4628509"/>
                    <a:gd name="connsiteX1" fmla="*/ 2632875 w 4008470"/>
                    <a:gd name="connsiteY1" fmla="*/ 3309338 h 4628509"/>
                    <a:gd name="connsiteX2" fmla="*/ 3509921 w 4008470"/>
                    <a:gd name="connsiteY2" fmla="*/ 3334683 h 4628509"/>
                    <a:gd name="connsiteX3" fmla="*/ 3555226 w 4008470"/>
                    <a:gd name="connsiteY3" fmla="*/ 2879884 h 4628509"/>
                    <a:gd name="connsiteX4" fmla="*/ 3696446 w 4008470"/>
                    <a:gd name="connsiteY4" fmla="*/ 2729058 h 4628509"/>
                    <a:gd name="connsiteX5" fmla="*/ 3664806 w 4008470"/>
                    <a:gd name="connsiteY5" fmla="*/ 2648137 h 4628509"/>
                    <a:gd name="connsiteX6" fmla="*/ 3752850 w 4008470"/>
                    <a:gd name="connsiteY6" fmla="*/ 2552059 h 4628509"/>
                    <a:gd name="connsiteX7" fmla="*/ 3686175 w 4008470"/>
                    <a:gd name="connsiteY7" fmla="*/ 2343337 h 4628509"/>
                    <a:gd name="connsiteX8" fmla="*/ 4008452 w 4008470"/>
                    <a:gd name="connsiteY8" fmla="*/ 2133788 h 4628509"/>
                    <a:gd name="connsiteX9" fmla="*/ 3592581 w 4008470"/>
                    <a:gd name="connsiteY9" fmla="*/ 1517064 h 4628509"/>
                    <a:gd name="connsiteX10" fmla="*/ 2000996 w 4008470"/>
                    <a:gd name="connsiteY10" fmla="*/ 104 h 4628509"/>
                    <a:gd name="connsiteX11" fmla="*/ 549303 w 4008470"/>
                    <a:gd name="connsiteY11" fmla="*/ 965360 h 4628509"/>
                    <a:gd name="connsiteX12" fmla="*/ 1028700 w 4008470"/>
                    <a:gd name="connsiteY12" fmla="*/ 2866384 h 4628509"/>
                    <a:gd name="connsiteX13" fmla="*/ 0 w 4008470"/>
                    <a:gd name="connsiteY13" fmla="*/ 4628509 h 4628509"/>
                    <a:gd name="connsiteX14" fmla="*/ 0 w 4008470"/>
                    <a:gd name="connsiteY14" fmla="*/ 4628509 h 4628509"/>
                    <a:gd name="connsiteX0" fmla="*/ 2428875 w 4008470"/>
                    <a:gd name="connsiteY0" fmla="*/ 3980953 h 4628653"/>
                    <a:gd name="connsiteX1" fmla="*/ 2632875 w 4008470"/>
                    <a:gd name="connsiteY1" fmla="*/ 3309482 h 4628653"/>
                    <a:gd name="connsiteX2" fmla="*/ 3509921 w 4008470"/>
                    <a:gd name="connsiteY2" fmla="*/ 3334827 h 4628653"/>
                    <a:gd name="connsiteX3" fmla="*/ 3555226 w 4008470"/>
                    <a:gd name="connsiteY3" fmla="*/ 2880028 h 4628653"/>
                    <a:gd name="connsiteX4" fmla="*/ 3696446 w 4008470"/>
                    <a:gd name="connsiteY4" fmla="*/ 2729202 h 4628653"/>
                    <a:gd name="connsiteX5" fmla="*/ 3664806 w 4008470"/>
                    <a:gd name="connsiteY5" fmla="*/ 2648281 h 4628653"/>
                    <a:gd name="connsiteX6" fmla="*/ 3752850 w 4008470"/>
                    <a:gd name="connsiteY6" fmla="*/ 2552203 h 4628653"/>
                    <a:gd name="connsiteX7" fmla="*/ 3686175 w 4008470"/>
                    <a:gd name="connsiteY7" fmla="*/ 2343481 h 4628653"/>
                    <a:gd name="connsiteX8" fmla="*/ 4008452 w 4008470"/>
                    <a:gd name="connsiteY8" fmla="*/ 2133932 h 4628653"/>
                    <a:gd name="connsiteX9" fmla="*/ 3592581 w 4008470"/>
                    <a:gd name="connsiteY9" fmla="*/ 1517208 h 4628653"/>
                    <a:gd name="connsiteX10" fmla="*/ 2000996 w 4008470"/>
                    <a:gd name="connsiteY10" fmla="*/ 248 h 4628653"/>
                    <a:gd name="connsiteX11" fmla="*/ 549303 w 4008470"/>
                    <a:gd name="connsiteY11" fmla="*/ 965504 h 4628653"/>
                    <a:gd name="connsiteX12" fmla="*/ 1028700 w 4008470"/>
                    <a:gd name="connsiteY12" fmla="*/ 2866528 h 4628653"/>
                    <a:gd name="connsiteX13" fmla="*/ 0 w 4008470"/>
                    <a:gd name="connsiteY13" fmla="*/ 4628653 h 4628653"/>
                    <a:gd name="connsiteX14" fmla="*/ 0 w 4008470"/>
                    <a:gd name="connsiteY14" fmla="*/ 4628653 h 4628653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696446 w 4008470"/>
                    <a:gd name="connsiteY4" fmla="*/ 2713315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28700 w 4008470"/>
                    <a:gd name="connsiteY12" fmla="*/ 2850641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696446 w 4008470"/>
                    <a:gd name="connsiteY4" fmla="*/ 2713315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28700 w 4008470"/>
                    <a:gd name="connsiteY12" fmla="*/ 2850641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696446 w 4008470"/>
                    <a:gd name="connsiteY4" fmla="*/ 2713315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696446 w 4008470"/>
                    <a:gd name="connsiteY4" fmla="*/ 2713315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696446 w 4008470"/>
                    <a:gd name="connsiteY4" fmla="*/ 2713315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428875 w 4008470"/>
                    <a:gd name="connsiteY0" fmla="*/ 3965066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217859 w 4008470"/>
                    <a:gd name="connsiteY0" fmla="*/ 3005448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217859 w 4008470"/>
                    <a:gd name="connsiteY0" fmla="*/ 3005448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248004 w 4008470"/>
                    <a:gd name="connsiteY0" fmla="*/ 2909989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248004 w 4008470"/>
                    <a:gd name="connsiteY0" fmla="*/ 2909989 h 4612766"/>
                    <a:gd name="connsiteX1" fmla="*/ 2632875 w 4008470"/>
                    <a:gd name="connsiteY1" fmla="*/ 3293595 h 4612766"/>
                    <a:gd name="connsiteX2" fmla="*/ 3509921 w 4008470"/>
                    <a:gd name="connsiteY2" fmla="*/ 3318940 h 4612766"/>
                    <a:gd name="connsiteX3" fmla="*/ 3555226 w 4008470"/>
                    <a:gd name="connsiteY3" fmla="*/ 2864141 h 4612766"/>
                    <a:gd name="connsiteX4" fmla="*/ 3710053 w 4008470"/>
                    <a:gd name="connsiteY4" fmla="*/ 2718758 h 4612766"/>
                    <a:gd name="connsiteX5" fmla="*/ 3664806 w 4008470"/>
                    <a:gd name="connsiteY5" fmla="*/ 2632394 h 4612766"/>
                    <a:gd name="connsiteX6" fmla="*/ 3752850 w 4008470"/>
                    <a:gd name="connsiteY6" fmla="*/ 2536316 h 4612766"/>
                    <a:gd name="connsiteX7" fmla="*/ 3686175 w 4008470"/>
                    <a:gd name="connsiteY7" fmla="*/ 2327594 h 4612766"/>
                    <a:gd name="connsiteX8" fmla="*/ 4008452 w 4008470"/>
                    <a:gd name="connsiteY8" fmla="*/ 2118045 h 4612766"/>
                    <a:gd name="connsiteX9" fmla="*/ 3592581 w 4008470"/>
                    <a:gd name="connsiteY9" fmla="*/ 1501321 h 4612766"/>
                    <a:gd name="connsiteX10" fmla="*/ 2000996 w 4008470"/>
                    <a:gd name="connsiteY10" fmla="*/ 264 h 4612766"/>
                    <a:gd name="connsiteX11" fmla="*/ 549303 w 4008470"/>
                    <a:gd name="connsiteY11" fmla="*/ 949617 h 4612766"/>
                    <a:gd name="connsiteX12" fmla="*/ 1016773 w 4008470"/>
                    <a:gd name="connsiteY12" fmla="*/ 2874495 h 4612766"/>
                    <a:gd name="connsiteX13" fmla="*/ 0 w 4008470"/>
                    <a:gd name="connsiteY13" fmla="*/ 4612766 h 4612766"/>
                    <a:gd name="connsiteX14" fmla="*/ 0 w 4008470"/>
                    <a:gd name="connsiteY14" fmla="*/ 4612766 h 4612766"/>
                    <a:gd name="connsiteX0" fmla="*/ 2248004 w 4008470"/>
                    <a:gd name="connsiteY0" fmla="*/ 2909989 h 4612766"/>
                    <a:gd name="connsiteX1" fmla="*/ 2172536 w 4008470"/>
                    <a:gd name="connsiteY1" fmla="*/ 3138693 h 4612766"/>
                    <a:gd name="connsiteX2" fmla="*/ 2632875 w 4008470"/>
                    <a:gd name="connsiteY2" fmla="*/ 3293595 h 4612766"/>
                    <a:gd name="connsiteX3" fmla="*/ 3509921 w 4008470"/>
                    <a:gd name="connsiteY3" fmla="*/ 3318940 h 4612766"/>
                    <a:gd name="connsiteX4" fmla="*/ 3555226 w 4008470"/>
                    <a:gd name="connsiteY4" fmla="*/ 2864141 h 4612766"/>
                    <a:gd name="connsiteX5" fmla="*/ 3710053 w 4008470"/>
                    <a:gd name="connsiteY5" fmla="*/ 2718758 h 4612766"/>
                    <a:gd name="connsiteX6" fmla="*/ 3664806 w 4008470"/>
                    <a:gd name="connsiteY6" fmla="*/ 2632394 h 4612766"/>
                    <a:gd name="connsiteX7" fmla="*/ 3752850 w 4008470"/>
                    <a:gd name="connsiteY7" fmla="*/ 2536316 h 4612766"/>
                    <a:gd name="connsiteX8" fmla="*/ 3686175 w 4008470"/>
                    <a:gd name="connsiteY8" fmla="*/ 2327594 h 4612766"/>
                    <a:gd name="connsiteX9" fmla="*/ 4008452 w 4008470"/>
                    <a:gd name="connsiteY9" fmla="*/ 2118045 h 4612766"/>
                    <a:gd name="connsiteX10" fmla="*/ 3592581 w 4008470"/>
                    <a:gd name="connsiteY10" fmla="*/ 1501321 h 4612766"/>
                    <a:gd name="connsiteX11" fmla="*/ 2000996 w 4008470"/>
                    <a:gd name="connsiteY11" fmla="*/ 264 h 4612766"/>
                    <a:gd name="connsiteX12" fmla="*/ 549303 w 4008470"/>
                    <a:gd name="connsiteY12" fmla="*/ 949617 h 4612766"/>
                    <a:gd name="connsiteX13" fmla="*/ 1016773 w 4008470"/>
                    <a:gd name="connsiteY13" fmla="*/ 2874495 h 4612766"/>
                    <a:gd name="connsiteX14" fmla="*/ 0 w 4008470"/>
                    <a:gd name="connsiteY14" fmla="*/ 4612766 h 4612766"/>
                    <a:gd name="connsiteX15" fmla="*/ 0 w 4008470"/>
                    <a:gd name="connsiteY15" fmla="*/ 4612766 h 4612766"/>
                    <a:gd name="connsiteX0" fmla="*/ 2248004 w 4008470"/>
                    <a:gd name="connsiteY0" fmla="*/ 2909989 h 4612766"/>
                    <a:gd name="connsiteX1" fmla="*/ 2172536 w 4008470"/>
                    <a:gd name="connsiteY1" fmla="*/ 3138693 h 4612766"/>
                    <a:gd name="connsiteX2" fmla="*/ 2632875 w 4008470"/>
                    <a:gd name="connsiteY2" fmla="*/ 3293595 h 4612766"/>
                    <a:gd name="connsiteX3" fmla="*/ 3509921 w 4008470"/>
                    <a:gd name="connsiteY3" fmla="*/ 3318940 h 4612766"/>
                    <a:gd name="connsiteX4" fmla="*/ 3555226 w 4008470"/>
                    <a:gd name="connsiteY4" fmla="*/ 2864141 h 4612766"/>
                    <a:gd name="connsiteX5" fmla="*/ 3710053 w 4008470"/>
                    <a:gd name="connsiteY5" fmla="*/ 2718758 h 4612766"/>
                    <a:gd name="connsiteX6" fmla="*/ 3664806 w 4008470"/>
                    <a:gd name="connsiteY6" fmla="*/ 2632394 h 4612766"/>
                    <a:gd name="connsiteX7" fmla="*/ 3752850 w 4008470"/>
                    <a:gd name="connsiteY7" fmla="*/ 2536316 h 4612766"/>
                    <a:gd name="connsiteX8" fmla="*/ 3686175 w 4008470"/>
                    <a:gd name="connsiteY8" fmla="*/ 2327594 h 4612766"/>
                    <a:gd name="connsiteX9" fmla="*/ 4008452 w 4008470"/>
                    <a:gd name="connsiteY9" fmla="*/ 2118045 h 4612766"/>
                    <a:gd name="connsiteX10" fmla="*/ 3592581 w 4008470"/>
                    <a:gd name="connsiteY10" fmla="*/ 1501321 h 4612766"/>
                    <a:gd name="connsiteX11" fmla="*/ 2000996 w 4008470"/>
                    <a:gd name="connsiteY11" fmla="*/ 264 h 4612766"/>
                    <a:gd name="connsiteX12" fmla="*/ 549303 w 4008470"/>
                    <a:gd name="connsiteY12" fmla="*/ 949617 h 4612766"/>
                    <a:gd name="connsiteX13" fmla="*/ 1016773 w 4008470"/>
                    <a:gd name="connsiteY13" fmla="*/ 2874495 h 4612766"/>
                    <a:gd name="connsiteX14" fmla="*/ 0 w 4008470"/>
                    <a:gd name="connsiteY14" fmla="*/ 4612766 h 4612766"/>
                    <a:gd name="connsiteX15" fmla="*/ 0 w 4008470"/>
                    <a:gd name="connsiteY15" fmla="*/ 4612766 h 4612766"/>
                    <a:gd name="connsiteX0" fmla="*/ 2248004 w 4008470"/>
                    <a:gd name="connsiteY0" fmla="*/ 2909989 h 4612766"/>
                    <a:gd name="connsiteX1" fmla="*/ 2172536 w 4008470"/>
                    <a:gd name="connsiteY1" fmla="*/ 3138693 h 4612766"/>
                    <a:gd name="connsiteX2" fmla="*/ 2632875 w 4008470"/>
                    <a:gd name="connsiteY2" fmla="*/ 3293595 h 4612766"/>
                    <a:gd name="connsiteX3" fmla="*/ 3509921 w 4008470"/>
                    <a:gd name="connsiteY3" fmla="*/ 3318940 h 4612766"/>
                    <a:gd name="connsiteX4" fmla="*/ 3555226 w 4008470"/>
                    <a:gd name="connsiteY4" fmla="*/ 2864141 h 4612766"/>
                    <a:gd name="connsiteX5" fmla="*/ 3710053 w 4008470"/>
                    <a:gd name="connsiteY5" fmla="*/ 2718758 h 4612766"/>
                    <a:gd name="connsiteX6" fmla="*/ 3664806 w 4008470"/>
                    <a:gd name="connsiteY6" fmla="*/ 2632394 h 4612766"/>
                    <a:gd name="connsiteX7" fmla="*/ 3752850 w 4008470"/>
                    <a:gd name="connsiteY7" fmla="*/ 2536316 h 4612766"/>
                    <a:gd name="connsiteX8" fmla="*/ 3686175 w 4008470"/>
                    <a:gd name="connsiteY8" fmla="*/ 2327594 h 4612766"/>
                    <a:gd name="connsiteX9" fmla="*/ 4008452 w 4008470"/>
                    <a:gd name="connsiteY9" fmla="*/ 2118045 h 4612766"/>
                    <a:gd name="connsiteX10" fmla="*/ 3592581 w 4008470"/>
                    <a:gd name="connsiteY10" fmla="*/ 1501321 h 4612766"/>
                    <a:gd name="connsiteX11" fmla="*/ 2000996 w 4008470"/>
                    <a:gd name="connsiteY11" fmla="*/ 264 h 4612766"/>
                    <a:gd name="connsiteX12" fmla="*/ 549303 w 4008470"/>
                    <a:gd name="connsiteY12" fmla="*/ 949617 h 4612766"/>
                    <a:gd name="connsiteX13" fmla="*/ 1016773 w 4008470"/>
                    <a:gd name="connsiteY13" fmla="*/ 2874495 h 4612766"/>
                    <a:gd name="connsiteX14" fmla="*/ 0 w 4008470"/>
                    <a:gd name="connsiteY14" fmla="*/ 4612766 h 4612766"/>
                    <a:gd name="connsiteX15" fmla="*/ 0 w 4008470"/>
                    <a:gd name="connsiteY15" fmla="*/ 4612766 h 4612766"/>
                    <a:gd name="connsiteX0" fmla="*/ 2127424 w 4008470"/>
                    <a:gd name="connsiteY0" fmla="*/ 2809506 h 4612766"/>
                    <a:gd name="connsiteX1" fmla="*/ 2172536 w 4008470"/>
                    <a:gd name="connsiteY1" fmla="*/ 3138693 h 4612766"/>
                    <a:gd name="connsiteX2" fmla="*/ 2632875 w 4008470"/>
                    <a:gd name="connsiteY2" fmla="*/ 3293595 h 4612766"/>
                    <a:gd name="connsiteX3" fmla="*/ 3509921 w 4008470"/>
                    <a:gd name="connsiteY3" fmla="*/ 3318940 h 4612766"/>
                    <a:gd name="connsiteX4" fmla="*/ 3555226 w 4008470"/>
                    <a:gd name="connsiteY4" fmla="*/ 2864141 h 4612766"/>
                    <a:gd name="connsiteX5" fmla="*/ 3710053 w 4008470"/>
                    <a:gd name="connsiteY5" fmla="*/ 2718758 h 4612766"/>
                    <a:gd name="connsiteX6" fmla="*/ 3664806 w 4008470"/>
                    <a:gd name="connsiteY6" fmla="*/ 2632394 h 4612766"/>
                    <a:gd name="connsiteX7" fmla="*/ 3752850 w 4008470"/>
                    <a:gd name="connsiteY7" fmla="*/ 2536316 h 4612766"/>
                    <a:gd name="connsiteX8" fmla="*/ 3686175 w 4008470"/>
                    <a:gd name="connsiteY8" fmla="*/ 2327594 h 4612766"/>
                    <a:gd name="connsiteX9" fmla="*/ 4008452 w 4008470"/>
                    <a:gd name="connsiteY9" fmla="*/ 2118045 h 4612766"/>
                    <a:gd name="connsiteX10" fmla="*/ 3592581 w 4008470"/>
                    <a:gd name="connsiteY10" fmla="*/ 1501321 h 4612766"/>
                    <a:gd name="connsiteX11" fmla="*/ 2000996 w 4008470"/>
                    <a:gd name="connsiteY11" fmla="*/ 264 h 4612766"/>
                    <a:gd name="connsiteX12" fmla="*/ 549303 w 4008470"/>
                    <a:gd name="connsiteY12" fmla="*/ 949617 h 4612766"/>
                    <a:gd name="connsiteX13" fmla="*/ 1016773 w 4008470"/>
                    <a:gd name="connsiteY13" fmla="*/ 2874495 h 4612766"/>
                    <a:gd name="connsiteX14" fmla="*/ 0 w 4008470"/>
                    <a:gd name="connsiteY14" fmla="*/ 4612766 h 4612766"/>
                    <a:gd name="connsiteX15" fmla="*/ 0 w 4008470"/>
                    <a:gd name="connsiteY15" fmla="*/ 4612766 h 4612766"/>
                    <a:gd name="connsiteX0" fmla="*/ 2127424 w 4008470"/>
                    <a:gd name="connsiteY0" fmla="*/ 2769313 h 4612766"/>
                    <a:gd name="connsiteX1" fmla="*/ 2172536 w 4008470"/>
                    <a:gd name="connsiteY1" fmla="*/ 3138693 h 4612766"/>
                    <a:gd name="connsiteX2" fmla="*/ 2632875 w 4008470"/>
                    <a:gd name="connsiteY2" fmla="*/ 3293595 h 4612766"/>
                    <a:gd name="connsiteX3" fmla="*/ 3509921 w 4008470"/>
                    <a:gd name="connsiteY3" fmla="*/ 3318940 h 4612766"/>
                    <a:gd name="connsiteX4" fmla="*/ 3555226 w 4008470"/>
                    <a:gd name="connsiteY4" fmla="*/ 2864141 h 4612766"/>
                    <a:gd name="connsiteX5" fmla="*/ 3710053 w 4008470"/>
                    <a:gd name="connsiteY5" fmla="*/ 2718758 h 4612766"/>
                    <a:gd name="connsiteX6" fmla="*/ 3664806 w 4008470"/>
                    <a:gd name="connsiteY6" fmla="*/ 2632394 h 4612766"/>
                    <a:gd name="connsiteX7" fmla="*/ 3752850 w 4008470"/>
                    <a:gd name="connsiteY7" fmla="*/ 2536316 h 4612766"/>
                    <a:gd name="connsiteX8" fmla="*/ 3686175 w 4008470"/>
                    <a:gd name="connsiteY8" fmla="*/ 2327594 h 4612766"/>
                    <a:gd name="connsiteX9" fmla="*/ 4008452 w 4008470"/>
                    <a:gd name="connsiteY9" fmla="*/ 2118045 h 4612766"/>
                    <a:gd name="connsiteX10" fmla="*/ 3592581 w 4008470"/>
                    <a:gd name="connsiteY10" fmla="*/ 1501321 h 4612766"/>
                    <a:gd name="connsiteX11" fmla="*/ 2000996 w 4008470"/>
                    <a:gd name="connsiteY11" fmla="*/ 264 h 4612766"/>
                    <a:gd name="connsiteX12" fmla="*/ 549303 w 4008470"/>
                    <a:gd name="connsiteY12" fmla="*/ 949617 h 4612766"/>
                    <a:gd name="connsiteX13" fmla="*/ 1016773 w 4008470"/>
                    <a:gd name="connsiteY13" fmla="*/ 2874495 h 4612766"/>
                    <a:gd name="connsiteX14" fmla="*/ 0 w 4008470"/>
                    <a:gd name="connsiteY14" fmla="*/ 4612766 h 4612766"/>
                    <a:gd name="connsiteX15" fmla="*/ 0 w 4008470"/>
                    <a:gd name="connsiteY15" fmla="*/ 4612766 h 4612766"/>
                    <a:gd name="connsiteX0" fmla="*/ 2102304 w 4008470"/>
                    <a:gd name="connsiteY0" fmla="*/ 2759264 h 4612766"/>
                    <a:gd name="connsiteX1" fmla="*/ 2172536 w 4008470"/>
                    <a:gd name="connsiteY1" fmla="*/ 3138693 h 4612766"/>
                    <a:gd name="connsiteX2" fmla="*/ 2632875 w 4008470"/>
                    <a:gd name="connsiteY2" fmla="*/ 3293595 h 4612766"/>
                    <a:gd name="connsiteX3" fmla="*/ 3509921 w 4008470"/>
                    <a:gd name="connsiteY3" fmla="*/ 3318940 h 4612766"/>
                    <a:gd name="connsiteX4" fmla="*/ 3555226 w 4008470"/>
                    <a:gd name="connsiteY4" fmla="*/ 2864141 h 4612766"/>
                    <a:gd name="connsiteX5" fmla="*/ 3710053 w 4008470"/>
                    <a:gd name="connsiteY5" fmla="*/ 2718758 h 4612766"/>
                    <a:gd name="connsiteX6" fmla="*/ 3664806 w 4008470"/>
                    <a:gd name="connsiteY6" fmla="*/ 2632394 h 4612766"/>
                    <a:gd name="connsiteX7" fmla="*/ 3752850 w 4008470"/>
                    <a:gd name="connsiteY7" fmla="*/ 2536316 h 4612766"/>
                    <a:gd name="connsiteX8" fmla="*/ 3686175 w 4008470"/>
                    <a:gd name="connsiteY8" fmla="*/ 2327594 h 4612766"/>
                    <a:gd name="connsiteX9" fmla="*/ 4008452 w 4008470"/>
                    <a:gd name="connsiteY9" fmla="*/ 2118045 h 4612766"/>
                    <a:gd name="connsiteX10" fmla="*/ 3592581 w 4008470"/>
                    <a:gd name="connsiteY10" fmla="*/ 1501321 h 4612766"/>
                    <a:gd name="connsiteX11" fmla="*/ 2000996 w 4008470"/>
                    <a:gd name="connsiteY11" fmla="*/ 264 h 4612766"/>
                    <a:gd name="connsiteX12" fmla="*/ 549303 w 4008470"/>
                    <a:gd name="connsiteY12" fmla="*/ 949617 h 4612766"/>
                    <a:gd name="connsiteX13" fmla="*/ 1016773 w 4008470"/>
                    <a:gd name="connsiteY13" fmla="*/ 2874495 h 4612766"/>
                    <a:gd name="connsiteX14" fmla="*/ 0 w 4008470"/>
                    <a:gd name="connsiteY14" fmla="*/ 4612766 h 4612766"/>
                    <a:gd name="connsiteX15" fmla="*/ 0 w 4008470"/>
                    <a:gd name="connsiteY15" fmla="*/ 4612766 h 4612766"/>
                    <a:gd name="connsiteX0" fmla="*/ 2094989 w 4008470"/>
                    <a:gd name="connsiteY0" fmla="*/ 2810471 h 4612766"/>
                    <a:gd name="connsiteX1" fmla="*/ 2172536 w 4008470"/>
                    <a:gd name="connsiteY1" fmla="*/ 3138693 h 4612766"/>
                    <a:gd name="connsiteX2" fmla="*/ 2632875 w 4008470"/>
                    <a:gd name="connsiteY2" fmla="*/ 3293595 h 4612766"/>
                    <a:gd name="connsiteX3" fmla="*/ 3509921 w 4008470"/>
                    <a:gd name="connsiteY3" fmla="*/ 3318940 h 4612766"/>
                    <a:gd name="connsiteX4" fmla="*/ 3555226 w 4008470"/>
                    <a:gd name="connsiteY4" fmla="*/ 2864141 h 4612766"/>
                    <a:gd name="connsiteX5" fmla="*/ 3710053 w 4008470"/>
                    <a:gd name="connsiteY5" fmla="*/ 2718758 h 4612766"/>
                    <a:gd name="connsiteX6" fmla="*/ 3664806 w 4008470"/>
                    <a:gd name="connsiteY6" fmla="*/ 2632394 h 4612766"/>
                    <a:gd name="connsiteX7" fmla="*/ 3752850 w 4008470"/>
                    <a:gd name="connsiteY7" fmla="*/ 2536316 h 4612766"/>
                    <a:gd name="connsiteX8" fmla="*/ 3686175 w 4008470"/>
                    <a:gd name="connsiteY8" fmla="*/ 2327594 h 4612766"/>
                    <a:gd name="connsiteX9" fmla="*/ 4008452 w 4008470"/>
                    <a:gd name="connsiteY9" fmla="*/ 2118045 h 4612766"/>
                    <a:gd name="connsiteX10" fmla="*/ 3592581 w 4008470"/>
                    <a:gd name="connsiteY10" fmla="*/ 1501321 h 4612766"/>
                    <a:gd name="connsiteX11" fmla="*/ 2000996 w 4008470"/>
                    <a:gd name="connsiteY11" fmla="*/ 264 h 4612766"/>
                    <a:gd name="connsiteX12" fmla="*/ 549303 w 4008470"/>
                    <a:gd name="connsiteY12" fmla="*/ 949617 h 4612766"/>
                    <a:gd name="connsiteX13" fmla="*/ 1016773 w 4008470"/>
                    <a:gd name="connsiteY13" fmla="*/ 2874495 h 4612766"/>
                    <a:gd name="connsiteX14" fmla="*/ 0 w 4008470"/>
                    <a:gd name="connsiteY14" fmla="*/ 4612766 h 4612766"/>
                    <a:gd name="connsiteX15" fmla="*/ 0 w 4008470"/>
                    <a:gd name="connsiteY15" fmla="*/ 4612766 h 4612766"/>
                    <a:gd name="connsiteX0" fmla="*/ 2094989 w 4008470"/>
                    <a:gd name="connsiteY0" fmla="*/ 2810454 h 4612749"/>
                    <a:gd name="connsiteX1" fmla="*/ 2172536 w 4008470"/>
                    <a:gd name="connsiteY1" fmla="*/ 3138676 h 4612749"/>
                    <a:gd name="connsiteX2" fmla="*/ 2632875 w 4008470"/>
                    <a:gd name="connsiteY2" fmla="*/ 3293578 h 4612749"/>
                    <a:gd name="connsiteX3" fmla="*/ 3509921 w 4008470"/>
                    <a:gd name="connsiteY3" fmla="*/ 3318923 h 4612749"/>
                    <a:gd name="connsiteX4" fmla="*/ 3555226 w 4008470"/>
                    <a:gd name="connsiteY4" fmla="*/ 2864124 h 4612749"/>
                    <a:gd name="connsiteX5" fmla="*/ 3710053 w 4008470"/>
                    <a:gd name="connsiteY5" fmla="*/ 2718741 h 4612749"/>
                    <a:gd name="connsiteX6" fmla="*/ 3664806 w 4008470"/>
                    <a:gd name="connsiteY6" fmla="*/ 2632377 h 4612749"/>
                    <a:gd name="connsiteX7" fmla="*/ 3752850 w 4008470"/>
                    <a:gd name="connsiteY7" fmla="*/ 2536299 h 4612749"/>
                    <a:gd name="connsiteX8" fmla="*/ 3686175 w 4008470"/>
                    <a:gd name="connsiteY8" fmla="*/ 2327577 h 4612749"/>
                    <a:gd name="connsiteX9" fmla="*/ 4008452 w 4008470"/>
                    <a:gd name="connsiteY9" fmla="*/ 2118028 h 4612749"/>
                    <a:gd name="connsiteX10" fmla="*/ 3592581 w 4008470"/>
                    <a:gd name="connsiteY10" fmla="*/ 1501304 h 4612749"/>
                    <a:gd name="connsiteX11" fmla="*/ 2000996 w 4008470"/>
                    <a:gd name="connsiteY11" fmla="*/ 247 h 4612749"/>
                    <a:gd name="connsiteX12" fmla="*/ 549303 w 4008470"/>
                    <a:gd name="connsiteY12" fmla="*/ 949600 h 4612749"/>
                    <a:gd name="connsiteX13" fmla="*/ 1016773 w 4008470"/>
                    <a:gd name="connsiteY13" fmla="*/ 2874478 h 4612749"/>
                    <a:gd name="connsiteX14" fmla="*/ 0 w 4008470"/>
                    <a:gd name="connsiteY14" fmla="*/ 4612749 h 4612749"/>
                    <a:gd name="connsiteX15" fmla="*/ 0 w 4008470"/>
                    <a:gd name="connsiteY15" fmla="*/ 4612749 h 4612749"/>
                    <a:gd name="connsiteX0" fmla="*/ 2279716 w 4193197"/>
                    <a:gd name="connsiteY0" fmla="*/ 2810454 h 4802265"/>
                    <a:gd name="connsiteX1" fmla="*/ 2357263 w 4193197"/>
                    <a:gd name="connsiteY1" fmla="*/ 3138676 h 4802265"/>
                    <a:gd name="connsiteX2" fmla="*/ 2817602 w 4193197"/>
                    <a:gd name="connsiteY2" fmla="*/ 3293578 h 4802265"/>
                    <a:gd name="connsiteX3" fmla="*/ 3694648 w 4193197"/>
                    <a:gd name="connsiteY3" fmla="*/ 3318923 h 4802265"/>
                    <a:gd name="connsiteX4" fmla="*/ 3739953 w 4193197"/>
                    <a:gd name="connsiteY4" fmla="*/ 2864124 h 4802265"/>
                    <a:gd name="connsiteX5" fmla="*/ 3894780 w 4193197"/>
                    <a:gd name="connsiteY5" fmla="*/ 2718741 h 4802265"/>
                    <a:gd name="connsiteX6" fmla="*/ 3849533 w 4193197"/>
                    <a:gd name="connsiteY6" fmla="*/ 2632377 h 4802265"/>
                    <a:gd name="connsiteX7" fmla="*/ 3937577 w 4193197"/>
                    <a:gd name="connsiteY7" fmla="*/ 2536299 h 4802265"/>
                    <a:gd name="connsiteX8" fmla="*/ 3870902 w 4193197"/>
                    <a:gd name="connsiteY8" fmla="*/ 2327577 h 4802265"/>
                    <a:gd name="connsiteX9" fmla="*/ 4193179 w 4193197"/>
                    <a:gd name="connsiteY9" fmla="*/ 2118028 h 4802265"/>
                    <a:gd name="connsiteX10" fmla="*/ 3777308 w 4193197"/>
                    <a:gd name="connsiteY10" fmla="*/ 1501304 h 4802265"/>
                    <a:gd name="connsiteX11" fmla="*/ 2185723 w 4193197"/>
                    <a:gd name="connsiteY11" fmla="*/ 247 h 4802265"/>
                    <a:gd name="connsiteX12" fmla="*/ 734030 w 4193197"/>
                    <a:gd name="connsiteY12" fmla="*/ 949600 h 4802265"/>
                    <a:gd name="connsiteX13" fmla="*/ 1201500 w 4193197"/>
                    <a:gd name="connsiteY13" fmla="*/ 2874478 h 4802265"/>
                    <a:gd name="connsiteX14" fmla="*/ 184727 w 4193197"/>
                    <a:gd name="connsiteY14" fmla="*/ 4612749 h 4802265"/>
                    <a:gd name="connsiteX15" fmla="*/ 0 w 4193197"/>
                    <a:gd name="connsiteY15" fmla="*/ 4797476 h 4802265"/>
                    <a:gd name="connsiteX0" fmla="*/ 2094989 w 4008470"/>
                    <a:gd name="connsiteY0" fmla="*/ 2810454 h 4612749"/>
                    <a:gd name="connsiteX1" fmla="*/ 2172536 w 4008470"/>
                    <a:gd name="connsiteY1" fmla="*/ 3138676 h 4612749"/>
                    <a:gd name="connsiteX2" fmla="*/ 2632875 w 4008470"/>
                    <a:gd name="connsiteY2" fmla="*/ 3293578 h 4612749"/>
                    <a:gd name="connsiteX3" fmla="*/ 3509921 w 4008470"/>
                    <a:gd name="connsiteY3" fmla="*/ 3318923 h 4612749"/>
                    <a:gd name="connsiteX4" fmla="*/ 3555226 w 4008470"/>
                    <a:gd name="connsiteY4" fmla="*/ 2864124 h 4612749"/>
                    <a:gd name="connsiteX5" fmla="*/ 3710053 w 4008470"/>
                    <a:gd name="connsiteY5" fmla="*/ 2718741 h 4612749"/>
                    <a:gd name="connsiteX6" fmla="*/ 3664806 w 4008470"/>
                    <a:gd name="connsiteY6" fmla="*/ 2632377 h 4612749"/>
                    <a:gd name="connsiteX7" fmla="*/ 3752850 w 4008470"/>
                    <a:gd name="connsiteY7" fmla="*/ 2536299 h 4612749"/>
                    <a:gd name="connsiteX8" fmla="*/ 3686175 w 4008470"/>
                    <a:gd name="connsiteY8" fmla="*/ 2327577 h 4612749"/>
                    <a:gd name="connsiteX9" fmla="*/ 4008452 w 4008470"/>
                    <a:gd name="connsiteY9" fmla="*/ 2118028 h 4612749"/>
                    <a:gd name="connsiteX10" fmla="*/ 3592581 w 4008470"/>
                    <a:gd name="connsiteY10" fmla="*/ 1501304 h 4612749"/>
                    <a:gd name="connsiteX11" fmla="*/ 2000996 w 4008470"/>
                    <a:gd name="connsiteY11" fmla="*/ 247 h 4612749"/>
                    <a:gd name="connsiteX12" fmla="*/ 549303 w 4008470"/>
                    <a:gd name="connsiteY12" fmla="*/ 949600 h 4612749"/>
                    <a:gd name="connsiteX13" fmla="*/ 1016773 w 4008470"/>
                    <a:gd name="connsiteY13" fmla="*/ 2874478 h 4612749"/>
                    <a:gd name="connsiteX14" fmla="*/ 0 w 4008470"/>
                    <a:gd name="connsiteY14" fmla="*/ 4612749 h 4612749"/>
                    <a:gd name="connsiteX0" fmla="*/ 2279716 w 4193197"/>
                    <a:gd name="connsiteY0" fmla="*/ 2810454 h 4732822"/>
                    <a:gd name="connsiteX1" fmla="*/ 2357263 w 4193197"/>
                    <a:gd name="connsiteY1" fmla="*/ 3138676 h 4732822"/>
                    <a:gd name="connsiteX2" fmla="*/ 2817602 w 4193197"/>
                    <a:gd name="connsiteY2" fmla="*/ 3293578 h 4732822"/>
                    <a:gd name="connsiteX3" fmla="*/ 3694648 w 4193197"/>
                    <a:gd name="connsiteY3" fmla="*/ 3318923 h 4732822"/>
                    <a:gd name="connsiteX4" fmla="*/ 3739953 w 4193197"/>
                    <a:gd name="connsiteY4" fmla="*/ 2864124 h 4732822"/>
                    <a:gd name="connsiteX5" fmla="*/ 3894780 w 4193197"/>
                    <a:gd name="connsiteY5" fmla="*/ 2718741 h 4732822"/>
                    <a:gd name="connsiteX6" fmla="*/ 3849533 w 4193197"/>
                    <a:gd name="connsiteY6" fmla="*/ 2632377 h 4732822"/>
                    <a:gd name="connsiteX7" fmla="*/ 3937577 w 4193197"/>
                    <a:gd name="connsiteY7" fmla="*/ 2536299 h 4732822"/>
                    <a:gd name="connsiteX8" fmla="*/ 3870902 w 4193197"/>
                    <a:gd name="connsiteY8" fmla="*/ 2327577 h 4732822"/>
                    <a:gd name="connsiteX9" fmla="*/ 4193179 w 4193197"/>
                    <a:gd name="connsiteY9" fmla="*/ 2118028 h 4732822"/>
                    <a:gd name="connsiteX10" fmla="*/ 3777308 w 4193197"/>
                    <a:gd name="connsiteY10" fmla="*/ 1501304 h 4732822"/>
                    <a:gd name="connsiteX11" fmla="*/ 2185723 w 4193197"/>
                    <a:gd name="connsiteY11" fmla="*/ 247 h 4732822"/>
                    <a:gd name="connsiteX12" fmla="*/ 734030 w 4193197"/>
                    <a:gd name="connsiteY12" fmla="*/ 949600 h 4732822"/>
                    <a:gd name="connsiteX13" fmla="*/ 1201500 w 4193197"/>
                    <a:gd name="connsiteY13" fmla="*/ 2874478 h 4732822"/>
                    <a:gd name="connsiteX14" fmla="*/ 0 w 4193197"/>
                    <a:gd name="connsiteY14" fmla="*/ 4732822 h 4732822"/>
                    <a:gd name="connsiteX0" fmla="*/ 2279716 w 4193197"/>
                    <a:gd name="connsiteY0" fmla="*/ 2810222 h 4732590"/>
                    <a:gd name="connsiteX1" fmla="*/ 2357263 w 4193197"/>
                    <a:gd name="connsiteY1" fmla="*/ 3138444 h 4732590"/>
                    <a:gd name="connsiteX2" fmla="*/ 2817602 w 4193197"/>
                    <a:gd name="connsiteY2" fmla="*/ 3293346 h 4732590"/>
                    <a:gd name="connsiteX3" fmla="*/ 3694648 w 4193197"/>
                    <a:gd name="connsiteY3" fmla="*/ 3318691 h 4732590"/>
                    <a:gd name="connsiteX4" fmla="*/ 3739953 w 4193197"/>
                    <a:gd name="connsiteY4" fmla="*/ 2863892 h 4732590"/>
                    <a:gd name="connsiteX5" fmla="*/ 3894780 w 4193197"/>
                    <a:gd name="connsiteY5" fmla="*/ 2718509 h 4732590"/>
                    <a:gd name="connsiteX6" fmla="*/ 3849533 w 4193197"/>
                    <a:gd name="connsiteY6" fmla="*/ 2632145 h 4732590"/>
                    <a:gd name="connsiteX7" fmla="*/ 3937577 w 4193197"/>
                    <a:gd name="connsiteY7" fmla="*/ 2536067 h 4732590"/>
                    <a:gd name="connsiteX8" fmla="*/ 3870902 w 4193197"/>
                    <a:gd name="connsiteY8" fmla="*/ 2327345 h 4732590"/>
                    <a:gd name="connsiteX9" fmla="*/ 4193179 w 4193197"/>
                    <a:gd name="connsiteY9" fmla="*/ 2117796 h 4732590"/>
                    <a:gd name="connsiteX10" fmla="*/ 3777308 w 4193197"/>
                    <a:gd name="connsiteY10" fmla="*/ 1501072 h 4732590"/>
                    <a:gd name="connsiteX11" fmla="*/ 2185723 w 4193197"/>
                    <a:gd name="connsiteY11" fmla="*/ 15 h 4732590"/>
                    <a:gd name="connsiteX12" fmla="*/ 734030 w 4193197"/>
                    <a:gd name="connsiteY12" fmla="*/ 949368 h 4732590"/>
                    <a:gd name="connsiteX13" fmla="*/ 1201500 w 4193197"/>
                    <a:gd name="connsiteY13" fmla="*/ 2874246 h 4732590"/>
                    <a:gd name="connsiteX14" fmla="*/ 0 w 4193197"/>
                    <a:gd name="connsiteY14" fmla="*/ 4732590 h 4732590"/>
                    <a:gd name="connsiteX0" fmla="*/ 2279716 w 4193197"/>
                    <a:gd name="connsiteY0" fmla="*/ 2810579 h 4732947"/>
                    <a:gd name="connsiteX1" fmla="*/ 2357263 w 4193197"/>
                    <a:gd name="connsiteY1" fmla="*/ 3138801 h 4732947"/>
                    <a:gd name="connsiteX2" fmla="*/ 2817602 w 4193197"/>
                    <a:gd name="connsiteY2" fmla="*/ 3293703 h 4732947"/>
                    <a:gd name="connsiteX3" fmla="*/ 3694648 w 4193197"/>
                    <a:gd name="connsiteY3" fmla="*/ 3319048 h 4732947"/>
                    <a:gd name="connsiteX4" fmla="*/ 3739953 w 4193197"/>
                    <a:gd name="connsiteY4" fmla="*/ 2864249 h 4732947"/>
                    <a:gd name="connsiteX5" fmla="*/ 3894780 w 4193197"/>
                    <a:gd name="connsiteY5" fmla="*/ 2718866 h 4732947"/>
                    <a:gd name="connsiteX6" fmla="*/ 3849533 w 4193197"/>
                    <a:gd name="connsiteY6" fmla="*/ 2632502 h 4732947"/>
                    <a:gd name="connsiteX7" fmla="*/ 3937577 w 4193197"/>
                    <a:gd name="connsiteY7" fmla="*/ 2536424 h 4732947"/>
                    <a:gd name="connsiteX8" fmla="*/ 3870902 w 4193197"/>
                    <a:gd name="connsiteY8" fmla="*/ 2327702 h 4732947"/>
                    <a:gd name="connsiteX9" fmla="*/ 4193179 w 4193197"/>
                    <a:gd name="connsiteY9" fmla="*/ 2118153 h 4732947"/>
                    <a:gd name="connsiteX10" fmla="*/ 3777308 w 4193197"/>
                    <a:gd name="connsiteY10" fmla="*/ 1501429 h 4732947"/>
                    <a:gd name="connsiteX11" fmla="*/ 2185723 w 4193197"/>
                    <a:gd name="connsiteY11" fmla="*/ 372 h 4732947"/>
                    <a:gd name="connsiteX12" fmla="*/ 734030 w 4193197"/>
                    <a:gd name="connsiteY12" fmla="*/ 949725 h 4732947"/>
                    <a:gd name="connsiteX13" fmla="*/ 1201500 w 4193197"/>
                    <a:gd name="connsiteY13" fmla="*/ 2874603 h 4732947"/>
                    <a:gd name="connsiteX14" fmla="*/ 0 w 4193197"/>
                    <a:gd name="connsiteY14" fmla="*/ 4732947 h 4732947"/>
                    <a:gd name="connsiteX0" fmla="*/ 2279716 w 4193197"/>
                    <a:gd name="connsiteY0" fmla="*/ 2810605 h 4732973"/>
                    <a:gd name="connsiteX1" fmla="*/ 2357263 w 4193197"/>
                    <a:gd name="connsiteY1" fmla="*/ 3138827 h 4732973"/>
                    <a:gd name="connsiteX2" fmla="*/ 2817602 w 4193197"/>
                    <a:gd name="connsiteY2" fmla="*/ 3293729 h 4732973"/>
                    <a:gd name="connsiteX3" fmla="*/ 3694648 w 4193197"/>
                    <a:gd name="connsiteY3" fmla="*/ 3319074 h 4732973"/>
                    <a:gd name="connsiteX4" fmla="*/ 3739953 w 4193197"/>
                    <a:gd name="connsiteY4" fmla="*/ 2864275 h 4732973"/>
                    <a:gd name="connsiteX5" fmla="*/ 3894780 w 4193197"/>
                    <a:gd name="connsiteY5" fmla="*/ 2718892 h 4732973"/>
                    <a:gd name="connsiteX6" fmla="*/ 3849533 w 4193197"/>
                    <a:gd name="connsiteY6" fmla="*/ 2632528 h 4732973"/>
                    <a:gd name="connsiteX7" fmla="*/ 3937577 w 4193197"/>
                    <a:gd name="connsiteY7" fmla="*/ 2536450 h 4732973"/>
                    <a:gd name="connsiteX8" fmla="*/ 3870902 w 4193197"/>
                    <a:gd name="connsiteY8" fmla="*/ 2327728 h 4732973"/>
                    <a:gd name="connsiteX9" fmla="*/ 4193179 w 4193197"/>
                    <a:gd name="connsiteY9" fmla="*/ 2118179 h 4732973"/>
                    <a:gd name="connsiteX10" fmla="*/ 3777308 w 4193197"/>
                    <a:gd name="connsiteY10" fmla="*/ 1501455 h 4732973"/>
                    <a:gd name="connsiteX11" fmla="*/ 2185723 w 4193197"/>
                    <a:gd name="connsiteY11" fmla="*/ 398 h 4732973"/>
                    <a:gd name="connsiteX12" fmla="*/ 734030 w 4193197"/>
                    <a:gd name="connsiteY12" fmla="*/ 949751 h 4732973"/>
                    <a:gd name="connsiteX13" fmla="*/ 1201500 w 4193197"/>
                    <a:gd name="connsiteY13" fmla="*/ 2874629 h 4732973"/>
                    <a:gd name="connsiteX14" fmla="*/ 0 w 4193197"/>
                    <a:gd name="connsiteY14" fmla="*/ 4732973 h 4732973"/>
                    <a:gd name="connsiteX0" fmla="*/ 2279716 w 4193197"/>
                    <a:gd name="connsiteY0" fmla="*/ 2810605 h 4732973"/>
                    <a:gd name="connsiteX1" fmla="*/ 2357263 w 4193197"/>
                    <a:gd name="connsiteY1" fmla="*/ 3138827 h 4732973"/>
                    <a:gd name="connsiteX2" fmla="*/ 2817602 w 4193197"/>
                    <a:gd name="connsiteY2" fmla="*/ 3293729 h 4732973"/>
                    <a:gd name="connsiteX3" fmla="*/ 3694648 w 4193197"/>
                    <a:gd name="connsiteY3" fmla="*/ 3319074 h 4732973"/>
                    <a:gd name="connsiteX4" fmla="*/ 3739953 w 4193197"/>
                    <a:gd name="connsiteY4" fmla="*/ 2864275 h 4732973"/>
                    <a:gd name="connsiteX5" fmla="*/ 3894780 w 4193197"/>
                    <a:gd name="connsiteY5" fmla="*/ 2718892 h 4732973"/>
                    <a:gd name="connsiteX6" fmla="*/ 3849533 w 4193197"/>
                    <a:gd name="connsiteY6" fmla="*/ 2632528 h 4732973"/>
                    <a:gd name="connsiteX7" fmla="*/ 3937577 w 4193197"/>
                    <a:gd name="connsiteY7" fmla="*/ 2536450 h 4732973"/>
                    <a:gd name="connsiteX8" fmla="*/ 3870902 w 4193197"/>
                    <a:gd name="connsiteY8" fmla="*/ 2327728 h 4732973"/>
                    <a:gd name="connsiteX9" fmla="*/ 4193179 w 4193197"/>
                    <a:gd name="connsiteY9" fmla="*/ 2118179 h 4732973"/>
                    <a:gd name="connsiteX10" fmla="*/ 3777308 w 4193197"/>
                    <a:gd name="connsiteY10" fmla="*/ 1501455 h 4732973"/>
                    <a:gd name="connsiteX11" fmla="*/ 2185723 w 4193197"/>
                    <a:gd name="connsiteY11" fmla="*/ 398 h 4732973"/>
                    <a:gd name="connsiteX12" fmla="*/ 734030 w 4193197"/>
                    <a:gd name="connsiteY12" fmla="*/ 949751 h 4732973"/>
                    <a:gd name="connsiteX13" fmla="*/ 1201500 w 4193197"/>
                    <a:gd name="connsiteY13" fmla="*/ 2874629 h 4732973"/>
                    <a:gd name="connsiteX14" fmla="*/ 0 w 4193197"/>
                    <a:gd name="connsiteY14" fmla="*/ 4732973 h 4732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193197" h="4732973">
                      <a:moveTo>
                        <a:pt x="2279716" y="2810605"/>
                      </a:moveTo>
                      <a:cubicBezTo>
                        <a:pt x="2279699" y="2813553"/>
                        <a:pt x="2293118" y="3074893"/>
                        <a:pt x="2357263" y="3138827"/>
                      </a:cubicBezTo>
                      <a:cubicBezTo>
                        <a:pt x="2421408" y="3202761"/>
                        <a:pt x="2602241" y="3253640"/>
                        <a:pt x="2817602" y="3293729"/>
                      </a:cubicBezTo>
                      <a:cubicBezTo>
                        <a:pt x="3120276" y="3327299"/>
                        <a:pt x="3353266" y="3509408"/>
                        <a:pt x="3694648" y="3319074"/>
                      </a:cubicBezTo>
                      <a:cubicBezTo>
                        <a:pt x="3836971" y="3193980"/>
                        <a:pt x="3740754" y="3068884"/>
                        <a:pt x="3739953" y="2864275"/>
                      </a:cubicBezTo>
                      <a:cubicBezTo>
                        <a:pt x="3775679" y="2764000"/>
                        <a:pt x="3886456" y="2820251"/>
                        <a:pt x="3894780" y="2718892"/>
                      </a:cubicBezTo>
                      <a:cubicBezTo>
                        <a:pt x="3894481" y="2664585"/>
                        <a:pt x="3872007" y="2666128"/>
                        <a:pt x="3849533" y="2632528"/>
                      </a:cubicBezTo>
                      <a:cubicBezTo>
                        <a:pt x="3878881" y="2600502"/>
                        <a:pt x="3931042" y="2591288"/>
                        <a:pt x="3937577" y="2536450"/>
                      </a:cubicBezTo>
                      <a:cubicBezTo>
                        <a:pt x="3940460" y="2477004"/>
                        <a:pt x="3869273" y="2411880"/>
                        <a:pt x="3870902" y="2327728"/>
                      </a:cubicBezTo>
                      <a:cubicBezTo>
                        <a:pt x="3906766" y="2247276"/>
                        <a:pt x="4161291" y="2258266"/>
                        <a:pt x="4193179" y="2118179"/>
                      </a:cubicBezTo>
                      <a:cubicBezTo>
                        <a:pt x="4196354" y="1985492"/>
                        <a:pt x="3794012" y="1785217"/>
                        <a:pt x="3777308" y="1501455"/>
                      </a:cubicBezTo>
                      <a:cubicBezTo>
                        <a:pt x="3788793" y="-20640"/>
                        <a:pt x="2469409" y="9939"/>
                        <a:pt x="2185723" y="398"/>
                      </a:cubicBezTo>
                      <a:cubicBezTo>
                        <a:pt x="1833552" y="-11446"/>
                        <a:pt x="986143" y="239133"/>
                        <a:pt x="734030" y="949751"/>
                      </a:cubicBezTo>
                      <a:cubicBezTo>
                        <a:pt x="415922" y="2117157"/>
                        <a:pt x="1089409" y="2189270"/>
                        <a:pt x="1201500" y="2874629"/>
                      </a:cubicBezTo>
                      <a:cubicBezTo>
                        <a:pt x="1152798" y="3891375"/>
                        <a:pt x="200250" y="4412473"/>
                        <a:pt x="0" y="4732973"/>
                      </a:cubicBezTo>
                    </a:path>
                  </a:pathLst>
                </a:custGeom>
                <a:ln w="38100">
                  <a:solidFill>
                    <a:schemeClr val="accent6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" name="Round Same Side Corner Rectangle 9">
                  <a:extLst>
                    <a:ext uri="{FF2B5EF4-FFF2-40B4-BE49-F238E27FC236}">
                      <a16:creationId xmlns:a16="http://schemas.microsoft.com/office/drawing/2014/main" id="{D3A68DDD-E9FA-4E5B-8433-D74A85865552}"/>
                    </a:ext>
                  </a:extLst>
                </p:cNvPr>
                <p:cNvSpPr/>
                <p:nvPr/>
              </p:nvSpPr>
              <p:spPr>
                <a:xfrm rot="10800000">
                  <a:off x="4326391" y="4080639"/>
                  <a:ext cx="198721" cy="334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721" h="334249">
                      <a:moveTo>
                        <a:pt x="198721" y="334249"/>
                      </a:moveTo>
                      <a:lnTo>
                        <a:pt x="0" y="334249"/>
                      </a:lnTo>
                      <a:lnTo>
                        <a:pt x="0" y="111716"/>
                      </a:lnTo>
                      <a:cubicBezTo>
                        <a:pt x="0" y="93424"/>
                        <a:pt x="14829" y="78595"/>
                        <a:pt x="33121" y="78595"/>
                      </a:cubicBezTo>
                      <a:lnTo>
                        <a:pt x="45876" y="78595"/>
                      </a:lnTo>
                      <a:lnTo>
                        <a:pt x="45876" y="17828"/>
                      </a:lnTo>
                      <a:cubicBezTo>
                        <a:pt x="45876" y="7982"/>
                        <a:pt x="53858" y="0"/>
                        <a:pt x="63704" y="0"/>
                      </a:cubicBezTo>
                      <a:lnTo>
                        <a:pt x="135016" y="0"/>
                      </a:lnTo>
                      <a:cubicBezTo>
                        <a:pt x="144862" y="0"/>
                        <a:pt x="152844" y="7982"/>
                        <a:pt x="152844" y="17828"/>
                      </a:cubicBezTo>
                      <a:lnTo>
                        <a:pt x="152844" y="78595"/>
                      </a:lnTo>
                      <a:lnTo>
                        <a:pt x="165600" y="78595"/>
                      </a:lnTo>
                      <a:cubicBezTo>
                        <a:pt x="183892" y="78595"/>
                        <a:pt x="198721" y="93424"/>
                        <a:pt x="198721" y="11171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38100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A6F9624-99E4-4524-B7C5-89B0F367F6DD}"/>
                  </a:ext>
                </a:extLst>
              </p:cNvPr>
              <p:cNvGrpSpPr/>
              <p:nvPr/>
            </p:nvGrpSpPr>
            <p:grpSpPr>
              <a:xfrm>
                <a:off x="2571730" y="2390033"/>
                <a:ext cx="1274175" cy="2088232"/>
                <a:chOff x="3773339" y="2132856"/>
                <a:chExt cx="1274175" cy="2088232"/>
              </a:xfrm>
            </p:grpSpPr>
            <p:pic>
              <p:nvPicPr>
                <p:cNvPr id="17" name="그림 5">
                  <a:extLst>
                    <a:ext uri="{FF2B5EF4-FFF2-40B4-BE49-F238E27FC236}">
                      <a16:creationId xmlns:a16="http://schemas.microsoft.com/office/drawing/2014/main" id="{2E0864A6-5381-4E2C-BD0E-4BD2C26C86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73339" y="2132856"/>
                  <a:ext cx="1274175" cy="2088232"/>
                </a:xfrm>
                <a:prstGeom prst="rect">
                  <a:avLst/>
                </a:prstGeom>
              </p:spPr>
            </p:pic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49E2642-CC14-4BF5-B3FF-0CD30932D6AA}"/>
                    </a:ext>
                  </a:extLst>
                </p:cNvPr>
                <p:cNvSpPr/>
                <p:nvPr/>
              </p:nvSpPr>
              <p:spPr>
                <a:xfrm>
                  <a:off x="4008346" y="2446798"/>
                  <a:ext cx="831717" cy="1224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330200" dist="12700" sx="102000" sy="102000" algn="ctr" rotWithShape="0">
                    <a:schemeClr val="bg1"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14" name="Oval 1">
              <a:extLst>
                <a:ext uri="{FF2B5EF4-FFF2-40B4-BE49-F238E27FC236}">
                  <a16:creationId xmlns:a16="http://schemas.microsoft.com/office/drawing/2014/main" id="{B294239C-8419-496C-B9AB-EDCBEC909C6D}"/>
                </a:ext>
              </a:extLst>
            </p:cNvPr>
            <p:cNvSpPr/>
            <p:nvPr/>
          </p:nvSpPr>
          <p:spPr>
            <a:xfrm>
              <a:off x="2926978" y="2956652"/>
              <a:ext cx="592928" cy="718651"/>
            </a:xfrm>
            <a:custGeom>
              <a:avLst/>
              <a:gdLst/>
              <a:ahLst/>
              <a:cxnLst/>
              <a:rect l="l" t="t" r="r" b="b"/>
              <a:pathLst>
                <a:path w="3254409" h="3944462">
                  <a:moveTo>
                    <a:pt x="1259449" y="3654708"/>
                  </a:moveTo>
                  <a:lnTo>
                    <a:pt x="2056275" y="3654708"/>
                  </a:lnTo>
                  <a:lnTo>
                    <a:pt x="2056275" y="3799585"/>
                  </a:lnTo>
                  <a:cubicBezTo>
                    <a:pt x="2056275" y="3879598"/>
                    <a:pt x="1877900" y="3944462"/>
                    <a:pt x="1657862" y="3944462"/>
                  </a:cubicBezTo>
                  <a:cubicBezTo>
                    <a:pt x="1437825" y="3944462"/>
                    <a:pt x="1259449" y="3879598"/>
                    <a:pt x="1259449" y="3799585"/>
                  </a:cubicBezTo>
                  <a:close/>
                  <a:moveTo>
                    <a:pt x="1261196" y="3409579"/>
                  </a:moveTo>
                  <a:lnTo>
                    <a:pt x="2054529" y="3409579"/>
                  </a:lnTo>
                  <a:cubicBezTo>
                    <a:pt x="2095500" y="3409579"/>
                    <a:pt x="2128714" y="3442793"/>
                    <a:pt x="2128714" y="3483764"/>
                  </a:cubicBezTo>
                  <a:lnTo>
                    <a:pt x="2128714" y="3516511"/>
                  </a:lnTo>
                  <a:cubicBezTo>
                    <a:pt x="2128714" y="3557481"/>
                    <a:pt x="2095500" y="3590696"/>
                    <a:pt x="2054529" y="3590696"/>
                  </a:cubicBezTo>
                  <a:lnTo>
                    <a:pt x="1261196" y="3590696"/>
                  </a:lnTo>
                  <a:cubicBezTo>
                    <a:pt x="1220225" y="3590696"/>
                    <a:pt x="1187011" y="3557481"/>
                    <a:pt x="1187011" y="3516511"/>
                  </a:cubicBezTo>
                  <a:lnTo>
                    <a:pt x="1187011" y="3483764"/>
                  </a:lnTo>
                  <a:cubicBezTo>
                    <a:pt x="1187011" y="3442793"/>
                    <a:pt x="1220225" y="3409579"/>
                    <a:pt x="1261196" y="3409579"/>
                  </a:cubicBezTo>
                  <a:close/>
                  <a:moveTo>
                    <a:pt x="1224976" y="3164451"/>
                  </a:moveTo>
                  <a:lnTo>
                    <a:pt x="2090747" y="3164451"/>
                  </a:lnTo>
                  <a:cubicBezTo>
                    <a:pt x="2131719" y="3164451"/>
                    <a:pt x="2164933" y="3197665"/>
                    <a:pt x="2164933" y="3238636"/>
                  </a:cubicBezTo>
                  <a:lnTo>
                    <a:pt x="2164933" y="3271382"/>
                  </a:lnTo>
                  <a:cubicBezTo>
                    <a:pt x="2164933" y="3312353"/>
                    <a:pt x="2131719" y="3345567"/>
                    <a:pt x="2090747" y="3345567"/>
                  </a:cubicBezTo>
                  <a:lnTo>
                    <a:pt x="1224976" y="3345567"/>
                  </a:lnTo>
                  <a:cubicBezTo>
                    <a:pt x="1184005" y="3345567"/>
                    <a:pt x="1150791" y="3312353"/>
                    <a:pt x="1150791" y="3271382"/>
                  </a:cubicBezTo>
                  <a:lnTo>
                    <a:pt x="1150791" y="3238636"/>
                  </a:lnTo>
                  <a:cubicBezTo>
                    <a:pt x="1150791" y="3197665"/>
                    <a:pt x="1184005" y="3164451"/>
                    <a:pt x="1224976" y="3164451"/>
                  </a:cubicBezTo>
                  <a:close/>
                  <a:moveTo>
                    <a:pt x="1188757" y="2919322"/>
                  </a:moveTo>
                  <a:lnTo>
                    <a:pt x="2126967" y="2919322"/>
                  </a:lnTo>
                  <a:cubicBezTo>
                    <a:pt x="2167938" y="2919322"/>
                    <a:pt x="2201152" y="2952536"/>
                    <a:pt x="2201152" y="2993507"/>
                  </a:cubicBezTo>
                  <a:lnTo>
                    <a:pt x="2201152" y="3026254"/>
                  </a:lnTo>
                  <a:cubicBezTo>
                    <a:pt x="2201152" y="3067224"/>
                    <a:pt x="2167938" y="3100439"/>
                    <a:pt x="2126967" y="3100439"/>
                  </a:cubicBezTo>
                  <a:lnTo>
                    <a:pt x="1188757" y="3100439"/>
                  </a:lnTo>
                  <a:cubicBezTo>
                    <a:pt x="1147785" y="3100439"/>
                    <a:pt x="1114571" y="3067224"/>
                    <a:pt x="1114571" y="3026254"/>
                  </a:cubicBezTo>
                  <a:lnTo>
                    <a:pt x="1114571" y="2993507"/>
                  </a:lnTo>
                  <a:cubicBezTo>
                    <a:pt x="1114571" y="2952536"/>
                    <a:pt x="1147785" y="2919322"/>
                    <a:pt x="1188757" y="2919322"/>
                  </a:cubicBezTo>
                  <a:close/>
                  <a:moveTo>
                    <a:pt x="1574533" y="1620510"/>
                  </a:moveTo>
                  <a:cubicBezTo>
                    <a:pt x="1552384" y="1644018"/>
                    <a:pt x="1521864" y="1658080"/>
                    <a:pt x="1488300" y="1658080"/>
                  </a:cubicBezTo>
                  <a:cubicBezTo>
                    <a:pt x="1460798" y="1658080"/>
                    <a:pt x="1435338" y="1648638"/>
                    <a:pt x="1416032" y="1630675"/>
                  </a:cubicBezTo>
                  <a:lnTo>
                    <a:pt x="1584647" y="2695264"/>
                  </a:lnTo>
                  <a:lnTo>
                    <a:pt x="1650915" y="2694732"/>
                  </a:lnTo>
                  <a:lnTo>
                    <a:pt x="1650915" y="2694695"/>
                  </a:lnTo>
                  <a:lnTo>
                    <a:pt x="1653298" y="2694714"/>
                  </a:lnTo>
                  <a:lnTo>
                    <a:pt x="1655679" y="2694695"/>
                  </a:lnTo>
                  <a:lnTo>
                    <a:pt x="1655679" y="2694732"/>
                  </a:lnTo>
                  <a:lnTo>
                    <a:pt x="1721162" y="2695258"/>
                  </a:lnTo>
                  <a:lnTo>
                    <a:pt x="1887727" y="1643609"/>
                  </a:lnTo>
                  <a:cubicBezTo>
                    <a:pt x="1871593" y="1653234"/>
                    <a:pt x="1852936" y="1658080"/>
                    <a:pt x="1833231" y="1658080"/>
                  </a:cubicBezTo>
                  <a:cubicBezTo>
                    <a:pt x="1799667" y="1658080"/>
                    <a:pt x="1769147" y="1644018"/>
                    <a:pt x="1746999" y="1620510"/>
                  </a:cubicBezTo>
                  <a:cubicBezTo>
                    <a:pt x="1724849" y="1644018"/>
                    <a:pt x="1694329" y="1658080"/>
                    <a:pt x="1660766" y="1658080"/>
                  </a:cubicBezTo>
                  <a:cubicBezTo>
                    <a:pt x="1627202" y="1658080"/>
                    <a:pt x="1596682" y="1644018"/>
                    <a:pt x="1574533" y="1620510"/>
                  </a:cubicBezTo>
                  <a:close/>
                  <a:moveTo>
                    <a:pt x="3254409" y="1194373"/>
                  </a:moveTo>
                  <a:lnTo>
                    <a:pt x="3254409" y="1446373"/>
                  </a:lnTo>
                  <a:lnTo>
                    <a:pt x="2894409" y="1395973"/>
                  </a:lnTo>
                  <a:lnTo>
                    <a:pt x="2894409" y="1244773"/>
                  </a:lnTo>
                  <a:close/>
                  <a:moveTo>
                    <a:pt x="0" y="1194373"/>
                  </a:moveTo>
                  <a:lnTo>
                    <a:pt x="360000" y="1244773"/>
                  </a:lnTo>
                  <a:lnTo>
                    <a:pt x="360000" y="1395973"/>
                  </a:lnTo>
                  <a:lnTo>
                    <a:pt x="0" y="1446373"/>
                  </a:lnTo>
                  <a:close/>
                  <a:moveTo>
                    <a:pt x="1650915" y="686852"/>
                  </a:moveTo>
                  <a:cubicBezTo>
                    <a:pt x="1164505" y="687423"/>
                    <a:pt x="770387" y="1081929"/>
                    <a:pt x="770387" y="1568485"/>
                  </a:cubicBezTo>
                  <a:cubicBezTo>
                    <a:pt x="770387" y="1897865"/>
                    <a:pt x="1005466" y="2222947"/>
                    <a:pt x="1190556" y="2371462"/>
                  </a:cubicBezTo>
                  <a:cubicBezTo>
                    <a:pt x="1274950" y="2469103"/>
                    <a:pt x="1268259" y="2471104"/>
                    <a:pt x="1302554" y="2596072"/>
                  </a:cubicBezTo>
                  <a:cubicBezTo>
                    <a:pt x="1316217" y="2683697"/>
                    <a:pt x="1288538" y="2692455"/>
                    <a:pt x="1367056" y="2697010"/>
                  </a:cubicBezTo>
                  <a:lnTo>
                    <a:pt x="1424224" y="2696551"/>
                  </a:lnTo>
                  <a:lnTo>
                    <a:pt x="1231891" y="1482210"/>
                  </a:lnTo>
                  <a:cubicBezTo>
                    <a:pt x="1225156" y="1439688"/>
                    <a:pt x="1254167" y="1399758"/>
                    <a:pt x="1296689" y="1393023"/>
                  </a:cubicBezTo>
                  <a:lnTo>
                    <a:pt x="1299400" y="1392594"/>
                  </a:lnTo>
                  <a:cubicBezTo>
                    <a:pt x="1338047" y="1386473"/>
                    <a:pt x="1374553" y="1409880"/>
                    <a:pt x="1384555" y="1446557"/>
                  </a:cubicBezTo>
                  <a:cubicBezTo>
                    <a:pt x="1405249" y="1408365"/>
                    <a:pt x="1444141" y="1384022"/>
                    <a:pt x="1488300" y="1384022"/>
                  </a:cubicBezTo>
                  <a:cubicBezTo>
                    <a:pt x="1521864" y="1384022"/>
                    <a:pt x="1552384" y="1398085"/>
                    <a:pt x="1574533" y="1421593"/>
                  </a:cubicBezTo>
                  <a:cubicBezTo>
                    <a:pt x="1596682" y="1398085"/>
                    <a:pt x="1627202" y="1384022"/>
                    <a:pt x="1660766" y="1384022"/>
                  </a:cubicBezTo>
                  <a:cubicBezTo>
                    <a:pt x="1694329" y="1384022"/>
                    <a:pt x="1724849" y="1398085"/>
                    <a:pt x="1746999" y="1421593"/>
                  </a:cubicBezTo>
                  <a:cubicBezTo>
                    <a:pt x="1769147" y="1398085"/>
                    <a:pt x="1799667" y="1384022"/>
                    <a:pt x="1833231" y="1384022"/>
                  </a:cubicBezTo>
                  <a:cubicBezTo>
                    <a:pt x="1870523" y="1384022"/>
                    <a:pt x="1904060" y="1401383"/>
                    <a:pt x="1926459" y="1429718"/>
                  </a:cubicBezTo>
                  <a:cubicBezTo>
                    <a:pt x="1940429" y="1399945"/>
                    <a:pt x="1972972" y="1382212"/>
                    <a:pt x="2007193" y="1387633"/>
                  </a:cubicBezTo>
                  <a:lnTo>
                    <a:pt x="2009904" y="1388062"/>
                  </a:lnTo>
                  <a:cubicBezTo>
                    <a:pt x="2052427" y="1394797"/>
                    <a:pt x="2081437" y="1434727"/>
                    <a:pt x="2074703" y="1477248"/>
                  </a:cubicBezTo>
                  <a:lnTo>
                    <a:pt x="1881585" y="2696545"/>
                  </a:lnTo>
                  <a:lnTo>
                    <a:pt x="1939537" y="2697010"/>
                  </a:lnTo>
                  <a:cubicBezTo>
                    <a:pt x="2018055" y="2692455"/>
                    <a:pt x="1990377" y="2683697"/>
                    <a:pt x="2004039" y="2596072"/>
                  </a:cubicBezTo>
                  <a:cubicBezTo>
                    <a:pt x="2038334" y="2471104"/>
                    <a:pt x="2031644" y="2469103"/>
                    <a:pt x="2116037" y="2371462"/>
                  </a:cubicBezTo>
                  <a:cubicBezTo>
                    <a:pt x="2301127" y="2222947"/>
                    <a:pt x="2536206" y="1897865"/>
                    <a:pt x="2536206" y="1568485"/>
                  </a:cubicBezTo>
                  <a:cubicBezTo>
                    <a:pt x="2536206" y="1081929"/>
                    <a:pt x="2142089" y="687423"/>
                    <a:pt x="1655679" y="686852"/>
                  </a:cubicBezTo>
                  <a:lnTo>
                    <a:pt x="1655679" y="687071"/>
                  </a:lnTo>
                  <a:lnTo>
                    <a:pt x="1653298" y="686887"/>
                  </a:lnTo>
                  <a:lnTo>
                    <a:pt x="1650915" y="687071"/>
                  </a:lnTo>
                  <a:close/>
                  <a:moveTo>
                    <a:pt x="1651270" y="468000"/>
                  </a:moveTo>
                  <a:lnTo>
                    <a:pt x="1653298" y="468156"/>
                  </a:lnTo>
                  <a:lnTo>
                    <a:pt x="1655324" y="468000"/>
                  </a:lnTo>
                  <a:cubicBezTo>
                    <a:pt x="2251596" y="468000"/>
                    <a:pt x="2734970" y="951374"/>
                    <a:pt x="2734970" y="1547647"/>
                  </a:cubicBezTo>
                  <a:cubicBezTo>
                    <a:pt x="2734970" y="1951147"/>
                    <a:pt x="2446871" y="2349377"/>
                    <a:pt x="2220195" y="2531148"/>
                  </a:cubicBezTo>
                  <a:cubicBezTo>
                    <a:pt x="2152664" y="2608950"/>
                    <a:pt x="2182466" y="2649832"/>
                    <a:pt x="2167955" y="2751256"/>
                  </a:cubicBezTo>
                  <a:cubicBezTo>
                    <a:pt x="2130228" y="2829553"/>
                    <a:pt x="2096483" y="2854590"/>
                    <a:pt x="2029795" y="2854590"/>
                  </a:cubicBezTo>
                  <a:lnTo>
                    <a:pt x="1653298" y="2853242"/>
                  </a:lnTo>
                  <a:lnTo>
                    <a:pt x="1276798" y="2854590"/>
                  </a:lnTo>
                  <a:cubicBezTo>
                    <a:pt x="1210112" y="2854590"/>
                    <a:pt x="1176366" y="2829553"/>
                    <a:pt x="1138638" y="2751256"/>
                  </a:cubicBezTo>
                  <a:cubicBezTo>
                    <a:pt x="1124127" y="2649832"/>
                    <a:pt x="1153930" y="2608950"/>
                    <a:pt x="1086399" y="2531148"/>
                  </a:cubicBezTo>
                  <a:cubicBezTo>
                    <a:pt x="859722" y="2349377"/>
                    <a:pt x="571623" y="1951147"/>
                    <a:pt x="571623" y="1547647"/>
                  </a:cubicBezTo>
                  <a:cubicBezTo>
                    <a:pt x="571623" y="951374"/>
                    <a:pt x="1054998" y="468000"/>
                    <a:pt x="1651270" y="468000"/>
                  </a:cubicBezTo>
                  <a:close/>
                  <a:moveTo>
                    <a:pt x="2572549" y="249121"/>
                  </a:moveTo>
                  <a:lnTo>
                    <a:pt x="2765592" y="411103"/>
                  </a:lnTo>
                  <a:lnTo>
                    <a:pt x="2495580" y="654483"/>
                  </a:lnTo>
                  <a:lnTo>
                    <a:pt x="2379754" y="557293"/>
                  </a:lnTo>
                  <a:close/>
                  <a:moveTo>
                    <a:pt x="663986" y="249121"/>
                  </a:moveTo>
                  <a:lnTo>
                    <a:pt x="856781" y="557293"/>
                  </a:lnTo>
                  <a:lnTo>
                    <a:pt x="740955" y="654483"/>
                  </a:lnTo>
                  <a:lnTo>
                    <a:pt x="470943" y="411103"/>
                  </a:lnTo>
                  <a:close/>
                  <a:moveTo>
                    <a:pt x="1527296" y="0"/>
                  </a:moveTo>
                  <a:lnTo>
                    <a:pt x="1779296" y="0"/>
                  </a:lnTo>
                  <a:lnTo>
                    <a:pt x="1728896" y="360000"/>
                  </a:lnTo>
                  <a:lnTo>
                    <a:pt x="1577696" y="3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14F573E-3847-45E8-8F3B-1E7779524D3A}"/>
              </a:ext>
            </a:extLst>
          </p:cNvPr>
          <p:cNvSpPr txBox="1"/>
          <p:nvPr/>
        </p:nvSpPr>
        <p:spPr>
          <a:xfrm>
            <a:off x="157162" y="268560"/>
            <a:ext cx="70551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b="1" dirty="0" err="1"/>
              <a:t>Contoh</a:t>
            </a:r>
            <a:r>
              <a:rPr lang="en-ID" b="1" dirty="0"/>
              <a:t> :</a:t>
            </a:r>
          </a:p>
          <a:p>
            <a:pPr algn="just"/>
            <a:r>
              <a:rPr lang="en-ID" b="1" dirty="0" err="1"/>
              <a:t>Berdasarkan</a:t>
            </a:r>
            <a:r>
              <a:rPr lang="en-ID" b="1" dirty="0"/>
              <a:t> data </a:t>
            </a:r>
            <a:r>
              <a:rPr lang="en-ID" b="1" dirty="0" err="1"/>
              <a:t>ujian</a:t>
            </a:r>
            <a:r>
              <a:rPr lang="en-ID" b="1" dirty="0"/>
              <a:t> </a:t>
            </a:r>
            <a:r>
              <a:rPr lang="en-ID" b="1" dirty="0" err="1"/>
              <a:t>statistik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18 </a:t>
            </a:r>
            <a:r>
              <a:rPr lang="en-ID" b="1" dirty="0" err="1"/>
              <a:t>mahasiswa</a:t>
            </a:r>
            <a:r>
              <a:rPr lang="en-ID" b="1" dirty="0"/>
              <a:t> </a:t>
            </a:r>
            <a:r>
              <a:rPr lang="en-ID" b="1" dirty="0" err="1"/>
              <a:t>didapatkan</a:t>
            </a:r>
            <a:r>
              <a:rPr lang="en-ID" b="1" dirty="0"/>
              <a:t> data </a:t>
            </a: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berikut</a:t>
            </a:r>
            <a:r>
              <a:rPr lang="en-ID" b="1" dirty="0"/>
              <a:t> ; </a:t>
            </a:r>
          </a:p>
          <a:p>
            <a:pPr algn="just"/>
            <a:r>
              <a:rPr lang="en-ID" b="1" dirty="0"/>
              <a:t>46, 57, 52, 63, 70, 48, 52, 52, 54, 46, 65, 45, 68, 71, 69, 61, 65, 68. </a:t>
            </a:r>
          </a:p>
          <a:p>
            <a:pPr algn="just"/>
            <a:endParaRPr lang="en-ID" b="1" dirty="0"/>
          </a:p>
          <a:p>
            <a:pPr algn="just"/>
            <a:r>
              <a:rPr lang="en-ID" b="1" dirty="0" err="1"/>
              <a:t>Selidikilah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l-GR" b="1" dirty="0"/>
              <a:t>α = 5%, </a:t>
            </a:r>
            <a:r>
              <a:rPr lang="en-ID" b="1" dirty="0" err="1"/>
              <a:t>apakah</a:t>
            </a:r>
            <a:r>
              <a:rPr lang="en-ID" b="1" dirty="0"/>
              <a:t> data </a:t>
            </a:r>
            <a:r>
              <a:rPr lang="en-ID" b="1" dirty="0" err="1"/>
              <a:t>tersebut</a:t>
            </a:r>
            <a:r>
              <a:rPr lang="en-ID" b="1" dirty="0"/>
              <a:t> di </a:t>
            </a:r>
            <a:r>
              <a:rPr lang="en-ID" b="1" dirty="0" err="1"/>
              <a:t>atas</a:t>
            </a:r>
            <a:r>
              <a:rPr lang="en-ID" b="1" dirty="0"/>
              <a:t> </a:t>
            </a:r>
            <a:r>
              <a:rPr lang="en-ID" b="1" dirty="0" err="1"/>
              <a:t>diambil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populasi</a:t>
            </a:r>
            <a:r>
              <a:rPr lang="en-ID" b="1" dirty="0"/>
              <a:t> yang </a:t>
            </a:r>
            <a:r>
              <a:rPr lang="en-ID" b="1" dirty="0" err="1"/>
              <a:t>berdistribusi</a:t>
            </a:r>
            <a:r>
              <a:rPr lang="en-ID" b="1" dirty="0"/>
              <a:t> normal ?</a:t>
            </a:r>
          </a:p>
          <a:p>
            <a:endParaRPr lang="en-ID" b="1" dirty="0"/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75931E2C-B94C-4477-9E98-6FBC93A28A31}"/>
              </a:ext>
            </a:extLst>
          </p:cNvPr>
          <p:cNvSpPr/>
          <p:nvPr/>
        </p:nvSpPr>
        <p:spPr>
          <a:xfrm>
            <a:off x="7212329" y="1276983"/>
            <a:ext cx="903081" cy="423011"/>
          </a:xfrm>
          <a:custGeom>
            <a:avLst/>
            <a:gdLst/>
            <a:ahLst/>
            <a:cxnLst/>
            <a:rect l="l" t="t" r="r" b="b"/>
            <a:pathLst>
              <a:path w="640960" h="360000">
                <a:moveTo>
                  <a:pt x="0" y="0"/>
                </a:moveTo>
                <a:lnTo>
                  <a:pt x="280960" y="0"/>
                </a:lnTo>
                <a:lnTo>
                  <a:pt x="640960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3BB7A49-E4FF-4E80-836A-076BC50C6FAD}"/>
              </a:ext>
            </a:extLst>
          </p:cNvPr>
          <p:cNvSpPr/>
          <p:nvPr/>
        </p:nvSpPr>
        <p:spPr>
          <a:xfrm rot="16200000">
            <a:off x="6709035" y="1235115"/>
            <a:ext cx="577208" cy="497592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EB55F2-3F40-4476-8860-F4272E239085}"/>
              </a:ext>
            </a:extLst>
          </p:cNvPr>
          <p:cNvSpPr/>
          <p:nvPr/>
        </p:nvSpPr>
        <p:spPr>
          <a:xfrm>
            <a:off x="7647409" y="1699994"/>
            <a:ext cx="468000" cy="84400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8BD4CC-DD6C-4435-9841-911D3AAB6B05}"/>
              </a:ext>
            </a:extLst>
          </p:cNvPr>
          <p:cNvSpPr txBox="1"/>
          <p:nvPr/>
        </p:nvSpPr>
        <p:spPr>
          <a:xfrm>
            <a:off x="239617" y="2742931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/>
              <a:t>Penyelesaian</a:t>
            </a:r>
            <a:r>
              <a:rPr lang="en-ID" b="1" dirty="0"/>
              <a:t> 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453201-8150-4770-8092-53870868DF3C}"/>
              </a:ext>
            </a:extLst>
          </p:cNvPr>
          <p:cNvSpPr/>
          <p:nvPr/>
        </p:nvSpPr>
        <p:spPr>
          <a:xfrm flipV="1">
            <a:off x="335280" y="2656878"/>
            <a:ext cx="11521440" cy="582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FF8D5A-2972-4501-89FE-B7E75E3E5507}"/>
              </a:ext>
            </a:extLst>
          </p:cNvPr>
          <p:cNvSpPr txBox="1"/>
          <p:nvPr/>
        </p:nvSpPr>
        <p:spPr>
          <a:xfrm>
            <a:off x="335280" y="3047227"/>
            <a:ext cx="6375694" cy="337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ID" dirty="0" err="1"/>
              <a:t>Hipotesis</a:t>
            </a:r>
            <a:r>
              <a:rPr lang="en-ID" dirty="0"/>
              <a:t> : </a:t>
            </a:r>
          </a:p>
          <a:p>
            <a:pPr algn="just">
              <a:lnSpc>
                <a:spcPct val="150000"/>
              </a:lnSpc>
            </a:pPr>
            <a:r>
              <a:rPr lang="en-ID" dirty="0"/>
              <a:t>• Ho : </a:t>
            </a:r>
            <a:r>
              <a:rPr lang="en-ID" dirty="0" err="1"/>
              <a:t>Populasi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badan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berdistribusi</a:t>
            </a:r>
            <a:r>
              <a:rPr lang="en-ID" dirty="0"/>
              <a:t> normal </a:t>
            </a:r>
          </a:p>
          <a:p>
            <a:pPr algn="just">
              <a:lnSpc>
                <a:spcPct val="150000"/>
              </a:lnSpc>
            </a:pPr>
            <a:r>
              <a:rPr lang="en-ID" dirty="0"/>
              <a:t>• H1 : </a:t>
            </a:r>
            <a:r>
              <a:rPr lang="en-ID" dirty="0" err="1"/>
              <a:t>Populasi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badan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berdistribusi</a:t>
            </a:r>
            <a:r>
              <a:rPr lang="en-ID" dirty="0"/>
              <a:t> normal </a:t>
            </a:r>
          </a:p>
          <a:p>
            <a:pPr algn="just">
              <a:lnSpc>
                <a:spcPct val="150000"/>
              </a:lnSpc>
            </a:pPr>
            <a:endParaRPr lang="en-ID" dirty="0"/>
          </a:p>
          <a:p>
            <a:pPr algn="just">
              <a:lnSpc>
                <a:spcPct val="150000"/>
              </a:lnSpc>
            </a:pPr>
            <a:r>
              <a:rPr lang="en-ID" dirty="0"/>
              <a:t>2. Nilai </a:t>
            </a:r>
            <a:r>
              <a:rPr lang="es-ES" dirty="0"/>
              <a:t>α</a:t>
            </a:r>
            <a:endParaRPr lang="en-ID" dirty="0"/>
          </a:p>
          <a:p>
            <a:pPr algn="just">
              <a:lnSpc>
                <a:spcPct val="150000"/>
              </a:lnSpc>
            </a:pPr>
            <a:r>
              <a:rPr lang="en-ID" dirty="0"/>
              <a:t>• Nilai </a:t>
            </a:r>
            <a:r>
              <a:rPr lang="es-ES" dirty="0"/>
              <a:t>α</a:t>
            </a:r>
            <a:r>
              <a:rPr lang="en-ID" dirty="0"/>
              <a:t> = level </a:t>
            </a:r>
            <a:r>
              <a:rPr lang="en-ID" dirty="0" err="1"/>
              <a:t>signifikansi</a:t>
            </a:r>
            <a:r>
              <a:rPr lang="en-ID" dirty="0"/>
              <a:t> = 5% = 0,05</a:t>
            </a:r>
          </a:p>
          <a:p>
            <a:pPr algn="just">
              <a:lnSpc>
                <a:spcPct val="150000"/>
              </a:lnSpc>
            </a:pPr>
            <a:endParaRPr lang="en-ID" dirty="0"/>
          </a:p>
          <a:p>
            <a:pPr algn="just">
              <a:lnSpc>
                <a:spcPct val="150000"/>
              </a:lnSpc>
            </a:pPr>
            <a:r>
              <a:rPr lang="en-ID" dirty="0"/>
              <a:t>3. </a:t>
            </a:r>
            <a:r>
              <a:rPr lang="en-ID" dirty="0" err="1"/>
              <a:t>Statistik</a:t>
            </a:r>
            <a:r>
              <a:rPr lang="en-ID" dirty="0"/>
              <a:t> </a:t>
            </a:r>
            <a:r>
              <a:rPr lang="en-ID" dirty="0" err="1"/>
              <a:t>Penguji</a:t>
            </a:r>
            <a:endParaRPr lang="en-ID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460263-5DE8-4ED4-93D0-905D4A749D07}"/>
              </a:ext>
            </a:extLst>
          </p:cNvPr>
          <p:cNvSpPr/>
          <p:nvPr/>
        </p:nvSpPr>
        <p:spPr>
          <a:xfrm flipV="1">
            <a:off x="335280" y="6629367"/>
            <a:ext cx="11521440" cy="582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06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2F9617-30CC-4942-83A1-4269CBA85B91}"/>
              </a:ext>
            </a:extLst>
          </p:cNvPr>
          <p:cNvSpPr/>
          <p:nvPr/>
        </p:nvSpPr>
        <p:spPr>
          <a:xfrm flipV="1">
            <a:off x="335280" y="156049"/>
            <a:ext cx="11521440" cy="5825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4871FA-431E-4A08-8122-B970041BC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273462"/>
              </p:ext>
            </p:extLst>
          </p:nvPr>
        </p:nvGraphicFramePr>
        <p:xfrm>
          <a:off x="475764" y="412261"/>
          <a:ext cx="5286057" cy="4383747"/>
        </p:xfrm>
        <a:graphic>
          <a:graphicData uri="http://schemas.openxmlformats.org/drawingml/2006/table">
            <a:tbl>
              <a:tblPr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{85BE263C-DBD7-4A20-BB59-AAB30ACAA65A}</a:tableStyleId>
              </a:tblPr>
              <a:tblGrid>
                <a:gridCol w="457959">
                  <a:extLst>
                    <a:ext uri="{9D8B030D-6E8A-4147-A177-3AD203B41FA5}">
                      <a16:colId xmlns:a16="http://schemas.microsoft.com/office/drawing/2014/main" val="2164085558"/>
                    </a:ext>
                  </a:extLst>
                </a:gridCol>
                <a:gridCol w="681614">
                  <a:extLst>
                    <a:ext uri="{9D8B030D-6E8A-4147-A177-3AD203B41FA5}">
                      <a16:colId xmlns:a16="http://schemas.microsoft.com/office/drawing/2014/main" val="982726409"/>
                    </a:ext>
                  </a:extLst>
                </a:gridCol>
                <a:gridCol w="1647233">
                  <a:extLst>
                    <a:ext uri="{9D8B030D-6E8A-4147-A177-3AD203B41FA5}">
                      <a16:colId xmlns:a16="http://schemas.microsoft.com/office/drawing/2014/main" val="296962484"/>
                    </a:ext>
                  </a:extLst>
                </a:gridCol>
                <a:gridCol w="681614">
                  <a:extLst>
                    <a:ext uri="{9D8B030D-6E8A-4147-A177-3AD203B41FA5}">
                      <a16:colId xmlns:a16="http://schemas.microsoft.com/office/drawing/2014/main" val="2811351479"/>
                    </a:ext>
                  </a:extLst>
                </a:gridCol>
                <a:gridCol w="681614">
                  <a:extLst>
                    <a:ext uri="{9D8B030D-6E8A-4147-A177-3AD203B41FA5}">
                      <a16:colId xmlns:a16="http://schemas.microsoft.com/office/drawing/2014/main" val="3077556636"/>
                    </a:ext>
                  </a:extLst>
                </a:gridCol>
                <a:gridCol w="1136023">
                  <a:extLst>
                    <a:ext uri="{9D8B030D-6E8A-4147-A177-3AD203B41FA5}">
                      <a16:colId xmlns:a16="http://schemas.microsoft.com/office/drawing/2014/main" val="416003114"/>
                    </a:ext>
                  </a:extLst>
                </a:gridCol>
              </a:tblGrid>
              <a:tr h="52716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1" u="none" strike="noStrike" dirty="0">
                          <a:effectLst/>
                        </a:rPr>
                        <a:t>No</a:t>
                      </a:r>
                    </a:p>
                    <a:p>
                      <a:pPr algn="ctr" fontAlgn="b"/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1" u="none" strike="noStrike" dirty="0">
                          <a:effectLst/>
                        </a:rPr>
                        <a:t>Xi</a:t>
                      </a:r>
                    </a:p>
                    <a:p>
                      <a:pPr algn="ctr" fontAlgn="b"/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1" u="none" strike="noStrike" dirty="0">
                          <a:effectLst/>
                        </a:rPr>
                        <a:t>F(X)</a:t>
                      </a:r>
                    </a:p>
                    <a:p>
                      <a:pPr algn="ctr" fontAlgn="b"/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1" u="none" strike="noStrike" dirty="0">
                          <a:effectLst/>
                        </a:rPr>
                        <a:t>S(X)</a:t>
                      </a:r>
                    </a:p>
                    <a:p>
                      <a:pPr algn="ctr" fontAlgn="b"/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1" u="none" strike="noStrike" dirty="0">
                          <a:effectLst/>
                        </a:rPr>
                        <a:t>| F(X) - S(X) |</a:t>
                      </a:r>
                    </a:p>
                    <a:p>
                      <a:pPr algn="ctr" fontAlgn="b"/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621354"/>
                  </a:ext>
                </a:extLst>
              </a:tr>
              <a:tr h="21086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1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45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-1,4577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0,0721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0,0556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0,0165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07457124"/>
                  </a:ext>
                </a:extLst>
              </a:tr>
              <a:tr h="21086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46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-1,3492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0,0885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0,1667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-0,0782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88179621"/>
                  </a:ext>
                </a:extLst>
              </a:tr>
              <a:tr h="21086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46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-1,3492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0,0885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0,1667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-0,0782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00496765"/>
                  </a:ext>
                </a:extLst>
              </a:tr>
              <a:tr h="21086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48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-1,1323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0,1292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0,2222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-0,0930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9228379"/>
                  </a:ext>
                </a:extLst>
              </a:tr>
              <a:tr h="21086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52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-0,6985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0,242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0,3889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-0,1469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94788500"/>
                  </a:ext>
                </a:extLst>
              </a:tr>
              <a:tr h="21086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52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-0,6985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0,242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0,3889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-0,1469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75889071"/>
                  </a:ext>
                </a:extLst>
              </a:tr>
              <a:tr h="221410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52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-0,6985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0,242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0,3889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-0,1469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95986365"/>
                  </a:ext>
                </a:extLst>
              </a:tr>
              <a:tr h="221410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8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54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-0,4816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0,3156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0,4444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-0,1288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12769375"/>
                  </a:ext>
                </a:extLst>
              </a:tr>
              <a:tr h="21086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57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-0,1562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0,4364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0,5000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-0,0636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5831523"/>
                  </a:ext>
                </a:extLst>
              </a:tr>
              <a:tr h="21086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10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61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0,27766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0,6103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0,5556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0,0547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0865538"/>
                  </a:ext>
                </a:extLst>
              </a:tr>
              <a:tr h="21086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11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63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0,49458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0,6879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0,6111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0,0768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90834931"/>
                  </a:ext>
                </a:extLst>
              </a:tr>
              <a:tr h="21086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12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65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0,7115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0,7611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0,7222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0,0389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86603552"/>
                  </a:ext>
                </a:extLst>
              </a:tr>
              <a:tr h="21086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13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65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0,7115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0,7611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0,7222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0,0389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83530085"/>
                  </a:ext>
                </a:extLst>
              </a:tr>
              <a:tr h="21086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14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68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1,03688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0,8508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0,8333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0,0175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85761181"/>
                  </a:ext>
                </a:extLst>
              </a:tr>
              <a:tr h="21086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15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68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1,03688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0,8508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0,8333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0,0175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61155964"/>
                  </a:ext>
                </a:extLst>
              </a:tr>
              <a:tr h="21086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16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69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1,14534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0,8749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0,8889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-0,0140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94610959"/>
                  </a:ext>
                </a:extLst>
              </a:tr>
              <a:tr h="21086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17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</a:rPr>
                        <a:t>70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1,2538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0,8944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0,9444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-0,0500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85881146"/>
                  </a:ext>
                </a:extLst>
              </a:tr>
              <a:tr h="210867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18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71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1,36226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0,9131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1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 dirty="0">
                          <a:effectLst/>
                        </a:rPr>
                        <a:t>-0,0869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9914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6">
                <a:extLst>
                  <a:ext uri="{FF2B5EF4-FFF2-40B4-BE49-F238E27FC236}">
                    <a16:creationId xmlns:a16="http://schemas.microsoft.com/office/drawing/2014/main" id="{484C40A1-30E5-470D-B5AF-893693AC66BD}"/>
                  </a:ext>
                </a:extLst>
              </p:cNvPr>
              <p:cNvSpPr txBox="1"/>
              <p:nvPr/>
            </p:nvSpPr>
            <p:spPr>
              <a:xfrm>
                <a:off x="2011194" y="483722"/>
                <a:ext cx="709553" cy="33951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ID" sz="11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11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sz="11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100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1100" b="1" i="0"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  <m:r>
                            <a:rPr lang="en-ID" sz="11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ID" sz="11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D" sz="1100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num>
                        <m:den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𝑺𝑫</m:t>
                          </m:r>
                        </m:den>
                      </m:f>
                    </m:oMath>
                  </m:oMathPara>
                </a14:m>
                <a:endParaRPr lang="en-ID" sz="1100" b="1" dirty="0"/>
              </a:p>
            </p:txBody>
          </p:sp>
        </mc:Choice>
        <mc:Fallback xmlns="">
          <p:sp>
            <p:nvSpPr>
              <p:cNvPr id="4" name="TextBox 6">
                <a:extLst>
                  <a:ext uri="{FF2B5EF4-FFF2-40B4-BE49-F238E27FC236}">
                    <a16:creationId xmlns:a16="http://schemas.microsoft.com/office/drawing/2014/main" id="{484C40A1-30E5-470D-B5AF-893693AC6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194" y="483722"/>
                <a:ext cx="709553" cy="339517"/>
              </a:xfrm>
              <a:prstGeom prst="rect">
                <a:avLst/>
              </a:prstGeom>
              <a:blipFill>
                <a:blip r:embed="rId2"/>
                <a:stretch>
                  <a:fillRect l="-4310" r="-31897" b="-1250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F5F0390-35F3-4B0F-A2E5-9F3EAFB76B7D}"/>
              </a:ext>
            </a:extLst>
          </p:cNvPr>
          <p:cNvSpPr txBox="1"/>
          <p:nvPr/>
        </p:nvSpPr>
        <p:spPr>
          <a:xfrm>
            <a:off x="335280" y="4882686"/>
            <a:ext cx="9841301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+mj-lt"/>
              </a:rPr>
              <a:t>N </a:t>
            </a:r>
            <a:r>
              <a:rPr lang="en-US" sz="1800" b="1" dirty="0" err="1">
                <a:latin typeface="+mj-lt"/>
              </a:rPr>
              <a:t>nilai</a:t>
            </a:r>
            <a:r>
              <a:rPr lang="en-US" sz="1800" b="1" dirty="0">
                <a:latin typeface="+mj-lt"/>
              </a:rPr>
              <a:t> | F (x) - S (x) | </a:t>
            </a:r>
            <a:r>
              <a:rPr lang="en-US" b="1" dirty="0" err="1">
                <a:latin typeface="+mj-lt"/>
              </a:rPr>
              <a:t>t</a:t>
            </a:r>
            <a:r>
              <a:rPr lang="en-US" sz="1800" b="1" dirty="0" err="1">
                <a:latin typeface="+mj-lt"/>
              </a:rPr>
              <a:t>ertinggi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sebagai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angka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penguji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normalitas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yaitu</a:t>
            </a:r>
            <a:r>
              <a:rPr lang="en-US" sz="1800" b="1" dirty="0">
                <a:latin typeface="+mj-lt"/>
              </a:rPr>
              <a:t> :</a:t>
            </a:r>
          </a:p>
          <a:p>
            <a:pPr algn="just">
              <a:lnSpc>
                <a:spcPct val="150000"/>
              </a:lnSpc>
            </a:pPr>
            <a:r>
              <a:rPr lang="en-US" sz="1800" b="1" dirty="0">
                <a:latin typeface="+mj-lt"/>
              </a:rPr>
              <a:t>0,1469</a:t>
            </a:r>
          </a:p>
          <a:p>
            <a:pPr algn="just">
              <a:lnSpc>
                <a:spcPct val="150000"/>
              </a:lnSpc>
            </a:pPr>
            <a:endParaRPr lang="en-US" sz="1800" b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515A5B-7B24-4DBF-827A-B63852B88D73}"/>
              </a:ext>
            </a:extLst>
          </p:cNvPr>
          <p:cNvSpPr txBox="1"/>
          <p:nvPr/>
        </p:nvSpPr>
        <p:spPr>
          <a:xfrm>
            <a:off x="5761821" y="1168962"/>
            <a:ext cx="6795134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D" dirty="0" err="1"/>
              <a:t>Derajat</a:t>
            </a:r>
            <a:r>
              <a:rPr lang="en-ID" dirty="0"/>
              <a:t> </a:t>
            </a:r>
            <a:r>
              <a:rPr lang="en-ID" dirty="0" err="1"/>
              <a:t>Bebas</a:t>
            </a:r>
            <a:r>
              <a:rPr lang="en-ID" dirty="0"/>
              <a:t> Df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diperlukan</a:t>
            </a:r>
            <a:endParaRPr lang="en-ID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D" dirty="0"/>
              <a:t>Nilai </a:t>
            </a:r>
            <a:r>
              <a:rPr lang="en-ID" dirty="0" err="1"/>
              <a:t>tabel</a:t>
            </a:r>
            <a:r>
              <a:rPr lang="en-ID" dirty="0"/>
              <a:t> Nilai </a:t>
            </a:r>
            <a:r>
              <a:rPr lang="en-ID" dirty="0" err="1"/>
              <a:t>Kuantil</a:t>
            </a:r>
            <a:r>
              <a:rPr lang="en-ID" dirty="0"/>
              <a:t> </a:t>
            </a:r>
            <a:r>
              <a:rPr lang="en-ID" dirty="0" err="1"/>
              <a:t>Penguji</a:t>
            </a:r>
            <a:r>
              <a:rPr lang="en-ID" dirty="0"/>
              <a:t> Lilliefors, </a:t>
            </a:r>
            <a:r>
              <a:rPr lang="el-GR" dirty="0"/>
              <a:t>α = 0,05 ; </a:t>
            </a:r>
            <a:r>
              <a:rPr lang="en-ID" dirty="0"/>
              <a:t>N = 18 </a:t>
            </a:r>
            <a:r>
              <a:rPr lang="en-ID" dirty="0" err="1"/>
              <a:t>yaitu</a:t>
            </a:r>
            <a:r>
              <a:rPr lang="en-ID" dirty="0"/>
              <a:t> 0,2000. </a:t>
            </a:r>
            <a:r>
              <a:rPr lang="en-ID" dirty="0" err="1"/>
              <a:t>Tabel</a:t>
            </a:r>
            <a:r>
              <a:rPr lang="en-ID" dirty="0"/>
              <a:t> Lilliefors pada </a:t>
            </a:r>
            <a:r>
              <a:rPr lang="en-ID" dirty="0" err="1"/>
              <a:t>lampiran</a:t>
            </a:r>
            <a:endParaRPr lang="en-ID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D" dirty="0"/>
              <a:t>Daerah </a:t>
            </a:r>
            <a:r>
              <a:rPr lang="en-ID" dirty="0" err="1"/>
              <a:t>penolakan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rumus</a:t>
            </a:r>
            <a:r>
              <a:rPr lang="en-ID" dirty="0"/>
              <a:t> | 0,1469 | &lt; | 0,2000| ; </a:t>
            </a:r>
            <a:r>
              <a:rPr lang="en-ID" dirty="0" err="1"/>
              <a:t>berarti</a:t>
            </a:r>
            <a:r>
              <a:rPr lang="en-ID" dirty="0"/>
              <a:t> Ho </a:t>
            </a:r>
            <a:r>
              <a:rPr lang="en-ID" dirty="0" err="1"/>
              <a:t>diterima</a:t>
            </a:r>
            <a:endParaRPr lang="en-ID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D" dirty="0"/>
              <a:t>Kesimpulan </a:t>
            </a:r>
            <a:r>
              <a:rPr lang="en-ID" dirty="0" err="1"/>
              <a:t>Populasi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ujian</a:t>
            </a:r>
            <a:r>
              <a:rPr lang="en-ID" dirty="0"/>
              <a:t> </a:t>
            </a:r>
            <a:r>
              <a:rPr lang="en-ID" dirty="0" err="1"/>
              <a:t>statistik</a:t>
            </a:r>
            <a:r>
              <a:rPr lang="en-ID" dirty="0"/>
              <a:t> </a:t>
            </a:r>
            <a:r>
              <a:rPr lang="en-ID" dirty="0" err="1"/>
              <a:t>berdistribusi</a:t>
            </a:r>
            <a:r>
              <a:rPr lang="en-ID" dirty="0"/>
              <a:t> normal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F2013B-9B26-4E65-9050-EB68257F41EF}"/>
              </a:ext>
            </a:extLst>
          </p:cNvPr>
          <p:cNvSpPr/>
          <p:nvPr/>
        </p:nvSpPr>
        <p:spPr>
          <a:xfrm flipV="1">
            <a:off x="335280" y="6701951"/>
            <a:ext cx="11521440" cy="5825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15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6DA074-F379-4DE4-AF47-CBCFB07B26C2}"/>
              </a:ext>
            </a:extLst>
          </p:cNvPr>
          <p:cNvSpPr/>
          <p:nvPr/>
        </p:nvSpPr>
        <p:spPr>
          <a:xfrm>
            <a:off x="1" y="760165"/>
            <a:ext cx="12191999" cy="5177927"/>
          </a:xfrm>
          <a:prstGeom prst="roundRect">
            <a:avLst>
              <a:gd name="adj" fmla="val 0"/>
            </a:avLst>
          </a:prstGeom>
          <a:solidFill>
            <a:schemeClr val="accent3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2A40D2-E6F5-47DC-AC6F-8D4931D0552E}"/>
              </a:ext>
            </a:extLst>
          </p:cNvPr>
          <p:cNvSpPr/>
          <p:nvPr/>
        </p:nvSpPr>
        <p:spPr>
          <a:xfrm>
            <a:off x="7520940" y="625304"/>
            <a:ext cx="4123889" cy="5447645"/>
          </a:xfrm>
          <a:prstGeom prst="roundRect">
            <a:avLst>
              <a:gd name="adj" fmla="val 0"/>
            </a:avLst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D136A6-534E-434B-950E-D82FAC12921E}"/>
              </a:ext>
            </a:extLst>
          </p:cNvPr>
          <p:cNvSpPr txBox="1"/>
          <p:nvPr/>
        </p:nvSpPr>
        <p:spPr>
          <a:xfrm>
            <a:off x="7638385" y="1366919"/>
            <a:ext cx="38008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Bahnschrift SemiCondensed" panose="020B0502040204020203" pitchFamily="34" charset="0"/>
                <a:cs typeface="Arial" pitchFamily="34" charset="0"/>
              </a:rPr>
              <a:t>Kolmogorov-Smirnov</a:t>
            </a:r>
          </a:p>
          <a:p>
            <a:pPr algn="ctr"/>
            <a:r>
              <a:rPr lang="en-US" altLang="ko-KR" sz="5400" b="1" dirty="0" err="1">
                <a:solidFill>
                  <a:schemeClr val="bg1"/>
                </a:solidFill>
                <a:latin typeface="Bahnschrift SemiCondensed" panose="020B0502040204020203" pitchFamily="34" charset="0"/>
                <a:cs typeface="Arial" pitchFamily="34" charset="0"/>
              </a:rPr>
              <a:t>Dalam</a:t>
            </a:r>
            <a:endParaRPr lang="en-US" altLang="ko-KR" sz="5400" b="1" dirty="0">
              <a:solidFill>
                <a:schemeClr val="bg1"/>
              </a:solidFill>
              <a:latin typeface="Bahnschrift SemiCondensed" panose="020B0502040204020203" pitchFamily="34" charset="0"/>
              <a:cs typeface="Arial" pitchFamily="34" charset="0"/>
            </a:endParaRPr>
          </a:p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Bahnschrift SemiCondensed" panose="020B0502040204020203" pitchFamily="34" charset="0"/>
                <a:cs typeface="Arial" pitchFamily="34" charset="0"/>
              </a:rPr>
              <a:t>Uji </a:t>
            </a:r>
            <a:r>
              <a:rPr lang="en-US" altLang="ko-KR" sz="5400" b="1" dirty="0" err="1">
                <a:solidFill>
                  <a:schemeClr val="bg1"/>
                </a:solidFill>
                <a:latin typeface="Bahnschrift SemiCondensed" panose="020B0502040204020203" pitchFamily="34" charset="0"/>
                <a:cs typeface="Arial" pitchFamily="34" charset="0"/>
              </a:rPr>
              <a:t>Normalitas</a:t>
            </a:r>
            <a:endParaRPr lang="en-US" altLang="ko-KR" sz="5400" b="1" dirty="0">
              <a:solidFill>
                <a:schemeClr val="bg1"/>
              </a:solidFill>
              <a:latin typeface="Bahnschrift SemiCondensed" panose="020B0502040204020203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423524-27D3-49DE-84A5-810C6C30E8A3}"/>
              </a:ext>
            </a:extLst>
          </p:cNvPr>
          <p:cNvSpPr txBox="1"/>
          <p:nvPr/>
        </p:nvSpPr>
        <p:spPr>
          <a:xfrm>
            <a:off x="124904" y="625304"/>
            <a:ext cx="7271133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altLang="ko-KR" sz="2000" b="1" dirty="0">
              <a:solidFill>
                <a:schemeClr val="bg1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  <a:p>
            <a:pPr algn="just"/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Kolmogorov-Smirnov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tidak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jauh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beda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dengan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metode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Lilliefors. Langkah-Langkah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penyelesaian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dan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penggunaan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rumus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sama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,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namun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pada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signifikansi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yang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berbeda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.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Signifikansi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metode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Kolmogorov-Smirnov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menggunakan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tabel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pembanding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Kolmogorov-Smirnov,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sedangkan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metode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Lilliefors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menggunakan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tabel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pembanding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metode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Lilliefors.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ko-KR" sz="2000" b="1" dirty="0">
              <a:solidFill>
                <a:schemeClr val="bg1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ko-KR" sz="2000" b="1" dirty="0">
              <a:solidFill>
                <a:schemeClr val="bg1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  <a:p>
            <a:pPr algn="just"/>
            <a:endParaRPr lang="en-US" altLang="ko-KR" sz="2000" b="1" dirty="0">
              <a:solidFill>
                <a:schemeClr val="bg1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  <a:p>
            <a:endParaRPr lang="en-US" altLang="ko-KR" sz="1200" b="1" dirty="0">
              <a:solidFill>
                <a:schemeClr val="bg1"/>
              </a:solidFill>
            </a:endParaRPr>
          </a:p>
          <a:p>
            <a:endParaRPr lang="en-US" altLang="ko-KR" sz="1200" b="1" dirty="0">
              <a:solidFill>
                <a:schemeClr val="bg1"/>
              </a:solidFill>
            </a:endParaRPr>
          </a:p>
          <a:p>
            <a:endParaRPr lang="en-US" altLang="ko-KR" sz="1200" b="1" dirty="0">
              <a:solidFill>
                <a:schemeClr val="bg1"/>
              </a:solidFill>
            </a:endParaRPr>
          </a:p>
          <a:p>
            <a:endParaRPr lang="en-US" altLang="ko-KR" sz="1200" b="1" dirty="0">
              <a:solidFill>
                <a:schemeClr val="bg1"/>
              </a:solidFill>
            </a:endParaRPr>
          </a:p>
          <a:p>
            <a:r>
              <a:rPr lang="en-US" altLang="ko-KR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Keterangan</a:t>
            </a:r>
            <a:r>
              <a:rPr lang="en-US" altLang="ko-KR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:</a:t>
            </a:r>
          </a:p>
          <a:p>
            <a:r>
              <a:rPr lang="en-US" altLang="ko-KR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Xi = Angka pada data</a:t>
            </a:r>
          </a:p>
          <a:p>
            <a:r>
              <a:rPr lang="en-US" altLang="ko-KR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Z = </a:t>
            </a:r>
            <a:r>
              <a:rPr lang="en-US" altLang="ko-KR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Transformasi</a:t>
            </a:r>
            <a:r>
              <a:rPr lang="en-US" altLang="ko-KR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dari</a:t>
            </a:r>
            <a:r>
              <a:rPr lang="en-US" altLang="ko-KR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angka</a:t>
            </a:r>
            <a:r>
              <a:rPr lang="en-US" altLang="ko-KR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ke</a:t>
            </a:r>
            <a:r>
              <a:rPr lang="en-US" altLang="ko-KR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notasi</a:t>
            </a:r>
            <a:r>
              <a:rPr lang="en-US" altLang="ko-KR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pada </a:t>
            </a:r>
            <a:r>
              <a:rPr lang="en-US" altLang="ko-KR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distribusi</a:t>
            </a:r>
            <a:r>
              <a:rPr lang="en-US" altLang="ko-KR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normal</a:t>
            </a:r>
          </a:p>
          <a:p>
            <a:r>
              <a:rPr lang="en-US" altLang="ko-KR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F</a:t>
            </a:r>
            <a:r>
              <a:rPr lang="en-US" altLang="ko-KR" sz="11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</a:t>
            </a:r>
            <a:r>
              <a:rPr lang="en-US" altLang="ko-KR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= </a:t>
            </a:r>
            <a:r>
              <a:rPr lang="en-US" altLang="ko-KR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Probabilitas</a:t>
            </a:r>
            <a:r>
              <a:rPr lang="en-US" altLang="ko-KR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komulatif</a:t>
            </a:r>
            <a:r>
              <a:rPr lang="en-US" altLang="ko-KR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normal</a:t>
            </a:r>
          </a:p>
          <a:p>
            <a:r>
              <a:rPr lang="en-US" altLang="ko-KR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F</a:t>
            </a:r>
            <a:r>
              <a:rPr lang="en-US" altLang="ko-KR" sz="11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S</a:t>
            </a:r>
            <a:r>
              <a:rPr lang="en-US" altLang="ko-KR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= </a:t>
            </a:r>
            <a:r>
              <a:rPr lang="en-US" altLang="ko-KR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Probabilitas</a:t>
            </a:r>
            <a:r>
              <a:rPr lang="en-US" altLang="ko-KR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komulatif</a:t>
            </a:r>
            <a:r>
              <a:rPr lang="en-US" altLang="ko-KR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empiris</a:t>
            </a:r>
            <a:endParaRPr lang="en-US" altLang="ko-KR" b="1" dirty="0">
              <a:solidFill>
                <a:schemeClr val="bg1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  <a:p>
            <a:endParaRPr lang="en-US" altLang="ko-KR" b="1" dirty="0">
              <a:solidFill>
                <a:schemeClr val="bg1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  <a:p>
            <a:endParaRPr lang="en-US" altLang="ko-KR" sz="1200" b="1" dirty="0">
              <a:solidFill>
                <a:schemeClr val="bg1"/>
              </a:solidFill>
            </a:endParaRPr>
          </a:p>
          <a:p>
            <a:endParaRPr lang="en-US" altLang="ko-KR" sz="1200" b="1" dirty="0">
              <a:solidFill>
                <a:schemeClr val="bg1"/>
              </a:solidFill>
            </a:endParaRPr>
          </a:p>
          <a:p>
            <a:endParaRPr lang="en-US" altLang="ko-KR" sz="1200" b="1" dirty="0">
              <a:solidFill>
                <a:schemeClr val="bg1"/>
              </a:solidFill>
            </a:endParaRPr>
          </a:p>
          <a:p>
            <a:endParaRPr lang="en-US" altLang="ko-KR" sz="1200" b="1" dirty="0">
              <a:solidFill>
                <a:schemeClr val="bg1"/>
              </a:solidFill>
            </a:endParaRPr>
          </a:p>
          <a:p>
            <a:endParaRPr lang="en-US" altLang="ko-KR" sz="1200" b="1" dirty="0">
              <a:solidFill>
                <a:schemeClr val="bg1"/>
              </a:solidFill>
            </a:endParaRPr>
          </a:p>
          <a:p>
            <a:endParaRPr lang="ko-KR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5EFB4A-4889-44A5-AC4B-6A20B5A343C3}"/>
              </a:ext>
            </a:extLst>
          </p:cNvPr>
          <p:cNvGrpSpPr/>
          <p:nvPr/>
        </p:nvGrpSpPr>
        <p:grpSpPr>
          <a:xfrm>
            <a:off x="10983657" y="-5856"/>
            <a:ext cx="969237" cy="1821993"/>
            <a:chOff x="885769" y="785893"/>
            <a:chExt cx="969237" cy="18219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9610D3-40BE-4C5C-9515-E185253602B8}"/>
                </a:ext>
              </a:extLst>
            </p:cNvPr>
            <p:cNvSpPr/>
            <p:nvPr/>
          </p:nvSpPr>
          <p:spPr>
            <a:xfrm>
              <a:off x="1347528" y="785893"/>
              <a:ext cx="45719" cy="9289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E46D55-ADE8-407F-9859-4E8606C9FA3D}"/>
                </a:ext>
              </a:extLst>
            </p:cNvPr>
            <p:cNvGrpSpPr/>
            <p:nvPr/>
          </p:nvGrpSpPr>
          <p:grpSpPr>
            <a:xfrm>
              <a:off x="885769" y="1638650"/>
              <a:ext cx="969237" cy="969236"/>
              <a:chOff x="537528" y="1303903"/>
              <a:chExt cx="969237" cy="96923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3016D20-6A6F-4858-A9E6-96663E8693CD}"/>
                  </a:ext>
                </a:extLst>
              </p:cNvPr>
              <p:cNvGrpSpPr/>
              <p:nvPr/>
            </p:nvGrpSpPr>
            <p:grpSpPr>
              <a:xfrm>
                <a:off x="537528" y="1303903"/>
                <a:ext cx="969237" cy="969236"/>
                <a:chOff x="537528" y="1303903"/>
                <a:chExt cx="969237" cy="969236"/>
              </a:xfrm>
            </p:grpSpPr>
            <p:sp>
              <p:nvSpPr>
                <p:cNvPr id="13" name="Chord 12">
                  <a:extLst>
                    <a:ext uri="{FF2B5EF4-FFF2-40B4-BE49-F238E27FC236}">
                      <a16:creationId xmlns:a16="http://schemas.microsoft.com/office/drawing/2014/main" id="{BCE18071-DBEC-48F8-9939-4158DE2FFD03}"/>
                    </a:ext>
                  </a:extLst>
                </p:cNvPr>
                <p:cNvSpPr/>
                <p:nvPr/>
              </p:nvSpPr>
              <p:spPr>
                <a:xfrm>
                  <a:off x="537528" y="1303903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E65B49E4-5FA2-4901-B9D4-4A393190A638}"/>
                    </a:ext>
                  </a:extLst>
                </p:cNvPr>
                <p:cNvSpPr/>
                <p:nvPr/>
              </p:nvSpPr>
              <p:spPr>
                <a:xfrm>
                  <a:off x="537529" y="1717462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Chord 11">
                <a:extLst>
                  <a:ext uri="{FF2B5EF4-FFF2-40B4-BE49-F238E27FC236}">
                    <a16:creationId xmlns:a16="http://schemas.microsoft.com/office/drawing/2014/main" id="{F8832600-8972-4563-9126-7DCC987E02FE}"/>
                  </a:ext>
                </a:extLst>
              </p:cNvPr>
              <p:cNvSpPr/>
              <p:nvPr/>
            </p:nvSpPr>
            <p:spPr>
              <a:xfrm rot="10800000">
                <a:off x="889881" y="1591293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C8A07DB-F328-4EF5-A5AE-0367DD8AFB7C}"/>
              </a:ext>
            </a:extLst>
          </p:cNvPr>
          <p:cNvGrpSpPr/>
          <p:nvPr/>
        </p:nvGrpSpPr>
        <p:grpSpPr>
          <a:xfrm>
            <a:off x="10058185" y="6779"/>
            <a:ext cx="969237" cy="1590535"/>
            <a:chOff x="-89144" y="855427"/>
            <a:chExt cx="969237" cy="159053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F07634-D43D-421A-849E-FB4EFC54D2BD}"/>
                </a:ext>
              </a:extLst>
            </p:cNvPr>
            <p:cNvSpPr/>
            <p:nvPr/>
          </p:nvSpPr>
          <p:spPr>
            <a:xfrm>
              <a:off x="372616" y="855427"/>
              <a:ext cx="45719" cy="7606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43604F3-F8C0-4734-8C8B-ECC2B63CE66F}"/>
                </a:ext>
              </a:extLst>
            </p:cNvPr>
            <p:cNvGrpSpPr/>
            <p:nvPr/>
          </p:nvGrpSpPr>
          <p:grpSpPr>
            <a:xfrm>
              <a:off x="-89144" y="1476726"/>
              <a:ext cx="969237" cy="969236"/>
              <a:chOff x="-1339544" y="1839035"/>
              <a:chExt cx="969237" cy="96923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37EDAC59-A5C1-41DF-9387-C12D7F4175ED}"/>
                  </a:ext>
                </a:extLst>
              </p:cNvPr>
              <p:cNvGrpSpPr/>
              <p:nvPr/>
            </p:nvGrpSpPr>
            <p:grpSpPr>
              <a:xfrm>
                <a:off x="-1339544" y="1839035"/>
                <a:ext cx="969237" cy="969236"/>
                <a:chOff x="-1339544" y="1839035"/>
                <a:chExt cx="969237" cy="969236"/>
              </a:xfrm>
            </p:grpSpPr>
            <p:sp>
              <p:nvSpPr>
                <p:cNvPr id="20" name="Chord 19">
                  <a:extLst>
                    <a:ext uri="{FF2B5EF4-FFF2-40B4-BE49-F238E27FC236}">
                      <a16:creationId xmlns:a16="http://schemas.microsoft.com/office/drawing/2014/main" id="{D923C33C-CE52-4555-9EE4-0AA267533111}"/>
                    </a:ext>
                  </a:extLst>
                </p:cNvPr>
                <p:cNvSpPr/>
                <p:nvPr/>
              </p:nvSpPr>
              <p:spPr>
                <a:xfrm>
                  <a:off x="-1339544" y="1839035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3D9F200B-F05A-4E79-AC8A-C69D27E22213}"/>
                    </a:ext>
                  </a:extLst>
                </p:cNvPr>
                <p:cNvSpPr/>
                <p:nvPr/>
              </p:nvSpPr>
              <p:spPr>
                <a:xfrm>
                  <a:off x="-1339543" y="2252594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Chord 18">
                <a:extLst>
                  <a:ext uri="{FF2B5EF4-FFF2-40B4-BE49-F238E27FC236}">
                    <a16:creationId xmlns:a16="http://schemas.microsoft.com/office/drawing/2014/main" id="{732B8FE3-3ACB-4F6F-A097-A43259B30892}"/>
                  </a:ext>
                </a:extLst>
              </p:cNvPr>
              <p:cNvSpPr/>
              <p:nvPr/>
            </p:nvSpPr>
            <p:spPr>
              <a:xfrm rot="10800000">
                <a:off x="-987191" y="2126425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978AC152-A3BE-494D-8ADD-EBBCFD4199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44" t="52000" r="47535" b="26667"/>
          <a:stretch/>
        </p:blipFill>
        <p:spPr>
          <a:xfrm>
            <a:off x="217170" y="2891790"/>
            <a:ext cx="362331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44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EA56F7-89AA-4BB8-9CDE-6D0A43CE3FE9}"/>
              </a:ext>
            </a:extLst>
          </p:cNvPr>
          <p:cNvSpPr/>
          <p:nvPr/>
        </p:nvSpPr>
        <p:spPr>
          <a:xfrm flipV="1">
            <a:off x="429658" y="584775"/>
            <a:ext cx="11762342" cy="13865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64CF18-7DBD-4D4D-A2DD-CD9B7D76C53F}"/>
              </a:ext>
            </a:extLst>
          </p:cNvPr>
          <p:cNvSpPr txBox="1"/>
          <p:nvPr/>
        </p:nvSpPr>
        <p:spPr>
          <a:xfrm>
            <a:off x="429658" y="0"/>
            <a:ext cx="67140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Persyaratan</a:t>
            </a:r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Kolmogorov-Smirnov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858CEE-CB3F-4699-A3D9-3049A1879625}"/>
              </a:ext>
            </a:extLst>
          </p:cNvPr>
          <p:cNvSpPr/>
          <p:nvPr/>
        </p:nvSpPr>
        <p:spPr>
          <a:xfrm flipV="1">
            <a:off x="2148702" y="3631093"/>
            <a:ext cx="9977610" cy="13865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7A59C-05B9-47A7-9B1B-5D629946D5C4}"/>
              </a:ext>
            </a:extLst>
          </p:cNvPr>
          <p:cNvSpPr txBox="1"/>
          <p:nvPr/>
        </p:nvSpPr>
        <p:spPr>
          <a:xfrm>
            <a:off x="2069747" y="3094754"/>
            <a:ext cx="67140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Signifikasi</a:t>
            </a:r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Kolmogorov-Smirnov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000D786-6DE3-451A-A3FA-286F5E65A4CF}"/>
              </a:ext>
            </a:extLst>
          </p:cNvPr>
          <p:cNvSpPr txBox="1"/>
          <p:nvPr/>
        </p:nvSpPr>
        <p:spPr>
          <a:xfrm>
            <a:off x="424528" y="757155"/>
            <a:ext cx="9977610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1" dirty="0">
                <a:latin typeface="+mj-lt"/>
              </a:rPr>
              <a:t>Data </a:t>
            </a:r>
            <a:r>
              <a:rPr lang="en-US" sz="1800" b="1" dirty="0" err="1">
                <a:latin typeface="+mj-lt"/>
              </a:rPr>
              <a:t>berskala</a:t>
            </a:r>
            <a:r>
              <a:rPr lang="en-US" sz="1800" b="1" dirty="0">
                <a:latin typeface="+mj-lt"/>
              </a:rPr>
              <a:t> interval </a:t>
            </a:r>
            <a:r>
              <a:rPr lang="en-US" sz="1800" b="1" dirty="0" err="1">
                <a:latin typeface="+mj-lt"/>
              </a:rPr>
              <a:t>atau</a:t>
            </a:r>
            <a:r>
              <a:rPr lang="en-US" sz="1800" b="1" dirty="0">
                <a:latin typeface="+mj-lt"/>
              </a:rPr>
              <a:t> ratio (</a:t>
            </a:r>
            <a:r>
              <a:rPr lang="en-US" sz="1800" b="1" dirty="0" err="1">
                <a:latin typeface="+mj-lt"/>
              </a:rPr>
              <a:t>kuantitatif</a:t>
            </a:r>
            <a:r>
              <a:rPr lang="en-US" sz="1800" b="1" dirty="0">
                <a:latin typeface="+mj-lt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1" dirty="0">
                <a:latin typeface="+mj-lt"/>
              </a:rPr>
              <a:t>Data </a:t>
            </a:r>
            <a:r>
              <a:rPr lang="en-US" sz="1800" b="1" dirty="0" err="1">
                <a:latin typeface="+mj-lt"/>
              </a:rPr>
              <a:t>tunggal</a:t>
            </a:r>
            <a:r>
              <a:rPr lang="en-US" sz="1800" b="1" dirty="0">
                <a:latin typeface="+mj-lt"/>
              </a:rPr>
              <a:t> / </a:t>
            </a:r>
            <a:r>
              <a:rPr lang="en-US" sz="1800" b="1" dirty="0" err="1">
                <a:latin typeface="+mj-lt"/>
              </a:rPr>
              <a:t>belum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dikelompokkan</a:t>
            </a:r>
            <a:r>
              <a:rPr lang="en-US" sz="1800" b="1" dirty="0">
                <a:latin typeface="+mj-lt"/>
              </a:rPr>
              <a:t> pada </a:t>
            </a:r>
            <a:r>
              <a:rPr lang="en-US" sz="1800" b="1" dirty="0" err="1">
                <a:latin typeface="+mj-lt"/>
              </a:rPr>
              <a:t>tabel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distribusi</a:t>
            </a:r>
            <a:r>
              <a:rPr lang="en-US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frekuensi</a:t>
            </a:r>
            <a:endParaRPr lang="en-US" sz="1800" b="1" dirty="0">
              <a:latin typeface="+mj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1" dirty="0" err="1">
                <a:latin typeface="+mj-lt"/>
              </a:rPr>
              <a:t>Dapat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untuk</a:t>
            </a:r>
            <a:r>
              <a:rPr lang="en-US" sz="1800" b="1" dirty="0">
                <a:latin typeface="+mj-lt"/>
              </a:rPr>
              <a:t> n </a:t>
            </a:r>
            <a:r>
              <a:rPr lang="en-US" sz="1800" b="1" dirty="0" err="1">
                <a:latin typeface="+mj-lt"/>
              </a:rPr>
              <a:t>besar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maupun</a:t>
            </a:r>
            <a:r>
              <a:rPr lang="en-US" sz="1800" b="1" dirty="0">
                <a:latin typeface="+mj-lt"/>
              </a:rPr>
              <a:t> n </a:t>
            </a:r>
            <a:r>
              <a:rPr lang="en-US" sz="1800" b="1" dirty="0" err="1">
                <a:latin typeface="+mj-lt"/>
              </a:rPr>
              <a:t>kecil</a:t>
            </a:r>
            <a:r>
              <a:rPr lang="en-US" sz="1800" b="1" dirty="0">
                <a:latin typeface="+mj-lt"/>
              </a:rPr>
              <a:t>.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BCD015A-0899-4E14-AF2C-A2747BBA2584}"/>
              </a:ext>
            </a:extLst>
          </p:cNvPr>
          <p:cNvSpPr txBox="1"/>
          <p:nvPr/>
        </p:nvSpPr>
        <p:spPr>
          <a:xfrm>
            <a:off x="2118864" y="3716640"/>
            <a:ext cx="9196835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latin typeface="+mj-lt"/>
              </a:rPr>
              <a:t>Signifikansi</a:t>
            </a:r>
            <a:r>
              <a:rPr lang="en-US" sz="1800" b="1" dirty="0">
                <a:latin typeface="+mj-lt"/>
              </a:rPr>
              <a:t> uji, </a:t>
            </a:r>
            <a:r>
              <a:rPr lang="en-US" sz="1800" b="1" dirty="0" err="1">
                <a:latin typeface="+mj-lt"/>
              </a:rPr>
              <a:t>nilai</a:t>
            </a:r>
            <a:r>
              <a:rPr lang="en-US" sz="1800" b="1" dirty="0">
                <a:latin typeface="+mj-lt"/>
              </a:rPr>
              <a:t> |FT – FS| </a:t>
            </a:r>
            <a:r>
              <a:rPr lang="en-US" sz="1800" b="1" dirty="0" err="1">
                <a:latin typeface="+mj-lt"/>
              </a:rPr>
              <a:t>terbesar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dibandingkan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dengan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nilai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tabel</a:t>
            </a:r>
            <a:r>
              <a:rPr lang="en-US" sz="1800" b="1" dirty="0">
                <a:latin typeface="+mj-lt"/>
              </a:rPr>
              <a:t> Kolmogorov Smirnov. </a:t>
            </a:r>
          </a:p>
          <a:p>
            <a:pPr algn="just">
              <a:lnSpc>
                <a:spcPct val="150000"/>
              </a:lnSpc>
            </a:pPr>
            <a:r>
              <a:rPr lang="en-US" sz="1800" b="1" dirty="0">
                <a:latin typeface="+mj-lt"/>
              </a:rPr>
              <a:t>Jika </a:t>
            </a:r>
            <a:r>
              <a:rPr lang="en-US" sz="1800" b="1" dirty="0" err="1">
                <a:latin typeface="+mj-lt"/>
              </a:rPr>
              <a:t>nilai</a:t>
            </a:r>
            <a:r>
              <a:rPr lang="en-US" sz="1800" b="1" dirty="0">
                <a:latin typeface="+mj-lt"/>
              </a:rPr>
              <a:t> |FT – FS| </a:t>
            </a:r>
            <a:r>
              <a:rPr lang="en-US" sz="1800" b="1" dirty="0" err="1">
                <a:latin typeface="+mj-lt"/>
              </a:rPr>
              <a:t>terbesar</a:t>
            </a:r>
            <a:r>
              <a:rPr lang="en-US" sz="1800" b="1" dirty="0">
                <a:latin typeface="+mj-lt"/>
              </a:rPr>
              <a:t> &lt;</a:t>
            </a:r>
            <a:r>
              <a:rPr lang="en-US" sz="1800" b="1" dirty="0" err="1">
                <a:latin typeface="+mj-lt"/>
              </a:rPr>
              <a:t>nilai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tabel</a:t>
            </a:r>
            <a:r>
              <a:rPr lang="en-US" sz="1800" b="1" dirty="0">
                <a:latin typeface="+mj-lt"/>
              </a:rPr>
              <a:t> Kolmogorov Smirnov, </a:t>
            </a:r>
            <a:r>
              <a:rPr lang="en-US" sz="1800" b="1" dirty="0" err="1">
                <a:latin typeface="+mj-lt"/>
              </a:rPr>
              <a:t>maka</a:t>
            </a:r>
            <a:r>
              <a:rPr lang="en-US" sz="1800" b="1" dirty="0">
                <a:latin typeface="+mj-lt"/>
              </a:rPr>
              <a:t> Ho </a:t>
            </a:r>
            <a:r>
              <a:rPr lang="en-US" sz="1800" b="1" dirty="0" err="1">
                <a:latin typeface="+mj-lt"/>
              </a:rPr>
              <a:t>diterima</a:t>
            </a:r>
            <a:r>
              <a:rPr lang="en-US" sz="1800" b="1" dirty="0">
                <a:latin typeface="+mj-lt"/>
              </a:rPr>
              <a:t> ; Ha </a:t>
            </a:r>
            <a:r>
              <a:rPr lang="en-US" sz="1800" b="1" dirty="0" err="1">
                <a:latin typeface="+mj-lt"/>
              </a:rPr>
              <a:t>ditolak</a:t>
            </a:r>
            <a:r>
              <a:rPr lang="en-US" sz="1800" b="1" dirty="0"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b="1" dirty="0">
                <a:latin typeface="+mj-lt"/>
              </a:rPr>
              <a:t>Jika </a:t>
            </a:r>
            <a:r>
              <a:rPr lang="en-US" sz="1800" b="1" dirty="0" err="1">
                <a:latin typeface="+mj-lt"/>
              </a:rPr>
              <a:t>nilai</a:t>
            </a:r>
            <a:r>
              <a:rPr lang="en-US" sz="1800" b="1" dirty="0">
                <a:latin typeface="+mj-lt"/>
              </a:rPr>
              <a:t> |FT – FS| </a:t>
            </a:r>
            <a:r>
              <a:rPr lang="en-US" sz="1800" b="1" dirty="0" err="1">
                <a:latin typeface="+mj-lt"/>
              </a:rPr>
              <a:t>terbesar</a:t>
            </a:r>
            <a:r>
              <a:rPr lang="en-US" sz="1800" b="1" dirty="0">
                <a:latin typeface="+mj-lt"/>
              </a:rPr>
              <a:t> &gt; </a:t>
            </a:r>
            <a:r>
              <a:rPr lang="en-US" sz="1800" b="1" dirty="0" err="1">
                <a:latin typeface="+mj-lt"/>
              </a:rPr>
              <a:t>nilai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tabel</a:t>
            </a:r>
            <a:r>
              <a:rPr lang="en-US" sz="1800" b="1" dirty="0">
                <a:latin typeface="+mj-lt"/>
              </a:rPr>
              <a:t> Kolmogorov Smirnov, </a:t>
            </a:r>
            <a:r>
              <a:rPr lang="en-US" sz="1800" b="1" dirty="0" err="1">
                <a:latin typeface="+mj-lt"/>
              </a:rPr>
              <a:t>maka</a:t>
            </a:r>
            <a:r>
              <a:rPr lang="en-US" sz="1800" b="1" dirty="0">
                <a:latin typeface="+mj-lt"/>
              </a:rPr>
              <a:t> Ho </a:t>
            </a:r>
            <a:r>
              <a:rPr lang="en-US" sz="1800" b="1" dirty="0" err="1">
                <a:latin typeface="+mj-lt"/>
              </a:rPr>
              <a:t>ditolak</a:t>
            </a:r>
            <a:r>
              <a:rPr lang="en-US" sz="1800" b="1" dirty="0">
                <a:latin typeface="+mj-lt"/>
              </a:rPr>
              <a:t> ; Ha </a:t>
            </a:r>
            <a:r>
              <a:rPr lang="en-US" sz="1800" b="1" dirty="0" err="1">
                <a:latin typeface="+mj-lt"/>
              </a:rPr>
              <a:t>diterima</a:t>
            </a:r>
            <a:r>
              <a:rPr lang="en-US" sz="1800" b="1" dirty="0"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b="1" dirty="0" err="1">
                <a:latin typeface="+mj-lt"/>
              </a:rPr>
              <a:t>Tabel</a:t>
            </a:r>
            <a:r>
              <a:rPr lang="en-US" sz="1800" b="1" dirty="0">
                <a:latin typeface="+mj-lt"/>
              </a:rPr>
              <a:t> Kolmogorov Smirnov pada </a:t>
            </a:r>
            <a:r>
              <a:rPr lang="en-US" sz="1800" b="1" dirty="0" err="1">
                <a:latin typeface="+mj-lt"/>
              </a:rPr>
              <a:t>lampiran</a:t>
            </a:r>
            <a:r>
              <a:rPr lang="en-US" sz="1800" b="1" dirty="0">
                <a:latin typeface="+mj-lt"/>
              </a:rPr>
              <a:t> 5, Harga </a:t>
            </a:r>
            <a:r>
              <a:rPr lang="en-US" sz="1800" b="1" dirty="0" err="1">
                <a:latin typeface="+mj-lt"/>
              </a:rPr>
              <a:t>Quantil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Statistik</a:t>
            </a:r>
            <a:r>
              <a:rPr lang="en-US" sz="1800" b="1" dirty="0">
                <a:latin typeface="+mj-lt"/>
              </a:rPr>
              <a:t> Kolmogorov </a:t>
            </a:r>
            <a:r>
              <a:rPr lang="en-US" sz="1800" b="1" dirty="0" err="1">
                <a:latin typeface="+mj-lt"/>
              </a:rPr>
              <a:t>Distribusi</a:t>
            </a:r>
            <a:r>
              <a:rPr lang="en-US" b="1" dirty="0">
                <a:latin typeface="+mj-lt"/>
              </a:rPr>
              <a:t> </a:t>
            </a:r>
            <a:r>
              <a:rPr lang="en-US" sz="1800" b="1" dirty="0">
                <a:latin typeface="+mj-lt"/>
              </a:rPr>
              <a:t>Normal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BF83A8B-2650-4A95-BF70-1EBDF978D081}"/>
              </a:ext>
            </a:extLst>
          </p:cNvPr>
          <p:cNvGrpSpPr/>
          <p:nvPr/>
        </p:nvGrpSpPr>
        <p:grpSpPr>
          <a:xfrm>
            <a:off x="-423218" y="4049242"/>
            <a:ext cx="4355125" cy="3260093"/>
            <a:chOff x="-255818" y="2855701"/>
            <a:chExt cx="5014204" cy="3753457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53BE7C1-2822-4CE3-86BB-DFBE9B6FB9DF}"/>
                </a:ext>
              </a:extLst>
            </p:cNvPr>
            <p:cNvGrpSpPr/>
            <p:nvPr/>
          </p:nvGrpSpPr>
          <p:grpSpPr>
            <a:xfrm>
              <a:off x="-255818" y="5774253"/>
              <a:ext cx="4939255" cy="729254"/>
              <a:chOff x="-255818" y="5774253"/>
              <a:chExt cx="4939255" cy="729254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87761694-CE37-4649-9172-88D2A46B5490}"/>
                  </a:ext>
                </a:extLst>
              </p:cNvPr>
              <p:cNvSpPr/>
              <p:nvPr/>
            </p:nvSpPr>
            <p:spPr>
              <a:xfrm rot="20779325">
                <a:off x="-255818" y="6021198"/>
                <a:ext cx="3495178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88E4346F-0B41-4A2E-839D-4A94260E1518}"/>
                  </a:ext>
                </a:extLst>
              </p:cNvPr>
              <p:cNvSpPr/>
              <p:nvPr/>
            </p:nvSpPr>
            <p:spPr>
              <a:xfrm>
                <a:off x="1327736" y="5774253"/>
                <a:ext cx="3355701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C4A968F-F84D-43C9-BEF6-5D071167AD17}"/>
                </a:ext>
              </a:extLst>
            </p:cNvPr>
            <p:cNvGrpSpPr/>
            <p:nvPr/>
          </p:nvGrpSpPr>
          <p:grpSpPr>
            <a:xfrm>
              <a:off x="-25989" y="2855701"/>
              <a:ext cx="3031576" cy="3715552"/>
              <a:chOff x="-25989" y="2855701"/>
              <a:chExt cx="3031576" cy="3715552"/>
            </a:xfrm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F5B03E1F-3210-4FEA-9119-7CF0C1B829A0}"/>
                  </a:ext>
                </a:extLst>
              </p:cNvPr>
              <p:cNvSpPr/>
              <p:nvPr/>
            </p:nvSpPr>
            <p:spPr>
              <a:xfrm flipH="1">
                <a:off x="-25989" y="3953013"/>
                <a:ext cx="2137656" cy="2618240"/>
              </a:xfrm>
              <a:custGeom>
                <a:avLst/>
                <a:gdLst>
                  <a:gd name="connsiteX0" fmla="*/ 1550356 w 2619983"/>
                  <a:gd name="connsiteY0" fmla="*/ 29716 h 2765267"/>
                  <a:gd name="connsiteX1" fmla="*/ 1818939 w 2619983"/>
                  <a:gd name="connsiteY1" fmla="*/ 176579 h 2765267"/>
                  <a:gd name="connsiteX2" fmla="*/ 2097809 w 2619983"/>
                  <a:gd name="connsiteY2" fmla="*/ 361731 h 2765267"/>
                  <a:gd name="connsiteX3" fmla="*/ 2502398 w 2619983"/>
                  <a:gd name="connsiteY3" fmla="*/ 974330 h 2765267"/>
                  <a:gd name="connsiteX4" fmla="*/ 2593831 w 2619983"/>
                  <a:gd name="connsiteY4" fmla="*/ 1389777 h 2765267"/>
                  <a:gd name="connsiteX5" fmla="*/ 2619547 w 2619983"/>
                  <a:gd name="connsiteY5" fmla="*/ 2749838 h 2765267"/>
                  <a:gd name="connsiteX6" fmla="*/ 2604118 w 2619983"/>
                  <a:gd name="connsiteY6" fmla="*/ 2765267 h 2765267"/>
                  <a:gd name="connsiteX7" fmla="*/ 2594403 w 2619983"/>
                  <a:gd name="connsiteY7" fmla="*/ 2764696 h 2765267"/>
                  <a:gd name="connsiteX8" fmla="*/ 52002 w 2619983"/>
                  <a:gd name="connsiteY8" fmla="*/ 2764696 h 2765267"/>
                  <a:gd name="connsiteX9" fmla="*/ 49145 w 2619983"/>
                  <a:gd name="connsiteY9" fmla="*/ 2764696 h 2765267"/>
                  <a:gd name="connsiteX10" fmla="*/ 66289 w 2619983"/>
                  <a:gd name="connsiteY10" fmla="*/ 2446396 h 2765267"/>
                  <a:gd name="connsiteX11" fmla="*/ 266298 w 2619983"/>
                  <a:gd name="connsiteY11" fmla="*/ 2153811 h 2765267"/>
                  <a:gd name="connsiteX12" fmla="*/ 269155 w 2619983"/>
                  <a:gd name="connsiteY12" fmla="*/ 2152668 h 2765267"/>
                  <a:gd name="connsiteX13" fmla="*/ 543453 w 2619983"/>
                  <a:gd name="connsiteY13" fmla="*/ 2153240 h 2765267"/>
                  <a:gd name="connsiteX14" fmla="*/ 549739 w 2619983"/>
                  <a:gd name="connsiteY14" fmla="*/ 2155526 h 2765267"/>
                  <a:gd name="connsiteX15" fmla="*/ 747462 w 2619983"/>
                  <a:gd name="connsiteY15" fmla="*/ 2181813 h 2765267"/>
                  <a:gd name="connsiteX16" fmla="*/ 750891 w 2619983"/>
                  <a:gd name="connsiteY16" fmla="*/ 2181813 h 2765267"/>
                  <a:gd name="connsiteX17" fmla="*/ 763463 w 2619983"/>
                  <a:gd name="connsiteY17" fmla="*/ 2156097 h 2765267"/>
                  <a:gd name="connsiteX18" fmla="*/ 753748 w 2619983"/>
                  <a:gd name="connsiteY18" fmla="*/ 2143525 h 2765267"/>
                  <a:gd name="connsiteX19" fmla="*/ 694317 w 2619983"/>
                  <a:gd name="connsiteY19" fmla="*/ 2010376 h 2765267"/>
                  <a:gd name="connsiteX20" fmla="*/ 665173 w 2619983"/>
                  <a:gd name="connsiteY20" fmla="*/ 1980661 h 2765267"/>
                  <a:gd name="connsiteX21" fmla="*/ 641172 w 2619983"/>
                  <a:gd name="connsiteY21" fmla="*/ 1970946 h 2765267"/>
                  <a:gd name="connsiteX22" fmla="*/ 555454 w 2619983"/>
                  <a:gd name="connsiteY22" fmla="*/ 1953231 h 2765267"/>
                  <a:gd name="connsiteX23" fmla="*/ 306299 w 2619983"/>
                  <a:gd name="connsiteY23" fmla="*/ 1973232 h 2765267"/>
                  <a:gd name="connsiteX24" fmla="*/ 70289 w 2619983"/>
                  <a:gd name="connsiteY24" fmla="*/ 1953802 h 2765267"/>
                  <a:gd name="connsiteX25" fmla="*/ 133149 w 2619983"/>
                  <a:gd name="connsiteY25" fmla="*/ 1856655 h 2765267"/>
                  <a:gd name="connsiteX26" fmla="*/ 127434 w 2619983"/>
                  <a:gd name="connsiteY26" fmla="*/ 1732078 h 2765267"/>
                  <a:gd name="connsiteX27" fmla="*/ 0 w 2619983"/>
                  <a:gd name="connsiteY27" fmla="*/ 1622930 h 2765267"/>
                  <a:gd name="connsiteX28" fmla="*/ 205724 w 2619983"/>
                  <a:gd name="connsiteY28" fmla="*/ 1596072 h 2765267"/>
                  <a:gd name="connsiteX29" fmla="*/ 257154 w 2619983"/>
                  <a:gd name="connsiteY29" fmla="*/ 1580071 h 2765267"/>
                  <a:gd name="connsiteX30" fmla="*/ 358873 w 2619983"/>
                  <a:gd name="connsiteY30" fmla="*/ 1557213 h 2765267"/>
                  <a:gd name="connsiteX31" fmla="*/ 389732 w 2619983"/>
                  <a:gd name="connsiteY31" fmla="*/ 1545212 h 2765267"/>
                  <a:gd name="connsiteX32" fmla="*/ 496594 w 2619983"/>
                  <a:gd name="connsiteY32" fmla="*/ 1495496 h 2765267"/>
                  <a:gd name="connsiteX33" fmla="*/ 561168 w 2619983"/>
                  <a:gd name="connsiteY33" fmla="*/ 1446922 h 2765267"/>
                  <a:gd name="connsiteX34" fmla="*/ 588598 w 2619983"/>
                  <a:gd name="connsiteY34" fmla="*/ 1332060 h 2765267"/>
                  <a:gd name="connsiteX35" fmla="*/ 595456 w 2619983"/>
                  <a:gd name="connsiteY35" fmla="*/ 1076048 h 2765267"/>
                  <a:gd name="connsiteX36" fmla="*/ 586884 w 2619983"/>
                  <a:gd name="connsiteY36" fmla="*/ 886897 h 2765267"/>
                  <a:gd name="connsiteX37" fmla="*/ 614313 w 2619983"/>
                  <a:gd name="connsiteY37" fmla="*/ 677745 h 2765267"/>
                  <a:gd name="connsiteX38" fmla="*/ 710318 w 2619983"/>
                  <a:gd name="connsiteY38" fmla="*/ 530881 h 2765267"/>
                  <a:gd name="connsiteX39" fmla="*/ 770320 w 2619983"/>
                  <a:gd name="connsiteY39" fmla="*/ 472021 h 2765267"/>
                  <a:gd name="connsiteX40" fmla="*/ 1458923 w 2619983"/>
                  <a:gd name="connsiteY40" fmla="*/ 0 h 2765267"/>
                  <a:gd name="connsiteX41" fmla="*/ 1460637 w 2619983"/>
                  <a:gd name="connsiteY41" fmla="*/ 0 h 2765267"/>
                  <a:gd name="connsiteX42" fmla="*/ 1550356 w 2619983"/>
                  <a:gd name="connsiteY42" fmla="*/ 29716 h 2765267"/>
                  <a:gd name="connsiteX0" fmla="*/ 1576316 w 2645944"/>
                  <a:gd name="connsiteY0" fmla="*/ 29716 h 2776917"/>
                  <a:gd name="connsiteX1" fmla="*/ 1844899 w 2645944"/>
                  <a:gd name="connsiteY1" fmla="*/ 176579 h 2776917"/>
                  <a:gd name="connsiteX2" fmla="*/ 2123769 w 2645944"/>
                  <a:gd name="connsiteY2" fmla="*/ 361731 h 2776917"/>
                  <a:gd name="connsiteX3" fmla="*/ 2528358 w 2645944"/>
                  <a:gd name="connsiteY3" fmla="*/ 974330 h 2776917"/>
                  <a:gd name="connsiteX4" fmla="*/ 2619791 w 2645944"/>
                  <a:gd name="connsiteY4" fmla="*/ 1389777 h 2776917"/>
                  <a:gd name="connsiteX5" fmla="*/ 2645507 w 2645944"/>
                  <a:gd name="connsiteY5" fmla="*/ 2749838 h 2776917"/>
                  <a:gd name="connsiteX6" fmla="*/ 2630078 w 2645944"/>
                  <a:gd name="connsiteY6" fmla="*/ 2765267 h 2776917"/>
                  <a:gd name="connsiteX7" fmla="*/ 2620363 w 2645944"/>
                  <a:gd name="connsiteY7" fmla="*/ 2764696 h 2776917"/>
                  <a:gd name="connsiteX8" fmla="*/ 77962 w 2645944"/>
                  <a:gd name="connsiteY8" fmla="*/ 2764696 h 2776917"/>
                  <a:gd name="connsiteX9" fmla="*/ 600594 w 2645944"/>
                  <a:gd name="connsiteY9" fmla="*/ 2776917 h 2776917"/>
                  <a:gd name="connsiteX10" fmla="*/ 92249 w 2645944"/>
                  <a:gd name="connsiteY10" fmla="*/ 2446396 h 2776917"/>
                  <a:gd name="connsiteX11" fmla="*/ 292258 w 2645944"/>
                  <a:gd name="connsiteY11" fmla="*/ 2153811 h 2776917"/>
                  <a:gd name="connsiteX12" fmla="*/ 295115 w 2645944"/>
                  <a:gd name="connsiteY12" fmla="*/ 2152668 h 2776917"/>
                  <a:gd name="connsiteX13" fmla="*/ 569413 w 2645944"/>
                  <a:gd name="connsiteY13" fmla="*/ 2153240 h 2776917"/>
                  <a:gd name="connsiteX14" fmla="*/ 575699 w 2645944"/>
                  <a:gd name="connsiteY14" fmla="*/ 2155526 h 2776917"/>
                  <a:gd name="connsiteX15" fmla="*/ 773422 w 2645944"/>
                  <a:gd name="connsiteY15" fmla="*/ 2181813 h 2776917"/>
                  <a:gd name="connsiteX16" fmla="*/ 776851 w 2645944"/>
                  <a:gd name="connsiteY16" fmla="*/ 2181813 h 2776917"/>
                  <a:gd name="connsiteX17" fmla="*/ 789423 w 2645944"/>
                  <a:gd name="connsiteY17" fmla="*/ 2156097 h 2776917"/>
                  <a:gd name="connsiteX18" fmla="*/ 779708 w 2645944"/>
                  <a:gd name="connsiteY18" fmla="*/ 2143525 h 2776917"/>
                  <a:gd name="connsiteX19" fmla="*/ 720277 w 2645944"/>
                  <a:gd name="connsiteY19" fmla="*/ 2010376 h 2776917"/>
                  <a:gd name="connsiteX20" fmla="*/ 691133 w 2645944"/>
                  <a:gd name="connsiteY20" fmla="*/ 1980661 h 2776917"/>
                  <a:gd name="connsiteX21" fmla="*/ 667132 w 2645944"/>
                  <a:gd name="connsiteY21" fmla="*/ 1970946 h 2776917"/>
                  <a:gd name="connsiteX22" fmla="*/ 581414 w 2645944"/>
                  <a:gd name="connsiteY22" fmla="*/ 1953231 h 2776917"/>
                  <a:gd name="connsiteX23" fmla="*/ 332259 w 2645944"/>
                  <a:gd name="connsiteY23" fmla="*/ 1973232 h 2776917"/>
                  <a:gd name="connsiteX24" fmla="*/ 96249 w 2645944"/>
                  <a:gd name="connsiteY24" fmla="*/ 1953802 h 2776917"/>
                  <a:gd name="connsiteX25" fmla="*/ 159109 w 2645944"/>
                  <a:gd name="connsiteY25" fmla="*/ 1856655 h 2776917"/>
                  <a:gd name="connsiteX26" fmla="*/ 153394 w 2645944"/>
                  <a:gd name="connsiteY26" fmla="*/ 1732078 h 2776917"/>
                  <a:gd name="connsiteX27" fmla="*/ 25960 w 2645944"/>
                  <a:gd name="connsiteY27" fmla="*/ 1622930 h 2776917"/>
                  <a:gd name="connsiteX28" fmla="*/ 231684 w 2645944"/>
                  <a:gd name="connsiteY28" fmla="*/ 1596072 h 2776917"/>
                  <a:gd name="connsiteX29" fmla="*/ 283114 w 2645944"/>
                  <a:gd name="connsiteY29" fmla="*/ 1580071 h 2776917"/>
                  <a:gd name="connsiteX30" fmla="*/ 384833 w 2645944"/>
                  <a:gd name="connsiteY30" fmla="*/ 1557213 h 2776917"/>
                  <a:gd name="connsiteX31" fmla="*/ 415692 w 2645944"/>
                  <a:gd name="connsiteY31" fmla="*/ 1545212 h 2776917"/>
                  <a:gd name="connsiteX32" fmla="*/ 522554 w 2645944"/>
                  <a:gd name="connsiteY32" fmla="*/ 1495496 h 2776917"/>
                  <a:gd name="connsiteX33" fmla="*/ 587128 w 2645944"/>
                  <a:gd name="connsiteY33" fmla="*/ 1446922 h 2776917"/>
                  <a:gd name="connsiteX34" fmla="*/ 614558 w 2645944"/>
                  <a:gd name="connsiteY34" fmla="*/ 1332060 h 2776917"/>
                  <a:gd name="connsiteX35" fmla="*/ 621416 w 2645944"/>
                  <a:gd name="connsiteY35" fmla="*/ 1076048 h 2776917"/>
                  <a:gd name="connsiteX36" fmla="*/ 612844 w 2645944"/>
                  <a:gd name="connsiteY36" fmla="*/ 886897 h 2776917"/>
                  <a:gd name="connsiteX37" fmla="*/ 640273 w 2645944"/>
                  <a:gd name="connsiteY37" fmla="*/ 677745 h 2776917"/>
                  <a:gd name="connsiteX38" fmla="*/ 736278 w 2645944"/>
                  <a:gd name="connsiteY38" fmla="*/ 530881 h 2776917"/>
                  <a:gd name="connsiteX39" fmla="*/ 796280 w 2645944"/>
                  <a:gd name="connsiteY39" fmla="*/ 472021 h 2776917"/>
                  <a:gd name="connsiteX40" fmla="*/ 1484883 w 2645944"/>
                  <a:gd name="connsiteY40" fmla="*/ 0 h 2776917"/>
                  <a:gd name="connsiteX41" fmla="*/ 1486597 w 2645944"/>
                  <a:gd name="connsiteY41" fmla="*/ 0 h 2776917"/>
                  <a:gd name="connsiteX42" fmla="*/ 1576316 w 2645944"/>
                  <a:gd name="connsiteY42" fmla="*/ 29716 h 2776917"/>
                  <a:gd name="connsiteX0" fmla="*/ 1550356 w 2619984"/>
                  <a:gd name="connsiteY0" fmla="*/ 29716 h 2776917"/>
                  <a:gd name="connsiteX1" fmla="*/ 1818939 w 2619984"/>
                  <a:gd name="connsiteY1" fmla="*/ 176579 h 2776917"/>
                  <a:gd name="connsiteX2" fmla="*/ 2097809 w 2619984"/>
                  <a:gd name="connsiteY2" fmla="*/ 361731 h 2776917"/>
                  <a:gd name="connsiteX3" fmla="*/ 2502398 w 2619984"/>
                  <a:gd name="connsiteY3" fmla="*/ 974330 h 2776917"/>
                  <a:gd name="connsiteX4" fmla="*/ 2593831 w 2619984"/>
                  <a:gd name="connsiteY4" fmla="*/ 1389777 h 2776917"/>
                  <a:gd name="connsiteX5" fmla="*/ 2619547 w 2619984"/>
                  <a:gd name="connsiteY5" fmla="*/ 2749838 h 2776917"/>
                  <a:gd name="connsiteX6" fmla="*/ 2604118 w 2619984"/>
                  <a:gd name="connsiteY6" fmla="*/ 2765267 h 2776917"/>
                  <a:gd name="connsiteX7" fmla="*/ 2594403 w 2619984"/>
                  <a:gd name="connsiteY7" fmla="*/ 2764696 h 2776917"/>
                  <a:gd name="connsiteX8" fmla="*/ 574634 w 2619984"/>
                  <a:gd name="connsiteY8" fmla="*/ 2776917 h 2776917"/>
                  <a:gd name="connsiteX9" fmla="*/ 66289 w 2619984"/>
                  <a:gd name="connsiteY9" fmla="*/ 2446396 h 2776917"/>
                  <a:gd name="connsiteX10" fmla="*/ 266298 w 2619984"/>
                  <a:gd name="connsiteY10" fmla="*/ 2153811 h 2776917"/>
                  <a:gd name="connsiteX11" fmla="*/ 269155 w 2619984"/>
                  <a:gd name="connsiteY11" fmla="*/ 2152668 h 2776917"/>
                  <a:gd name="connsiteX12" fmla="*/ 543453 w 2619984"/>
                  <a:gd name="connsiteY12" fmla="*/ 2153240 h 2776917"/>
                  <a:gd name="connsiteX13" fmla="*/ 549739 w 2619984"/>
                  <a:gd name="connsiteY13" fmla="*/ 2155526 h 2776917"/>
                  <a:gd name="connsiteX14" fmla="*/ 747462 w 2619984"/>
                  <a:gd name="connsiteY14" fmla="*/ 2181813 h 2776917"/>
                  <a:gd name="connsiteX15" fmla="*/ 750891 w 2619984"/>
                  <a:gd name="connsiteY15" fmla="*/ 2181813 h 2776917"/>
                  <a:gd name="connsiteX16" fmla="*/ 763463 w 2619984"/>
                  <a:gd name="connsiteY16" fmla="*/ 2156097 h 2776917"/>
                  <a:gd name="connsiteX17" fmla="*/ 753748 w 2619984"/>
                  <a:gd name="connsiteY17" fmla="*/ 2143525 h 2776917"/>
                  <a:gd name="connsiteX18" fmla="*/ 694317 w 2619984"/>
                  <a:gd name="connsiteY18" fmla="*/ 2010376 h 2776917"/>
                  <a:gd name="connsiteX19" fmla="*/ 665173 w 2619984"/>
                  <a:gd name="connsiteY19" fmla="*/ 1980661 h 2776917"/>
                  <a:gd name="connsiteX20" fmla="*/ 641172 w 2619984"/>
                  <a:gd name="connsiteY20" fmla="*/ 1970946 h 2776917"/>
                  <a:gd name="connsiteX21" fmla="*/ 555454 w 2619984"/>
                  <a:gd name="connsiteY21" fmla="*/ 1953231 h 2776917"/>
                  <a:gd name="connsiteX22" fmla="*/ 306299 w 2619984"/>
                  <a:gd name="connsiteY22" fmla="*/ 1973232 h 2776917"/>
                  <a:gd name="connsiteX23" fmla="*/ 70289 w 2619984"/>
                  <a:gd name="connsiteY23" fmla="*/ 1953802 h 2776917"/>
                  <a:gd name="connsiteX24" fmla="*/ 133149 w 2619984"/>
                  <a:gd name="connsiteY24" fmla="*/ 1856655 h 2776917"/>
                  <a:gd name="connsiteX25" fmla="*/ 127434 w 2619984"/>
                  <a:gd name="connsiteY25" fmla="*/ 1732078 h 2776917"/>
                  <a:gd name="connsiteX26" fmla="*/ 0 w 2619984"/>
                  <a:gd name="connsiteY26" fmla="*/ 1622930 h 2776917"/>
                  <a:gd name="connsiteX27" fmla="*/ 205724 w 2619984"/>
                  <a:gd name="connsiteY27" fmla="*/ 1596072 h 2776917"/>
                  <a:gd name="connsiteX28" fmla="*/ 257154 w 2619984"/>
                  <a:gd name="connsiteY28" fmla="*/ 1580071 h 2776917"/>
                  <a:gd name="connsiteX29" fmla="*/ 358873 w 2619984"/>
                  <a:gd name="connsiteY29" fmla="*/ 1557213 h 2776917"/>
                  <a:gd name="connsiteX30" fmla="*/ 389732 w 2619984"/>
                  <a:gd name="connsiteY30" fmla="*/ 1545212 h 2776917"/>
                  <a:gd name="connsiteX31" fmla="*/ 496594 w 2619984"/>
                  <a:gd name="connsiteY31" fmla="*/ 1495496 h 2776917"/>
                  <a:gd name="connsiteX32" fmla="*/ 561168 w 2619984"/>
                  <a:gd name="connsiteY32" fmla="*/ 1446922 h 2776917"/>
                  <a:gd name="connsiteX33" fmla="*/ 588598 w 2619984"/>
                  <a:gd name="connsiteY33" fmla="*/ 1332060 h 2776917"/>
                  <a:gd name="connsiteX34" fmla="*/ 595456 w 2619984"/>
                  <a:gd name="connsiteY34" fmla="*/ 1076048 h 2776917"/>
                  <a:gd name="connsiteX35" fmla="*/ 586884 w 2619984"/>
                  <a:gd name="connsiteY35" fmla="*/ 886897 h 2776917"/>
                  <a:gd name="connsiteX36" fmla="*/ 614313 w 2619984"/>
                  <a:gd name="connsiteY36" fmla="*/ 677745 h 2776917"/>
                  <a:gd name="connsiteX37" fmla="*/ 710318 w 2619984"/>
                  <a:gd name="connsiteY37" fmla="*/ 530881 h 2776917"/>
                  <a:gd name="connsiteX38" fmla="*/ 770320 w 2619984"/>
                  <a:gd name="connsiteY38" fmla="*/ 472021 h 2776917"/>
                  <a:gd name="connsiteX39" fmla="*/ 1458923 w 2619984"/>
                  <a:gd name="connsiteY39" fmla="*/ 0 h 2776917"/>
                  <a:gd name="connsiteX40" fmla="*/ 1460637 w 2619984"/>
                  <a:gd name="connsiteY40" fmla="*/ 0 h 2776917"/>
                  <a:gd name="connsiteX41" fmla="*/ 1550356 w 2619984"/>
                  <a:gd name="connsiteY41" fmla="*/ 29716 h 2776917"/>
                  <a:gd name="connsiteX0" fmla="*/ 1550356 w 2619984"/>
                  <a:gd name="connsiteY0" fmla="*/ 29716 h 2776917"/>
                  <a:gd name="connsiteX1" fmla="*/ 1818939 w 2619984"/>
                  <a:gd name="connsiteY1" fmla="*/ 176579 h 2776917"/>
                  <a:gd name="connsiteX2" fmla="*/ 2097809 w 2619984"/>
                  <a:gd name="connsiteY2" fmla="*/ 361731 h 2776917"/>
                  <a:gd name="connsiteX3" fmla="*/ 2502398 w 2619984"/>
                  <a:gd name="connsiteY3" fmla="*/ 974330 h 2776917"/>
                  <a:gd name="connsiteX4" fmla="*/ 2593831 w 2619984"/>
                  <a:gd name="connsiteY4" fmla="*/ 1389777 h 2776917"/>
                  <a:gd name="connsiteX5" fmla="*/ 2619547 w 2619984"/>
                  <a:gd name="connsiteY5" fmla="*/ 2749838 h 2776917"/>
                  <a:gd name="connsiteX6" fmla="*/ 2604118 w 2619984"/>
                  <a:gd name="connsiteY6" fmla="*/ 2765267 h 2776917"/>
                  <a:gd name="connsiteX7" fmla="*/ 2594403 w 2619984"/>
                  <a:gd name="connsiteY7" fmla="*/ 2764696 h 2776917"/>
                  <a:gd name="connsiteX8" fmla="*/ 574634 w 2619984"/>
                  <a:gd name="connsiteY8" fmla="*/ 2776917 h 2776917"/>
                  <a:gd name="connsiteX9" fmla="*/ 5185 w 2619984"/>
                  <a:gd name="connsiteY9" fmla="*/ 2593044 h 2776917"/>
                  <a:gd name="connsiteX10" fmla="*/ 266298 w 2619984"/>
                  <a:gd name="connsiteY10" fmla="*/ 2153811 h 2776917"/>
                  <a:gd name="connsiteX11" fmla="*/ 269155 w 2619984"/>
                  <a:gd name="connsiteY11" fmla="*/ 2152668 h 2776917"/>
                  <a:gd name="connsiteX12" fmla="*/ 543453 w 2619984"/>
                  <a:gd name="connsiteY12" fmla="*/ 2153240 h 2776917"/>
                  <a:gd name="connsiteX13" fmla="*/ 549739 w 2619984"/>
                  <a:gd name="connsiteY13" fmla="*/ 2155526 h 2776917"/>
                  <a:gd name="connsiteX14" fmla="*/ 747462 w 2619984"/>
                  <a:gd name="connsiteY14" fmla="*/ 2181813 h 2776917"/>
                  <a:gd name="connsiteX15" fmla="*/ 750891 w 2619984"/>
                  <a:gd name="connsiteY15" fmla="*/ 2181813 h 2776917"/>
                  <a:gd name="connsiteX16" fmla="*/ 763463 w 2619984"/>
                  <a:gd name="connsiteY16" fmla="*/ 2156097 h 2776917"/>
                  <a:gd name="connsiteX17" fmla="*/ 753748 w 2619984"/>
                  <a:gd name="connsiteY17" fmla="*/ 2143525 h 2776917"/>
                  <a:gd name="connsiteX18" fmla="*/ 694317 w 2619984"/>
                  <a:gd name="connsiteY18" fmla="*/ 2010376 h 2776917"/>
                  <a:gd name="connsiteX19" fmla="*/ 665173 w 2619984"/>
                  <a:gd name="connsiteY19" fmla="*/ 1980661 h 2776917"/>
                  <a:gd name="connsiteX20" fmla="*/ 641172 w 2619984"/>
                  <a:gd name="connsiteY20" fmla="*/ 1970946 h 2776917"/>
                  <a:gd name="connsiteX21" fmla="*/ 555454 w 2619984"/>
                  <a:gd name="connsiteY21" fmla="*/ 1953231 h 2776917"/>
                  <a:gd name="connsiteX22" fmla="*/ 306299 w 2619984"/>
                  <a:gd name="connsiteY22" fmla="*/ 1973232 h 2776917"/>
                  <a:gd name="connsiteX23" fmla="*/ 70289 w 2619984"/>
                  <a:gd name="connsiteY23" fmla="*/ 1953802 h 2776917"/>
                  <a:gd name="connsiteX24" fmla="*/ 133149 w 2619984"/>
                  <a:gd name="connsiteY24" fmla="*/ 1856655 h 2776917"/>
                  <a:gd name="connsiteX25" fmla="*/ 127434 w 2619984"/>
                  <a:gd name="connsiteY25" fmla="*/ 1732078 h 2776917"/>
                  <a:gd name="connsiteX26" fmla="*/ 0 w 2619984"/>
                  <a:gd name="connsiteY26" fmla="*/ 1622930 h 2776917"/>
                  <a:gd name="connsiteX27" fmla="*/ 205724 w 2619984"/>
                  <a:gd name="connsiteY27" fmla="*/ 1596072 h 2776917"/>
                  <a:gd name="connsiteX28" fmla="*/ 257154 w 2619984"/>
                  <a:gd name="connsiteY28" fmla="*/ 1580071 h 2776917"/>
                  <a:gd name="connsiteX29" fmla="*/ 358873 w 2619984"/>
                  <a:gd name="connsiteY29" fmla="*/ 1557213 h 2776917"/>
                  <a:gd name="connsiteX30" fmla="*/ 389732 w 2619984"/>
                  <a:gd name="connsiteY30" fmla="*/ 1545212 h 2776917"/>
                  <a:gd name="connsiteX31" fmla="*/ 496594 w 2619984"/>
                  <a:gd name="connsiteY31" fmla="*/ 1495496 h 2776917"/>
                  <a:gd name="connsiteX32" fmla="*/ 561168 w 2619984"/>
                  <a:gd name="connsiteY32" fmla="*/ 1446922 h 2776917"/>
                  <a:gd name="connsiteX33" fmla="*/ 588598 w 2619984"/>
                  <a:gd name="connsiteY33" fmla="*/ 1332060 h 2776917"/>
                  <a:gd name="connsiteX34" fmla="*/ 595456 w 2619984"/>
                  <a:gd name="connsiteY34" fmla="*/ 1076048 h 2776917"/>
                  <a:gd name="connsiteX35" fmla="*/ 586884 w 2619984"/>
                  <a:gd name="connsiteY35" fmla="*/ 886897 h 2776917"/>
                  <a:gd name="connsiteX36" fmla="*/ 614313 w 2619984"/>
                  <a:gd name="connsiteY36" fmla="*/ 677745 h 2776917"/>
                  <a:gd name="connsiteX37" fmla="*/ 710318 w 2619984"/>
                  <a:gd name="connsiteY37" fmla="*/ 530881 h 2776917"/>
                  <a:gd name="connsiteX38" fmla="*/ 770320 w 2619984"/>
                  <a:gd name="connsiteY38" fmla="*/ 472021 h 2776917"/>
                  <a:gd name="connsiteX39" fmla="*/ 1458923 w 2619984"/>
                  <a:gd name="connsiteY39" fmla="*/ 0 h 2776917"/>
                  <a:gd name="connsiteX40" fmla="*/ 1460637 w 2619984"/>
                  <a:gd name="connsiteY40" fmla="*/ 0 h 2776917"/>
                  <a:gd name="connsiteX41" fmla="*/ 1550356 w 2619984"/>
                  <a:gd name="connsiteY41" fmla="*/ 29716 h 2776917"/>
                  <a:gd name="connsiteX0" fmla="*/ 1550356 w 2731128"/>
                  <a:gd name="connsiteY0" fmla="*/ 29716 h 2801358"/>
                  <a:gd name="connsiteX1" fmla="*/ 1818939 w 2731128"/>
                  <a:gd name="connsiteY1" fmla="*/ 176579 h 2801358"/>
                  <a:gd name="connsiteX2" fmla="*/ 2097809 w 2731128"/>
                  <a:gd name="connsiteY2" fmla="*/ 361731 h 2801358"/>
                  <a:gd name="connsiteX3" fmla="*/ 2502398 w 2731128"/>
                  <a:gd name="connsiteY3" fmla="*/ 974330 h 2801358"/>
                  <a:gd name="connsiteX4" fmla="*/ 2593831 w 2731128"/>
                  <a:gd name="connsiteY4" fmla="*/ 1389777 h 2801358"/>
                  <a:gd name="connsiteX5" fmla="*/ 2619547 w 2731128"/>
                  <a:gd name="connsiteY5" fmla="*/ 2749838 h 2801358"/>
                  <a:gd name="connsiteX6" fmla="*/ 2604118 w 2731128"/>
                  <a:gd name="connsiteY6" fmla="*/ 2765267 h 2801358"/>
                  <a:gd name="connsiteX7" fmla="*/ 2594403 w 2731128"/>
                  <a:gd name="connsiteY7" fmla="*/ 2764696 h 2801358"/>
                  <a:gd name="connsiteX8" fmla="*/ 782385 w 2731128"/>
                  <a:gd name="connsiteY8" fmla="*/ 2801358 h 2801358"/>
                  <a:gd name="connsiteX9" fmla="*/ 5185 w 2731128"/>
                  <a:gd name="connsiteY9" fmla="*/ 2593044 h 2801358"/>
                  <a:gd name="connsiteX10" fmla="*/ 266298 w 2731128"/>
                  <a:gd name="connsiteY10" fmla="*/ 2153811 h 2801358"/>
                  <a:gd name="connsiteX11" fmla="*/ 269155 w 2731128"/>
                  <a:gd name="connsiteY11" fmla="*/ 2152668 h 2801358"/>
                  <a:gd name="connsiteX12" fmla="*/ 543453 w 2731128"/>
                  <a:gd name="connsiteY12" fmla="*/ 2153240 h 2801358"/>
                  <a:gd name="connsiteX13" fmla="*/ 549739 w 2731128"/>
                  <a:gd name="connsiteY13" fmla="*/ 2155526 h 2801358"/>
                  <a:gd name="connsiteX14" fmla="*/ 747462 w 2731128"/>
                  <a:gd name="connsiteY14" fmla="*/ 2181813 h 2801358"/>
                  <a:gd name="connsiteX15" fmla="*/ 750891 w 2731128"/>
                  <a:gd name="connsiteY15" fmla="*/ 2181813 h 2801358"/>
                  <a:gd name="connsiteX16" fmla="*/ 763463 w 2731128"/>
                  <a:gd name="connsiteY16" fmla="*/ 2156097 h 2801358"/>
                  <a:gd name="connsiteX17" fmla="*/ 753748 w 2731128"/>
                  <a:gd name="connsiteY17" fmla="*/ 2143525 h 2801358"/>
                  <a:gd name="connsiteX18" fmla="*/ 694317 w 2731128"/>
                  <a:gd name="connsiteY18" fmla="*/ 2010376 h 2801358"/>
                  <a:gd name="connsiteX19" fmla="*/ 665173 w 2731128"/>
                  <a:gd name="connsiteY19" fmla="*/ 1980661 h 2801358"/>
                  <a:gd name="connsiteX20" fmla="*/ 641172 w 2731128"/>
                  <a:gd name="connsiteY20" fmla="*/ 1970946 h 2801358"/>
                  <a:gd name="connsiteX21" fmla="*/ 555454 w 2731128"/>
                  <a:gd name="connsiteY21" fmla="*/ 1953231 h 2801358"/>
                  <a:gd name="connsiteX22" fmla="*/ 306299 w 2731128"/>
                  <a:gd name="connsiteY22" fmla="*/ 1973232 h 2801358"/>
                  <a:gd name="connsiteX23" fmla="*/ 70289 w 2731128"/>
                  <a:gd name="connsiteY23" fmla="*/ 1953802 h 2801358"/>
                  <a:gd name="connsiteX24" fmla="*/ 133149 w 2731128"/>
                  <a:gd name="connsiteY24" fmla="*/ 1856655 h 2801358"/>
                  <a:gd name="connsiteX25" fmla="*/ 127434 w 2731128"/>
                  <a:gd name="connsiteY25" fmla="*/ 1732078 h 2801358"/>
                  <a:gd name="connsiteX26" fmla="*/ 0 w 2731128"/>
                  <a:gd name="connsiteY26" fmla="*/ 1622930 h 2801358"/>
                  <a:gd name="connsiteX27" fmla="*/ 205724 w 2731128"/>
                  <a:gd name="connsiteY27" fmla="*/ 1596072 h 2801358"/>
                  <a:gd name="connsiteX28" fmla="*/ 257154 w 2731128"/>
                  <a:gd name="connsiteY28" fmla="*/ 1580071 h 2801358"/>
                  <a:gd name="connsiteX29" fmla="*/ 358873 w 2731128"/>
                  <a:gd name="connsiteY29" fmla="*/ 1557213 h 2801358"/>
                  <a:gd name="connsiteX30" fmla="*/ 389732 w 2731128"/>
                  <a:gd name="connsiteY30" fmla="*/ 1545212 h 2801358"/>
                  <a:gd name="connsiteX31" fmla="*/ 496594 w 2731128"/>
                  <a:gd name="connsiteY31" fmla="*/ 1495496 h 2801358"/>
                  <a:gd name="connsiteX32" fmla="*/ 561168 w 2731128"/>
                  <a:gd name="connsiteY32" fmla="*/ 1446922 h 2801358"/>
                  <a:gd name="connsiteX33" fmla="*/ 588598 w 2731128"/>
                  <a:gd name="connsiteY33" fmla="*/ 1332060 h 2801358"/>
                  <a:gd name="connsiteX34" fmla="*/ 595456 w 2731128"/>
                  <a:gd name="connsiteY34" fmla="*/ 1076048 h 2801358"/>
                  <a:gd name="connsiteX35" fmla="*/ 586884 w 2731128"/>
                  <a:gd name="connsiteY35" fmla="*/ 886897 h 2801358"/>
                  <a:gd name="connsiteX36" fmla="*/ 614313 w 2731128"/>
                  <a:gd name="connsiteY36" fmla="*/ 677745 h 2801358"/>
                  <a:gd name="connsiteX37" fmla="*/ 710318 w 2731128"/>
                  <a:gd name="connsiteY37" fmla="*/ 530881 h 2801358"/>
                  <a:gd name="connsiteX38" fmla="*/ 770320 w 2731128"/>
                  <a:gd name="connsiteY38" fmla="*/ 472021 h 2801358"/>
                  <a:gd name="connsiteX39" fmla="*/ 1458923 w 2731128"/>
                  <a:gd name="connsiteY39" fmla="*/ 0 h 2801358"/>
                  <a:gd name="connsiteX40" fmla="*/ 1460637 w 2731128"/>
                  <a:gd name="connsiteY40" fmla="*/ 0 h 2801358"/>
                  <a:gd name="connsiteX41" fmla="*/ 1550356 w 2731128"/>
                  <a:gd name="connsiteY41" fmla="*/ 29716 h 2801358"/>
                  <a:gd name="connsiteX0" fmla="*/ 1550356 w 2740446"/>
                  <a:gd name="connsiteY0" fmla="*/ 29716 h 3583481"/>
                  <a:gd name="connsiteX1" fmla="*/ 1818939 w 2740446"/>
                  <a:gd name="connsiteY1" fmla="*/ 176579 h 3583481"/>
                  <a:gd name="connsiteX2" fmla="*/ 2097809 w 2740446"/>
                  <a:gd name="connsiteY2" fmla="*/ 361731 h 3583481"/>
                  <a:gd name="connsiteX3" fmla="*/ 2502398 w 2740446"/>
                  <a:gd name="connsiteY3" fmla="*/ 974330 h 3583481"/>
                  <a:gd name="connsiteX4" fmla="*/ 2593831 w 2740446"/>
                  <a:gd name="connsiteY4" fmla="*/ 1389777 h 3583481"/>
                  <a:gd name="connsiteX5" fmla="*/ 2619547 w 2740446"/>
                  <a:gd name="connsiteY5" fmla="*/ 2749838 h 3583481"/>
                  <a:gd name="connsiteX6" fmla="*/ 2604118 w 2740446"/>
                  <a:gd name="connsiteY6" fmla="*/ 2765267 h 3583481"/>
                  <a:gd name="connsiteX7" fmla="*/ 2606624 w 2740446"/>
                  <a:gd name="connsiteY7" fmla="*/ 3583481 h 3583481"/>
                  <a:gd name="connsiteX8" fmla="*/ 782385 w 2740446"/>
                  <a:gd name="connsiteY8" fmla="*/ 2801358 h 3583481"/>
                  <a:gd name="connsiteX9" fmla="*/ 5185 w 2740446"/>
                  <a:gd name="connsiteY9" fmla="*/ 2593044 h 3583481"/>
                  <a:gd name="connsiteX10" fmla="*/ 266298 w 2740446"/>
                  <a:gd name="connsiteY10" fmla="*/ 2153811 h 3583481"/>
                  <a:gd name="connsiteX11" fmla="*/ 269155 w 2740446"/>
                  <a:gd name="connsiteY11" fmla="*/ 2152668 h 3583481"/>
                  <a:gd name="connsiteX12" fmla="*/ 543453 w 2740446"/>
                  <a:gd name="connsiteY12" fmla="*/ 2153240 h 3583481"/>
                  <a:gd name="connsiteX13" fmla="*/ 549739 w 2740446"/>
                  <a:gd name="connsiteY13" fmla="*/ 2155526 h 3583481"/>
                  <a:gd name="connsiteX14" fmla="*/ 747462 w 2740446"/>
                  <a:gd name="connsiteY14" fmla="*/ 2181813 h 3583481"/>
                  <a:gd name="connsiteX15" fmla="*/ 750891 w 2740446"/>
                  <a:gd name="connsiteY15" fmla="*/ 2181813 h 3583481"/>
                  <a:gd name="connsiteX16" fmla="*/ 763463 w 2740446"/>
                  <a:gd name="connsiteY16" fmla="*/ 2156097 h 3583481"/>
                  <a:gd name="connsiteX17" fmla="*/ 753748 w 2740446"/>
                  <a:gd name="connsiteY17" fmla="*/ 2143525 h 3583481"/>
                  <a:gd name="connsiteX18" fmla="*/ 694317 w 2740446"/>
                  <a:gd name="connsiteY18" fmla="*/ 2010376 h 3583481"/>
                  <a:gd name="connsiteX19" fmla="*/ 665173 w 2740446"/>
                  <a:gd name="connsiteY19" fmla="*/ 1980661 h 3583481"/>
                  <a:gd name="connsiteX20" fmla="*/ 641172 w 2740446"/>
                  <a:gd name="connsiteY20" fmla="*/ 1970946 h 3583481"/>
                  <a:gd name="connsiteX21" fmla="*/ 555454 w 2740446"/>
                  <a:gd name="connsiteY21" fmla="*/ 1953231 h 3583481"/>
                  <a:gd name="connsiteX22" fmla="*/ 306299 w 2740446"/>
                  <a:gd name="connsiteY22" fmla="*/ 1973232 h 3583481"/>
                  <a:gd name="connsiteX23" fmla="*/ 70289 w 2740446"/>
                  <a:gd name="connsiteY23" fmla="*/ 1953802 h 3583481"/>
                  <a:gd name="connsiteX24" fmla="*/ 133149 w 2740446"/>
                  <a:gd name="connsiteY24" fmla="*/ 1856655 h 3583481"/>
                  <a:gd name="connsiteX25" fmla="*/ 127434 w 2740446"/>
                  <a:gd name="connsiteY25" fmla="*/ 1732078 h 3583481"/>
                  <a:gd name="connsiteX26" fmla="*/ 0 w 2740446"/>
                  <a:gd name="connsiteY26" fmla="*/ 1622930 h 3583481"/>
                  <a:gd name="connsiteX27" fmla="*/ 205724 w 2740446"/>
                  <a:gd name="connsiteY27" fmla="*/ 1596072 h 3583481"/>
                  <a:gd name="connsiteX28" fmla="*/ 257154 w 2740446"/>
                  <a:gd name="connsiteY28" fmla="*/ 1580071 h 3583481"/>
                  <a:gd name="connsiteX29" fmla="*/ 358873 w 2740446"/>
                  <a:gd name="connsiteY29" fmla="*/ 1557213 h 3583481"/>
                  <a:gd name="connsiteX30" fmla="*/ 389732 w 2740446"/>
                  <a:gd name="connsiteY30" fmla="*/ 1545212 h 3583481"/>
                  <a:gd name="connsiteX31" fmla="*/ 496594 w 2740446"/>
                  <a:gd name="connsiteY31" fmla="*/ 1495496 h 3583481"/>
                  <a:gd name="connsiteX32" fmla="*/ 561168 w 2740446"/>
                  <a:gd name="connsiteY32" fmla="*/ 1446922 h 3583481"/>
                  <a:gd name="connsiteX33" fmla="*/ 588598 w 2740446"/>
                  <a:gd name="connsiteY33" fmla="*/ 1332060 h 3583481"/>
                  <a:gd name="connsiteX34" fmla="*/ 595456 w 2740446"/>
                  <a:gd name="connsiteY34" fmla="*/ 1076048 h 3583481"/>
                  <a:gd name="connsiteX35" fmla="*/ 586884 w 2740446"/>
                  <a:gd name="connsiteY35" fmla="*/ 886897 h 3583481"/>
                  <a:gd name="connsiteX36" fmla="*/ 614313 w 2740446"/>
                  <a:gd name="connsiteY36" fmla="*/ 677745 h 3583481"/>
                  <a:gd name="connsiteX37" fmla="*/ 710318 w 2740446"/>
                  <a:gd name="connsiteY37" fmla="*/ 530881 h 3583481"/>
                  <a:gd name="connsiteX38" fmla="*/ 770320 w 2740446"/>
                  <a:gd name="connsiteY38" fmla="*/ 472021 h 3583481"/>
                  <a:gd name="connsiteX39" fmla="*/ 1458923 w 2740446"/>
                  <a:gd name="connsiteY39" fmla="*/ 0 h 3583481"/>
                  <a:gd name="connsiteX40" fmla="*/ 1460637 w 2740446"/>
                  <a:gd name="connsiteY40" fmla="*/ 0 h 3583481"/>
                  <a:gd name="connsiteX41" fmla="*/ 1550356 w 2740446"/>
                  <a:gd name="connsiteY41" fmla="*/ 29716 h 3583481"/>
                  <a:gd name="connsiteX0" fmla="*/ 1550356 w 2619984"/>
                  <a:gd name="connsiteY0" fmla="*/ 29716 h 3583481"/>
                  <a:gd name="connsiteX1" fmla="*/ 1818939 w 2619984"/>
                  <a:gd name="connsiteY1" fmla="*/ 176579 h 3583481"/>
                  <a:gd name="connsiteX2" fmla="*/ 2097809 w 2619984"/>
                  <a:gd name="connsiteY2" fmla="*/ 361731 h 3583481"/>
                  <a:gd name="connsiteX3" fmla="*/ 2502398 w 2619984"/>
                  <a:gd name="connsiteY3" fmla="*/ 974330 h 3583481"/>
                  <a:gd name="connsiteX4" fmla="*/ 2593831 w 2619984"/>
                  <a:gd name="connsiteY4" fmla="*/ 1389777 h 3583481"/>
                  <a:gd name="connsiteX5" fmla="*/ 2619547 w 2619984"/>
                  <a:gd name="connsiteY5" fmla="*/ 2749838 h 3583481"/>
                  <a:gd name="connsiteX6" fmla="*/ 2604118 w 2619984"/>
                  <a:gd name="connsiteY6" fmla="*/ 2765267 h 3583481"/>
                  <a:gd name="connsiteX7" fmla="*/ 2606624 w 2619984"/>
                  <a:gd name="connsiteY7" fmla="*/ 3583481 h 3583481"/>
                  <a:gd name="connsiteX8" fmla="*/ 782385 w 2619984"/>
                  <a:gd name="connsiteY8" fmla="*/ 2801358 h 3583481"/>
                  <a:gd name="connsiteX9" fmla="*/ 5185 w 2619984"/>
                  <a:gd name="connsiteY9" fmla="*/ 2593044 h 3583481"/>
                  <a:gd name="connsiteX10" fmla="*/ 266298 w 2619984"/>
                  <a:gd name="connsiteY10" fmla="*/ 2153811 h 3583481"/>
                  <a:gd name="connsiteX11" fmla="*/ 269155 w 2619984"/>
                  <a:gd name="connsiteY11" fmla="*/ 2152668 h 3583481"/>
                  <a:gd name="connsiteX12" fmla="*/ 543453 w 2619984"/>
                  <a:gd name="connsiteY12" fmla="*/ 2153240 h 3583481"/>
                  <a:gd name="connsiteX13" fmla="*/ 549739 w 2619984"/>
                  <a:gd name="connsiteY13" fmla="*/ 2155526 h 3583481"/>
                  <a:gd name="connsiteX14" fmla="*/ 747462 w 2619984"/>
                  <a:gd name="connsiteY14" fmla="*/ 2181813 h 3583481"/>
                  <a:gd name="connsiteX15" fmla="*/ 750891 w 2619984"/>
                  <a:gd name="connsiteY15" fmla="*/ 2181813 h 3583481"/>
                  <a:gd name="connsiteX16" fmla="*/ 763463 w 2619984"/>
                  <a:gd name="connsiteY16" fmla="*/ 2156097 h 3583481"/>
                  <a:gd name="connsiteX17" fmla="*/ 753748 w 2619984"/>
                  <a:gd name="connsiteY17" fmla="*/ 2143525 h 3583481"/>
                  <a:gd name="connsiteX18" fmla="*/ 694317 w 2619984"/>
                  <a:gd name="connsiteY18" fmla="*/ 2010376 h 3583481"/>
                  <a:gd name="connsiteX19" fmla="*/ 665173 w 2619984"/>
                  <a:gd name="connsiteY19" fmla="*/ 1980661 h 3583481"/>
                  <a:gd name="connsiteX20" fmla="*/ 641172 w 2619984"/>
                  <a:gd name="connsiteY20" fmla="*/ 1970946 h 3583481"/>
                  <a:gd name="connsiteX21" fmla="*/ 555454 w 2619984"/>
                  <a:gd name="connsiteY21" fmla="*/ 1953231 h 3583481"/>
                  <a:gd name="connsiteX22" fmla="*/ 306299 w 2619984"/>
                  <a:gd name="connsiteY22" fmla="*/ 1973232 h 3583481"/>
                  <a:gd name="connsiteX23" fmla="*/ 70289 w 2619984"/>
                  <a:gd name="connsiteY23" fmla="*/ 1953802 h 3583481"/>
                  <a:gd name="connsiteX24" fmla="*/ 133149 w 2619984"/>
                  <a:gd name="connsiteY24" fmla="*/ 1856655 h 3583481"/>
                  <a:gd name="connsiteX25" fmla="*/ 127434 w 2619984"/>
                  <a:gd name="connsiteY25" fmla="*/ 1732078 h 3583481"/>
                  <a:gd name="connsiteX26" fmla="*/ 0 w 2619984"/>
                  <a:gd name="connsiteY26" fmla="*/ 1622930 h 3583481"/>
                  <a:gd name="connsiteX27" fmla="*/ 205724 w 2619984"/>
                  <a:gd name="connsiteY27" fmla="*/ 1596072 h 3583481"/>
                  <a:gd name="connsiteX28" fmla="*/ 257154 w 2619984"/>
                  <a:gd name="connsiteY28" fmla="*/ 1580071 h 3583481"/>
                  <a:gd name="connsiteX29" fmla="*/ 358873 w 2619984"/>
                  <a:gd name="connsiteY29" fmla="*/ 1557213 h 3583481"/>
                  <a:gd name="connsiteX30" fmla="*/ 389732 w 2619984"/>
                  <a:gd name="connsiteY30" fmla="*/ 1545212 h 3583481"/>
                  <a:gd name="connsiteX31" fmla="*/ 496594 w 2619984"/>
                  <a:gd name="connsiteY31" fmla="*/ 1495496 h 3583481"/>
                  <a:gd name="connsiteX32" fmla="*/ 561168 w 2619984"/>
                  <a:gd name="connsiteY32" fmla="*/ 1446922 h 3583481"/>
                  <a:gd name="connsiteX33" fmla="*/ 588598 w 2619984"/>
                  <a:gd name="connsiteY33" fmla="*/ 1332060 h 3583481"/>
                  <a:gd name="connsiteX34" fmla="*/ 595456 w 2619984"/>
                  <a:gd name="connsiteY34" fmla="*/ 1076048 h 3583481"/>
                  <a:gd name="connsiteX35" fmla="*/ 586884 w 2619984"/>
                  <a:gd name="connsiteY35" fmla="*/ 886897 h 3583481"/>
                  <a:gd name="connsiteX36" fmla="*/ 614313 w 2619984"/>
                  <a:gd name="connsiteY36" fmla="*/ 677745 h 3583481"/>
                  <a:gd name="connsiteX37" fmla="*/ 710318 w 2619984"/>
                  <a:gd name="connsiteY37" fmla="*/ 530881 h 3583481"/>
                  <a:gd name="connsiteX38" fmla="*/ 770320 w 2619984"/>
                  <a:gd name="connsiteY38" fmla="*/ 472021 h 3583481"/>
                  <a:gd name="connsiteX39" fmla="*/ 1458923 w 2619984"/>
                  <a:gd name="connsiteY39" fmla="*/ 0 h 3583481"/>
                  <a:gd name="connsiteX40" fmla="*/ 1460637 w 2619984"/>
                  <a:gd name="connsiteY40" fmla="*/ 0 h 3583481"/>
                  <a:gd name="connsiteX41" fmla="*/ 1550356 w 2619984"/>
                  <a:gd name="connsiteY41" fmla="*/ 29716 h 3583481"/>
                  <a:gd name="connsiteX0" fmla="*/ 1550356 w 2746639"/>
                  <a:gd name="connsiteY0" fmla="*/ 29716 h 3583481"/>
                  <a:gd name="connsiteX1" fmla="*/ 1818939 w 2746639"/>
                  <a:gd name="connsiteY1" fmla="*/ 176579 h 3583481"/>
                  <a:gd name="connsiteX2" fmla="*/ 2097809 w 2746639"/>
                  <a:gd name="connsiteY2" fmla="*/ 361731 h 3583481"/>
                  <a:gd name="connsiteX3" fmla="*/ 2502398 w 2746639"/>
                  <a:gd name="connsiteY3" fmla="*/ 974330 h 3583481"/>
                  <a:gd name="connsiteX4" fmla="*/ 2593831 w 2746639"/>
                  <a:gd name="connsiteY4" fmla="*/ 1389777 h 3583481"/>
                  <a:gd name="connsiteX5" fmla="*/ 2619547 w 2746639"/>
                  <a:gd name="connsiteY5" fmla="*/ 2749838 h 3583481"/>
                  <a:gd name="connsiteX6" fmla="*/ 2606624 w 2746639"/>
                  <a:gd name="connsiteY6" fmla="*/ 3583481 h 3583481"/>
                  <a:gd name="connsiteX7" fmla="*/ 782385 w 2746639"/>
                  <a:gd name="connsiteY7" fmla="*/ 2801358 h 3583481"/>
                  <a:gd name="connsiteX8" fmla="*/ 5185 w 2746639"/>
                  <a:gd name="connsiteY8" fmla="*/ 2593044 h 3583481"/>
                  <a:gd name="connsiteX9" fmla="*/ 266298 w 2746639"/>
                  <a:gd name="connsiteY9" fmla="*/ 2153811 h 3583481"/>
                  <a:gd name="connsiteX10" fmla="*/ 269155 w 2746639"/>
                  <a:gd name="connsiteY10" fmla="*/ 2152668 h 3583481"/>
                  <a:gd name="connsiteX11" fmla="*/ 543453 w 2746639"/>
                  <a:gd name="connsiteY11" fmla="*/ 2153240 h 3583481"/>
                  <a:gd name="connsiteX12" fmla="*/ 549739 w 2746639"/>
                  <a:gd name="connsiteY12" fmla="*/ 2155526 h 3583481"/>
                  <a:gd name="connsiteX13" fmla="*/ 747462 w 2746639"/>
                  <a:gd name="connsiteY13" fmla="*/ 2181813 h 3583481"/>
                  <a:gd name="connsiteX14" fmla="*/ 750891 w 2746639"/>
                  <a:gd name="connsiteY14" fmla="*/ 2181813 h 3583481"/>
                  <a:gd name="connsiteX15" fmla="*/ 763463 w 2746639"/>
                  <a:gd name="connsiteY15" fmla="*/ 2156097 h 3583481"/>
                  <a:gd name="connsiteX16" fmla="*/ 753748 w 2746639"/>
                  <a:gd name="connsiteY16" fmla="*/ 2143525 h 3583481"/>
                  <a:gd name="connsiteX17" fmla="*/ 694317 w 2746639"/>
                  <a:gd name="connsiteY17" fmla="*/ 2010376 h 3583481"/>
                  <a:gd name="connsiteX18" fmla="*/ 665173 w 2746639"/>
                  <a:gd name="connsiteY18" fmla="*/ 1980661 h 3583481"/>
                  <a:gd name="connsiteX19" fmla="*/ 641172 w 2746639"/>
                  <a:gd name="connsiteY19" fmla="*/ 1970946 h 3583481"/>
                  <a:gd name="connsiteX20" fmla="*/ 555454 w 2746639"/>
                  <a:gd name="connsiteY20" fmla="*/ 1953231 h 3583481"/>
                  <a:gd name="connsiteX21" fmla="*/ 306299 w 2746639"/>
                  <a:gd name="connsiteY21" fmla="*/ 1973232 h 3583481"/>
                  <a:gd name="connsiteX22" fmla="*/ 70289 w 2746639"/>
                  <a:gd name="connsiteY22" fmla="*/ 1953802 h 3583481"/>
                  <a:gd name="connsiteX23" fmla="*/ 133149 w 2746639"/>
                  <a:gd name="connsiteY23" fmla="*/ 1856655 h 3583481"/>
                  <a:gd name="connsiteX24" fmla="*/ 127434 w 2746639"/>
                  <a:gd name="connsiteY24" fmla="*/ 1732078 h 3583481"/>
                  <a:gd name="connsiteX25" fmla="*/ 0 w 2746639"/>
                  <a:gd name="connsiteY25" fmla="*/ 1622930 h 3583481"/>
                  <a:gd name="connsiteX26" fmla="*/ 205724 w 2746639"/>
                  <a:gd name="connsiteY26" fmla="*/ 1596072 h 3583481"/>
                  <a:gd name="connsiteX27" fmla="*/ 257154 w 2746639"/>
                  <a:gd name="connsiteY27" fmla="*/ 1580071 h 3583481"/>
                  <a:gd name="connsiteX28" fmla="*/ 358873 w 2746639"/>
                  <a:gd name="connsiteY28" fmla="*/ 1557213 h 3583481"/>
                  <a:gd name="connsiteX29" fmla="*/ 389732 w 2746639"/>
                  <a:gd name="connsiteY29" fmla="*/ 1545212 h 3583481"/>
                  <a:gd name="connsiteX30" fmla="*/ 496594 w 2746639"/>
                  <a:gd name="connsiteY30" fmla="*/ 1495496 h 3583481"/>
                  <a:gd name="connsiteX31" fmla="*/ 561168 w 2746639"/>
                  <a:gd name="connsiteY31" fmla="*/ 1446922 h 3583481"/>
                  <a:gd name="connsiteX32" fmla="*/ 588598 w 2746639"/>
                  <a:gd name="connsiteY32" fmla="*/ 1332060 h 3583481"/>
                  <a:gd name="connsiteX33" fmla="*/ 595456 w 2746639"/>
                  <a:gd name="connsiteY33" fmla="*/ 1076048 h 3583481"/>
                  <a:gd name="connsiteX34" fmla="*/ 586884 w 2746639"/>
                  <a:gd name="connsiteY34" fmla="*/ 886897 h 3583481"/>
                  <a:gd name="connsiteX35" fmla="*/ 614313 w 2746639"/>
                  <a:gd name="connsiteY35" fmla="*/ 677745 h 3583481"/>
                  <a:gd name="connsiteX36" fmla="*/ 710318 w 2746639"/>
                  <a:gd name="connsiteY36" fmla="*/ 530881 h 3583481"/>
                  <a:gd name="connsiteX37" fmla="*/ 770320 w 2746639"/>
                  <a:gd name="connsiteY37" fmla="*/ 472021 h 3583481"/>
                  <a:gd name="connsiteX38" fmla="*/ 1458923 w 2746639"/>
                  <a:gd name="connsiteY38" fmla="*/ 0 h 3583481"/>
                  <a:gd name="connsiteX39" fmla="*/ 1460637 w 2746639"/>
                  <a:gd name="connsiteY39" fmla="*/ 0 h 3583481"/>
                  <a:gd name="connsiteX40" fmla="*/ 1550356 w 2746639"/>
                  <a:gd name="connsiteY40" fmla="*/ 29716 h 3583481"/>
                  <a:gd name="connsiteX0" fmla="*/ 1550356 w 2741348"/>
                  <a:gd name="connsiteY0" fmla="*/ 29716 h 3583481"/>
                  <a:gd name="connsiteX1" fmla="*/ 1818939 w 2741348"/>
                  <a:gd name="connsiteY1" fmla="*/ 176579 h 3583481"/>
                  <a:gd name="connsiteX2" fmla="*/ 2097809 w 2741348"/>
                  <a:gd name="connsiteY2" fmla="*/ 361731 h 3583481"/>
                  <a:gd name="connsiteX3" fmla="*/ 2502398 w 2741348"/>
                  <a:gd name="connsiteY3" fmla="*/ 974330 h 3583481"/>
                  <a:gd name="connsiteX4" fmla="*/ 2593831 w 2741348"/>
                  <a:gd name="connsiteY4" fmla="*/ 1389777 h 3583481"/>
                  <a:gd name="connsiteX5" fmla="*/ 2606624 w 2741348"/>
                  <a:gd name="connsiteY5" fmla="*/ 3583481 h 3583481"/>
                  <a:gd name="connsiteX6" fmla="*/ 782385 w 2741348"/>
                  <a:gd name="connsiteY6" fmla="*/ 2801358 h 3583481"/>
                  <a:gd name="connsiteX7" fmla="*/ 5185 w 2741348"/>
                  <a:gd name="connsiteY7" fmla="*/ 2593044 h 3583481"/>
                  <a:gd name="connsiteX8" fmla="*/ 266298 w 2741348"/>
                  <a:gd name="connsiteY8" fmla="*/ 2153811 h 3583481"/>
                  <a:gd name="connsiteX9" fmla="*/ 269155 w 2741348"/>
                  <a:gd name="connsiteY9" fmla="*/ 2152668 h 3583481"/>
                  <a:gd name="connsiteX10" fmla="*/ 543453 w 2741348"/>
                  <a:gd name="connsiteY10" fmla="*/ 2153240 h 3583481"/>
                  <a:gd name="connsiteX11" fmla="*/ 549739 w 2741348"/>
                  <a:gd name="connsiteY11" fmla="*/ 2155526 h 3583481"/>
                  <a:gd name="connsiteX12" fmla="*/ 747462 w 2741348"/>
                  <a:gd name="connsiteY12" fmla="*/ 2181813 h 3583481"/>
                  <a:gd name="connsiteX13" fmla="*/ 750891 w 2741348"/>
                  <a:gd name="connsiteY13" fmla="*/ 2181813 h 3583481"/>
                  <a:gd name="connsiteX14" fmla="*/ 763463 w 2741348"/>
                  <a:gd name="connsiteY14" fmla="*/ 2156097 h 3583481"/>
                  <a:gd name="connsiteX15" fmla="*/ 753748 w 2741348"/>
                  <a:gd name="connsiteY15" fmla="*/ 2143525 h 3583481"/>
                  <a:gd name="connsiteX16" fmla="*/ 694317 w 2741348"/>
                  <a:gd name="connsiteY16" fmla="*/ 2010376 h 3583481"/>
                  <a:gd name="connsiteX17" fmla="*/ 665173 w 2741348"/>
                  <a:gd name="connsiteY17" fmla="*/ 1980661 h 3583481"/>
                  <a:gd name="connsiteX18" fmla="*/ 641172 w 2741348"/>
                  <a:gd name="connsiteY18" fmla="*/ 1970946 h 3583481"/>
                  <a:gd name="connsiteX19" fmla="*/ 555454 w 2741348"/>
                  <a:gd name="connsiteY19" fmla="*/ 1953231 h 3583481"/>
                  <a:gd name="connsiteX20" fmla="*/ 306299 w 2741348"/>
                  <a:gd name="connsiteY20" fmla="*/ 1973232 h 3583481"/>
                  <a:gd name="connsiteX21" fmla="*/ 70289 w 2741348"/>
                  <a:gd name="connsiteY21" fmla="*/ 1953802 h 3583481"/>
                  <a:gd name="connsiteX22" fmla="*/ 133149 w 2741348"/>
                  <a:gd name="connsiteY22" fmla="*/ 1856655 h 3583481"/>
                  <a:gd name="connsiteX23" fmla="*/ 127434 w 2741348"/>
                  <a:gd name="connsiteY23" fmla="*/ 1732078 h 3583481"/>
                  <a:gd name="connsiteX24" fmla="*/ 0 w 2741348"/>
                  <a:gd name="connsiteY24" fmla="*/ 1622930 h 3583481"/>
                  <a:gd name="connsiteX25" fmla="*/ 205724 w 2741348"/>
                  <a:gd name="connsiteY25" fmla="*/ 1596072 h 3583481"/>
                  <a:gd name="connsiteX26" fmla="*/ 257154 w 2741348"/>
                  <a:gd name="connsiteY26" fmla="*/ 1580071 h 3583481"/>
                  <a:gd name="connsiteX27" fmla="*/ 358873 w 2741348"/>
                  <a:gd name="connsiteY27" fmla="*/ 1557213 h 3583481"/>
                  <a:gd name="connsiteX28" fmla="*/ 389732 w 2741348"/>
                  <a:gd name="connsiteY28" fmla="*/ 1545212 h 3583481"/>
                  <a:gd name="connsiteX29" fmla="*/ 496594 w 2741348"/>
                  <a:gd name="connsiteY29" fmla="*/ 1495496 h 3583481"/>
                  <a:gd name="connsiteX30" fmla="*/ 561168 w 2741348"/>
                  <a:gd name="connsiteY30" fmla="*/ 1446922 h 3583481"/>
                  <a:gd name="connsiteX31" fmla="*/ 588598 w 2741348"/>
                  <a:gd name="connsiteY31" fmla="*/ 1332060 h 3583481"/>
                  <a:gd name="connsiteX32" fmla="*/ 595456 w 2741348"/>
                  <a:gd name="connsiteY32" fmla="*/ 1076048 h 3583481"/>
                  <a:gd name="connsiteX33" fmla="*/ 586884 w 2741348"/>
                  <a:gd name="connsiteY33" fmla="*/ 886897 h 3583481"/>
                  <a:gd name="connsiteX34" fmla="*/ 614313 w 2741348"/>
                  <a:gd name="connsiteY34" fmla="*/ 677745 h 3583481"/>
                  <a:gd name="connsiteX35" fmla="*/ 710318 w 2741348"/>
                  <a:gd name="connsiteY35" fmla="*/ 530881 h 3583481"/>
                  <a:gd name="connsiteX36" fmla="*/ 770320 w 2741348"/>
                  <a:gd name="connsiteY36" fmla="*/ 472021 h 3583481"/>
                  <a:gd name="connsiteX37" fmla="*/ 1458923 w 2741348"/>
                  <a:gd name="connsiteY37" fmla="*/ 0 h 3583481"/>
                  <a:gd name="connsiteX38" fmla="*/ 1460637 w 2741348"/>
                  <a:gd name="connsiteY38" fmla="*/ 0 h 3583481"/>
                  <a:gd name="connsiteX39" fmla="*/ 1550356 w 2741348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782385 w 2627289"/>
                  <a:gd name="connsiteY6" fmla="*/ 2801358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124565 w 2627289"/>
                  <a:gd name="connsiteY6" fmla="*/ 3546819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161227 w 2627289"/>
                  <a:gd name="connsiteY6" fmla="*/ 3571260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258993 w 2627289"/>
                  <a:gd name="connsiteY6" fmla="*/ 2923564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258993 w 2627289"/>
                  <a:gd name="connsiteY6" fmla="*/ 2923564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76680"/>
                  <a:gd name="connsiteY0" fmla="*/ 29716 h 3700834"/>
                  <a:gd name="connsiteX1" fmla="*/ 1818939 w 2676680"/>
                  <a:gd name="connsiteY1" fmla="*/ 176579 h 3700834"/>
                  <a:gd name="connsiteX2" fmla="*/ 2097809 w 2676680"/>
                  <a:gd name="connsiteY2" fmla="*/ 361731 h 3700834"/>
                  <a:gd name="connsiteX3" fmla="*/ 2502398 w 2676680"/>
                  <a:gd name="connsiteY3" fmla="*/ 974330 h 3700834"/>
                  <a:gd name="connsiteX4" fmla="*/ 2593831 w 2676680"/>
                  <a:gd name="connsiteY4" fmla="*/ 1389777 h 3700834"/>
                  <a:gd name="connsiteX5" fmla="*/ 2606624 w 2676680"/>
                  <a:gd name="connsiteY5" fmla="*/ 3583481 h 3700834"/>
                  <a:gd name="connsiteX6" fmla="*/ 1655413 w 2676680"/>
                  <a:gd name="connsiteY6" fmla="*/ 3351860 h 3700834"/>
                  <a:gd name="connsiteX7" fmla="*/ 1258993 w 2676680"/>
                  <a:gd name="connsiteY7" fmla="*/ 2923564 h 3700834"/>
                  <a:gd name="connsiteX8" fmla="*/ 5185 w 2676680"/>
                  <a:gd name="connsiteY8" fmla="*/ 2593044 h 3700834"/>
                  <a:gd name="connsiteX9" fmla="*/ 266298 w 2676680"/>
                  <a:gd name="connsiteY9" fmla="*/ 2153811 h 3700834"/>
                  <a:gd name="connsiteX10" fmla="*/ 269155 w 2676680"/>
                  <a:gd name="connsiteY10" fmla="*/ 2152668 h 3700834"/>
                  <a:gd name="connsiteX11" fmla="*/ 543453 w 2676680"/>
                  <a:gd name="connsiteY11" fmla="*/ 2153240 h 3700834"/>
                  <a:gd name="connsiteX12" fmla="*/ 549739 w 2676680"/>
                  <a:gd name="connsiteY12" fmla="*/ 2155526 h 3700834"/>
                  <a:gd name="connsiteX13" fmla="*/ 747462 w 2676680"/>
                  <a:gd name="connsiteY13" fmla="*/ 2181813 h 3700834"/>
                  <a:gd name="connsiteX14" fmla="*/ 750891 w 2676680"/>
                  <a:gd name="connsiteY14" fmla="*/ 2181813 h 3700834"/>
                  <a:gd name="connsiteX15" fmla="*/ 763463 w 2676680"/>
                  <a:gd name="connsiteY15" fmla="*/ 2156097 h 3700834"/>
                  <a:gd name="connsiteX16" fmla="*/ 753748 w 2676680"/>
                  <a:gd name="connsiteY16" fmla="*/ 2143525 h 3700834"/>
                  <a:gd name="connsiteX17" fmla="*/ 694317 w 2676680"/>
                  <a:gd name="connsiteY17" fmla="*/ 2010376 h 3700834"/>
                  <a:gd name="connsiteX18" fmla="*/ 665173 w 2676680"/>
                  <a:gd name="connsiteY18" fmla="*/ 1980661 h 3700834"/>
                  <a:gd name="connsiteX19" fmla="*/ 641172 w 2676680"/>
                  <a:gd name="connsiteY19" fmla="*/ 1970946 h 3700834"/>
                  <a:gd name="connsiteX20" fmla="*/ 555454 w 2676680"/>
                  <a:gd name="connsiteY20" fmla="*/ 1953231 h 3700834"/>
                  <a:gd name="connsiteX21" fmla="*/ 306299 w 2676680"/>
                  <a:gd name="connsiteY21" fmla="*/ 1973232 h 3700834"/>
                  <a:gd name="connsiteX22" fmla="*/ 70289 w 2676680"/>
                  <a:gd name="connsiteY22" fmla="*/ 1953802 h 3700834"/>
                  <a:gd name="connsiteX23" fmla="*/ 133149 w 2676680"/>
                  <a:gd name="connsiteY23" fmla="*/ 1856655 h 3700834"/>
                  <a:gd name="connsiteX24" fmla="*/ 127434 w 2676680"/>
                  <a:gd name="connsiteY24" fmla="*/ 1732078 h 3700834"/>
                  <a:gd name="connsiteX25" fmla="*/ 0 w 2676680"/>
                  <a:gd name="connsiteY25" fmla="*/ 1622930 h 3700834"/>
                  <a:gd name="connsiteX26" fmla="*/ 205724 w 2676680"/>
                  <a:gd name="connsiteY26" fmla="*/ 1596072 h 3700834"/>
                  <a:gd name="connsiteX27" fmla="*/ 257154 w 2676680"/>
                  <a:gd name="connsiteY27" fmla="*/ 1580071 h 3700834"/>
                  <a:gd name="connsiteX28" fmla="*/ 358873 w 2676680"/>
                  <a:gd name="connsiteY28" fmla="*/ 1557213 h 3700834"/>
                  <a:gd name="connsiteX29" fmla="*/ 389732 w 2676680"/>
                  <a:gd name="connsiteY29" fmla="*/ 1545212 h 3700834"/>
                  <a:gd name="connsiteX30" fmla="*/ 496594 w 2676680"/>
                  <a:gd name="connsiteY30" fmla="*/ 1495496 h 3700834"/>
                  <a:gd name="connsiteX31" fmla="*/ 561168 w 2676680"/>
                  <a:gd name="connsiteY31" fmla="*/ 1446922 h 3700834"/>
                  <a:gd name="connsiteX32" fmla="*/ 588598 w 2676680"/>
                  <a:gd name="connsiteY32" fmla="*/ 1332060 h 3700834"/>
                  <a:gd name="connsiteX33" fmla="*/ 595456 w 2676680"/>
                  <a:gd name="connsiteY33" fmla="*/ 1076048 h 3700834"/>
                  <a:gd name="connsiteX34" fmla="*/ 586884 w 2676680"/>
                  <a:gd name="connsiteY34" fmla="*/ 886897 h 3700834"/>
                  <a:gd name="connsiteX35" fmla="*/ 614313 w 2676680"/>
                  <a:gd name="connsiteY35" fmla="*/ 677745 h 3700834"/>
                  <a:gd name="connsiteX36" fmla="*/ 710318 w 2676680"/>
                  <a:gd name="connsiteY36" fmla="*/ 530881 h 3700834"/>
                  <a:gd name="connsiteX37" fmla="*/ 770320 w 2676680"/>
                  <a:gd name="connsiteY37" fmla="*/ 472021 h 3700834"/>
                  <a:gd name="connsiteX38" fmla="*/ 1458923 w 2676680"/>
                  <a:gd name="connsiteY38" fmla="*/ 0 h 3700834"/>
                  <a:gd name="connsiteX39" fmla="*/ 1460637 w 2676680"/>
                  <a:gd name="connsiteY39" fmla="*/ 0 h 3700834"/>
                  <a:gd name="connsiteX40" fmla="*/ 1550356 w 2676680"/>
                  <a:gd name="connsiteY40" fmla="*/ 29716 h 3700834"/>
                  <a:gd name="connsiteX0" fmla="*/ 1550356 w 2676680"/>
                  <a:gd name="connsiteY0" fmla="*/ 29716 h 3765404"/>
                  <a:gd name="connsiteX1" fmla="*/ 1818939 w 2676680"/>
                  <a:gd name="connsiteY1" fmla="*/ 176579 h 3765404"/>
                  <a:gd name="connsiteX2" fmla="*/ 2097809 w 2676680"/>
                  <a:gd name="connsiteY2" fmla="*/ 361731 h 3765404"/>
                  <a:gd name="connsiteX3" fmla="*/ 2502398 w 2676680"/>
                  <a:gd name="connsiteY3" fmla="*/ 974330 h 3765404"/>
                  <a:gd name="connsiteX4" fmla="*/ 2593831 w 2676680"/>
                  <a:gd name="connsiteY4" fmla="*/ 1389777 h 3765404"/>
                  <a:gd name="connsiteX5" fmla="*/ 2606624 w 2676680"/>
                  <a:gd name="connsiteY5" fmla="*/ 3583481 h 3765404"/>
                  <a:gd name="connsiteX6" fmla="*/ 1349896 w 2676680"/>
                  <a:gd name="connsiteY6" fmla="*/ 3608495 h 3765404"/>
                  <a:gd name="connsiteX7" fmla="*/ 1258993 w 2676680"/>
                  <a:gd name="connsiteY7" fmla="*/ 2923564 h 3765404"/>
                  <a:gd name="connsiteX8" fmla="*/ 5185 w 2676680"/>
                  <a:gd name="connsiteY8" fmla="*/ 2593044 h 3765404"/>
                  <a:gd name="connsiteX9" fmla="*/ 266298 w 2676680"/>
                  <a:gd name="connsiteY9" fmla="*/ 2153811 h 3765404"/>
                  <a:gd name="connsiteX10" fmla="*/ 269155 w 2676680"/>
                  <a:gd name="connsiteY10" fmla="*/ 2152668 h 3765404"/>
                  <a:gd name="connsiteX11" fmla="*/ 543453 w 2676680"/>
                  <a:gd name="connsiteY11" fmla="*/ 2153240 h 3765404"/>
                  <a:gd name="connsiteX12" fmla="*/ 549739 w 2676680"/>
                  <a:gd name="connsiteY12" fmla="*/ 2155526 h 3765404"/>
                  <a:gd name="connsiteX13" fmla="*/ 747462 w 2676680"/>
                  <a:gd name="connsiteY13" fmla="*/ 2181813 h 3765404"/>
                  <a:gd name="connsiteX14" fmla="*/ 750891 w 2676680"/>
                  <a:gd name="connsiteY14" fmla="*/ 2181813 h 3765404"/>
                  <a:gd name="connsiteX15" fmla="*/ 763463 w 2676680"/>
                  <a:gd name="connsiteY15" fmla="*/ 2156097 h 3765404"/>
                  <a:gd name="connsiteX16" fmla="*/ 753748 w 2676680"/>
                  <a:gd name="connsiteY16" fmla="*/ 2143525 h 3765404"/>
                  <a:gd name="connsiteX17" fmla="*/ 694317 w 2676680"/>
                  <a:gd name="connsiteY17" fmla="*/ 2010376 h 3765404"/>
                  <a:gd name="connsiteX18" fmla="*/ 665173 w 2676680"/>
                  <a:gd name="connsiteY18" fmla="*/ 1980661 h 3765404"/>
                  <a:gd name="connsiteX19" fmla="*/ 641172 w 2676680"/>
                  <a:gd name="connsiteY19" fmla="*/ 1970946 h 3765404"/>
                  <a:gd name="connsiteX20" fmla="*/ 555454 w 2676680"/>
                  <a:gd name="connsiteY20" fmla="*/ 1953231 h 3765404"/>
                  <a:gd name="connsiteX21" fmla="*/ 306299 w 2676680"/>
                  <a:gd name="connsiteY21" fmla="*/ 1973232 h 3765404"/>
                  <a:gd name="connsiteX22" fmla="*/ 70289 w 2676680"/>
                  <a:gd name="connsiteY22" fmla="*/ 1953802 h 3765404"/>
                  <a:gd name="connsiteX23" fmla="*/ 133149 w 2676680"/>
                  <a:gd name="connsiteY23" fmla="*/ 1856655 h 3765404"/>
                  <a:gd name="connsiteX24" fmla="*/ 127434 w 2676680"/>
                  <a:gd name="connsiteY24" fmla="*/ 1732078 h 3765404"/>
                  <a:gd name="connsiteX25" fmla="*/ 0 w 2676680"/>
                  <a:gd name="connsiteY25" fmla="*/ 1622930 h 3765404"/>
                  <a:gd name="connsiteX26" fmla="*/ 205724 w 2676680"/>
                  <a:gd name="connsiteY26" fmla="*/ 1596072 h 3765404"/>
                  <a:gd name="connsiteX27" fmla="*/ 257154 w 2676680"/>
                  <a:gd name="connsiteY27" fmla="*/ 1580071 h 3765404"/>
                  <a:gd name="connsiteX28" fmla="*/ 358873 w 2676680"/>
                  <a:gd name="connsiteY28" fmla="*/ 1557213 h 3765404"/>
                  <a:gd name="connsiteX29" fmla="*/ 389732 w 2676680"/>
                  <a:gd name="connsiteY29" fmla="*/ 1545212 h 3765404"/>
                  <a:gd name="connsiteX30" fmla="*/ 496594 w 2676680"/>
                  <a:gd name="connsiteY30" fmla="*/ 1495496 h 3765404"/>
                  <a:gd name="connsiteX31" fmla="*/ 561168 w 2676680"/>
                  <a:gd name="connsiteY31" fmla="*/ 1446922 h 3765404"/>
                  <a:gd name="connsiteX32" fmla="*/ 588598 w 2676680"/>
                  <a:gd name="connsiteY32" fmla="*/ 1332060 h 3765404"/>
                  <a:gd name="connsiteX33" fmla="*/ 595456 w 2676680"/>
                  <a:gd name="connsiteY33" fmla="*/ 1076048 h 3765404"/>
                  <a:gd name="connsiteX34" fmla="*/ 586884 w 2676680"/>
                  <a:gd name="connsiteY34" fmla="*/ 886897 h 3765404"/>
                  <a:gd name="connsiteX35" fmla="*/ 614313 w 2676680"/>
                  <a:gd name="connsiteY35" fmla="*/ 677745 h 3765404"/>
                  <a:gd name="connsiteX36" fmla="*/ 710318 w 2676680"/>
                  <a:gd name="connsiteY36" fmla="*/ 530881 h 3765404"/>
                  <a:gd name="connsiteX37" fmla="*/ 770320 w 2676680"/>
                  <a:gd name="connsiteY37" fmla="*/ 472021 h 3765404"/>
                  <a:gd name="connsiteX38" fmla="*/ 1458923 w 2676680"/>
                  <a:gd name="connsiteY38" fmla="*/ 0 h 3765404"/>
                  <a:gd name="connsiteX39" fmla="*/ 1460637 w 2676680"/>
                  <a:gd name="connsiteY39" fmla="*/ 0 h 3765404"/>
                  <a:gd name="connsiteX40" fmla="*/ 1550356 w 2676680"/>
                  <a:gd name="connsiteY40" fmla="*/ 29716 h 3765404"/>
                  <a:gd name="connsiteX0" fmla="*/ 1550356 w 2676680"/>
                  <a:gd name="connsiteY0" fmla="*/ 29716 h 3732707"/>
                  <a:gd name="connsiteX1" fmla="*/ 1818939 w 2676680"/>
                  <a:gd name="connsiteY1" fmla="*/ 176579 h 3732707"/>
                  <a:gd name="connsiteX2" fmla="*/ 2097809 w 2676680"/>
                  <a:gd name="connsiteY2" fmla="*/ 361731 h 3732707"/>
                  <a:gd name="connsiteX3" fmla="*/ 2502398 w 2676680"/>
                  <a:gd name="connsiteY3" fmla="*/ 974330 h 3732707"/>
                  <a:gd name="connsiteX4" fmla="*/ 2593831 w 2676680"/>
                  <a:gd name="connsiteY4" fmla="*/ 1389777 h 3732707"/>
                  <a:gd name="connsiteX5" fmla="*/ 2606624 w 2676680"/>
                  <a:gd name="connsiteY5" fmla="*/ 3583481 h 3732707"/>
                  <a:gd name="connsiteX6" fmla="*/ 1349896 w 2676680"/>
                  <a:gd name="connsiteY6" fmla="*/ 3608495 h 3732707"/>
                  <a:gd name="connsiteX7" fmla="*/ 1258993 w 2676680"/>
                  <a:gd name="connsiteY7" fmla="*/ 2923564 h 3732707"/>
                  <a:gd name="connsiteX8" fmla="*/ 5185 w 2676680"/>
                  <a:gd name="connsiteY8" fmla="*/ 2593044 h 3732707"/>
                  <a:gd name="connsiteX9" fmla="*/ 266298 w 2676680"/>
                  <a:gd name="connsiteY9" fmla="*/ 2153811 h 3732707"/>
                  <a:gd name="connsiteX10" fmla="*/ 269155 w 2676680"/>
                  <a:gd name="connsiteY10" fmla="*/ 2152668 h 3732707"/>
                  <a:gd name="connsiteX11" fmla="*/ 543453 w 2676680"/>
                  <a:gd name="connsiteY11" fmla="*/ 2153240 h 3732707"/>
                  <a:gd name="connsiteX12" fmla="*/ 549739 w 2676680"/>
                  <a:gd name="connsiteY12" fmla="*/ 2155526 h 3732707"/>
                  <a:gd name="connsiteX13" fmla="*/ 747462 w 2676680"/>
                  <a:gd name="connsiteY13" fmla="*/ 2181813 h 3732707"/>
                  <a:gd name="connsiteX14" fmla="*/ 750891 w 2676680"/>
                  <a:gd name="connsiteY14" fmla="*/ 2181813 h 3732707"/>
                  <a:gd name="connsiteX15" fmla="*/ 763463 w 2676680"/>
                  <a:gd name="connsiteY15" fmla="*/ 2156097 h 3732707"/>
                  <a:gd name="connsiteX16" fmla="*/ 753748 w 2676680"/>
                  <a:gd name="connsiteY16" fmla="*/ 2143525 h 3732707"/>
                  <a:gd name="connsiteX17" fmla="*/ 694317 w 2676680"/>
                  <a:gd name="connsiteY17" fmla="*/ 2010376 h 3732707"/>
                  <a:gd name="connsiteX18" fmla="*/ 665173 w 2676680"/>
                  <a:gd name="connsiteY18" fmla="*/ 1980661 h 3732707"/>
                  <a:gd name="connsiteX19" fmla="*/ 641172 w 2676680"/>
                  <a:gd name="connsiteY19" fmla="*/ 1970946 h 3732707"/>
                  <a:gd name="connsiteX20" fmla="*/ 555454 w 2676680"/>
                  <a:gd name="connsiteY20" fmla="*/ 1953231 h 3732707"/>
                  <a:gd name="connsiteX21" fmla="*/ 306299 w 2676680"/>
                  <a:gd name="connsiteY21" fmla="*/ 1973232 h 3732707"/>
                  <a:gd name="connsiteX22" fmla="*/ 70289 w 2676680"/>
                  <a:gd name="connsiteY22" fmla="*/ 1953802 h 3732707"/>
                  <a:gd name="connsiteX23" fmla="*/ 133149 w 2676680"/>
                  <a:gd name="connsiteY23" fmla="*/ 1856655 h 3732707"/>
                  <a:gd name="connsiteX24" fmla="*/ 127434 w 2676680"/>
                  <a:gd name="connsiteY24" fmla="*/ 1732078 h 3732707"/>
                  <a:gd name="connsiteX25" fmla="*/ 0 w 2676680"/>
                  <a:gd name="connsiteY25" fmla="*/ 1622930 h 3732707"/>
                  <a:gd name="connsiteX26" fmla="*/ 205724 w 2676680"/>
                  <a:gd name="connsiteY26" fmla="*/ 1596072 h 3732707"/>
                  <a:gd name="connsiteX27" fmla="*/ 257154 w 2676680"/>
                  <a:gd name="connsiteY27" fmla="*/ 1580071 h 3732707"/>
                  <a:gd name="connsiteX28" fmla="*/ 358873 w 2676680"/>
                  <a:gd name="connsiteY28" fmla="*/ 1557213 h 3732707"/>
                  <a:gd name="connsiteX29" fmla="*/ 389732 w 2676680"/>
                  <a:gd name="connsiteY29" fmla="*/ 1545212 h 3732707"/>
                  <a:gd name="connsiteX30" fmla="*/ 496594 w 2676680"/>
                  <a:gd name="connsiteY30" fmla="*/ 1495496 h 3732707"/>
                  <a:gd name="connsiteX31" fmla="*/ 561168 w 2676680"/>
                  <a:gd name="connsiteY31" fmla="*/ 1446922 h 3732707"/>
                  <a:gd name="connsiteX32" fmla="*/ 588598 w 2676680"/>
                  <a:gd name="connsiteY32" fmla="*/ 1332060 h 3732707"/>
                  <a:gd name="connsiteX33" fmla="*/ 595456 w 2676680"/>
                  <a:gd name="connsiteY33" fmla="*/ 1076048 h 3732707"/>
                  <a:gd name="connsiteX34" fmla="*/ 586884 w 2676680"/>
                  <a:gd name="connsiteY34" fmla="*/ 886897 h 3732707"/>
                  <a:gd name="connsiteX35" fmla="*/ 614313 w 2676680"/>
                  <a:gd name="connsiteY35" fmla="*/ 677745 h 3732707"/>
                  <a:gd name="connsiteX36" fmla="*/ 710318 w 2676680"/>
                  <a:gd name="connsiteY36" fmla="*/ 530881 h 3732707"/>
                  <a:gd name="connsiteX37" fmla="*/ 770320 w 2676680"/>
                  <a:gd name="connsiteY37" fmla="*/ 472021 h 3732707"/>
                  <a:gd name="connsiteX38" fmla="*/ 1458923 w 2676680"/>
                  <a:gd name="connsiteY38" fmla="*/ 0 h 3732707"/>
                  <a:gd name="connsiteX39" fmla="*/ 1460637 w 2676680"/>
                  <a:gd name="connsiteY39" fmla="*/ 0 h 3732707"/>
                  <a:gd name="connsiteX40" fmla="*/ 1550356 w 2676680"/>
                  <a:gd name="connsiteY40" fmla="*/ 29716 h 3732707"/>
                  <a:gd name="connsiteX0" fmla="*/ 1550356 w 2676680"/>
                  <a:gd name="connsiteY0" fmla="*/ 29716 h 3608495"/>
                  <a:gd name="connsiteX1" fmla="*/ 1818939 w 2676680"/>
                  <a:gd name="connsiteY1" fmla="*/ 176579 h 3608495"/>
                  <a:gd name="connsiteX2" fmla="*/ 2097809 w 2676680"/>
                  <a:gd name="connsiteY2" fmla="*/ 361731 h 3608495"/>
                  <a:gd name="connsiteX3" fmla="*/ 2502398 w 2676680"/>
                  <a:gd name="connsiteY3" fmla="*/ 974330 h 3608495"/>
                  <a:gd name="connsiteX4" fmla="*/ 2593831 w 2676680"/>
                  <a:gd name="connsiteY4" fmla="*/ 1389777 h 3608495"/>
                  <a:gd name="connsiteX5" fmla="*/ 2606624 w 2676680"/>
                  <a:gd name="connsiteY5" fmla="*/ 3583481 h 3608495"/>
                  <a:gd name="connsiteX6" fmla="*/ 1349896 w 2676680"/>
                  <a:gd name="connsiteY6" fmla="*/ 3608495 h 3608495"/>
                  <a:gd name="connsiteX7" fmla="*/ 1258993 w 2676680"/>
                  <a:gd name="connsiteY7" fmla="*/ 2923564 h 3608495"/>
                  <a:gd name="connsiteX8" fmla="*/ 5185 w 2676680"/>
                  <a:gd name="connsiteY8" fmla="*/ 2593044 h 3608495"/>
                  <a:gd name="connsiteX9" fmla="*/ 266298 w 2676680"/>
                  <a:gd name="connsiteY9" fmla="*/ 2153811 h 3608495"/>
                  <a:gd name="connsiteX10" fmla="*/ 269155 w 2676680"/>
                  <a:gd name="connsiteY10" fmla="*/ 2152668 h 3608495"/>
                  <a:gd name="connsiteX11" fmla="*/ 543453 w 2676680"/>
                  <a:gd name="connsiteY11" fmla="*/ 2153240 h 3608495"/>
                  <a:gd name="connsiteX12" fmla="*/ 549739 w 2676680"/>
                  <a:gd name="connsiteY12" fmla="*/ 2155526 h 3608495"/>
                  <a:gd name="connsiteX13" fmla="*/ 747462 w 2676680"/>
                  <a:gd name="connsiteY13" fmla="*/ 2181813 h 3608495"/>
                  <a:gd name="connsiteX14" fmla="*/ 750891 w 2676680"/>
                  <a:gd name="connsiteY14" fmla="*/ 2181813 h 3608495"/>
                  <a:gd name="connsiteX15" fmla="*/ 763463 w 2676680"/>
                  <a:gd name="connsiteY15" fmla="*/ 2156097 h 3608495"/>
                  <a:gd name="connsiteX16" fmla="*/ 753748 w 2676680"/>
                  <a:gd name="connsiteY16" fmla="*/ 2143525 h 3608495"/>
                  <a:gd name="connsiteX17" fmla="*/ 694317 w 2676680"/>
                  <a:gd name="connsiteY17" fmla="*/ 2010376 h 3608495"/>
                  <a:gd name="connsiteX18" fmla="*/ 665173 w 2676680"/>
                  <a:gd name="connsiteY18" fmla="*/ 1980661 h 3608495"/>
                  <a:gd name="connsiteX19" fmla="*/ 641172 w 2676680"/>
                  <a:gd name="connsiteY19" fmla="*/ 1970946 h 3608495"/>
                  <a:gd name="connsiteX20" fmla="*/ 555454 w 2676680"/>
                  <a:gd name="connsiteY20" fmla="*/ 1953231 h 3608495"/>
                  <a:gd name="connsiteX21" fmla="*/ 306299 w 2676680"/>
                  <a:gd name="connsiteY21" fmla="*/ 1973232 h 3608495"/>
                  <a:gd name="connsiteX22" fmla="*/ 70289 w 2676680"/>
                  <a:gd name="connsiteY22" fmla="*/ 1953802 h 3608495"/>
                  <a:gd name="connsiteX23" fmla="*/ 133149 w 2676680"/>
                  <a:gd name="connsiteY23" fmla="*/ 1856655 h 3608495"/>
                  <a:gd name="connsiteX24" fmla="*/ 127434 w 2676680"/>
                  <a:gd name="connsiteY24" fmla="*/ 1732078 h 3608495"/>
                  <a:gd name="connsiteX25" fmla="*/ 0 w 2676680"/>
                  <a:gd name="connsiteY25" fmla="*/ 1622930 h 3608495"/>
                  <a:gd name="connsiteX26" fmla="*/ 205724 w 2676680"/>
                  <a:gd name="connsiteY26" fmla="*/ 1596072 h 3608495"/>
                  <a:gd name="connsiteX27" fmla="*/ 257154 w 2676680"/>
                  <a:gd name="connsiteY27" fmla="*/ 1580071 h 3608495"/>
                  <a:gd name="connsiteX28" fmla="*/ 358873 w 2676680"/>
                  <a:gd name="connsiteY28" fmla="*/ 1557213 h 3608495"/>
                  <a:gd name="connsiteX29" fmla="*/ 389732 w 2676680"/>
                  <a:gd name="connsiteY29" fmla="*/ 1545212 h 3608495"/>
                  <a:gd name="connsiteX30" fmla="*/ 496594 w 2676680"/>
                  <a:gd name="connsiteY30" fmla="*/ 1495496 h 3608495"/>
                  <a:gd name="connsiteX31" fmla="*/ 561168 w 2676680"/>
                  <a:gd name="connsiteY31" fmla="*/ 1446922 h 3608495"/>
                  <a:gd name="connsiteX32" fmla="*/ 588598 w 2676680"/>
                  <a:gd name="connsiteY32" fmla="*/ 1332060 h 3608495"/>
                  <a:gd name="connsiteX33" fmla="*/ 595456 w 2676680"/>
                  <a:gd name="connsiteY33" fmla="*/ 1076048 h 3608495"/>
                  <a:gd name="connsiteX34" fmla="*/ 586884 w 2676680"/>
                  <a:gd name="connsiteY34" fmla="*/ 886897 h 3608495"/>
                  <a:gd name="connsiteX35" fmla="*/ 614313 w 2676680"/>
                  <a:gd name="connsiteY35" fmla="*/ 677745 h 3608495"/>
                  <a:gd name="connsiteX36" fmla="*/ 710318 w 2676680"/>
                  <a:gd name="connsiteY36" fmla="*/ 530881 h 3608495"/>
                  <a:gd name="connsiteX37" fmla="*/ 770320 w 2676680"/>
                  <a:gd name="connsiteY37" fmla="*/ 472021 h 3608495"/>
                  <a:gd name="connsiteX38" fmla="*/ 1458923 w 2676680"/>
                  <a:gd name="connsiteY38" fmla="*/ 0 h 3608495"/>
                  <a:gd name="connsiteX39" fmla="*/ 1460637 w 2676680"/>
                  <a:gd name="connsiteY39" fmla="*/ 0 h 3608495"/>
                  <a:gd name="connsiteX40" fmla="*/ 1550356 w 2676680"/>
                  <a:gd name="connsiteY40" fmla="*/ 29716 h 3608495"/>
                  <a:gd name="connsiteX0" fmla="*/ 1550356 w 2606624"/>
                  <a:gd name="connsiteY0" fmla="*/ 29716 h 3608495"/>
                  <a:gd name="connsiteX1" fmla="*/ 1818939 w 2606624"/>
                  <a:gd name="connsiteY1" fmla="*/ 176579 h 3608495"/>
                  <a:gd name="connsiteX2" fmla="*/ 2097809 w 2606624"/>
                  <a:gd name="connsiteY2" fmla="*/ 361731 h 3608495"/>
                  <a:gd name="connsiteX3" fmla="*/ 2502398 w 2606624"/>
                  <a:gd name="connsiteY3" fmla="*/ 974330 h 3608495"/>
                  <a:gd name="connsiteX4" fmla="*/ 2593831 w 2606624"/>
                  <a:gd name="connsiteY4" fmla="*/ 1389777 h 3608495"/>
                  <a:gd name="connsiteX5" fmla="*/ 2606624 w 2606624"/>
                  <a:gd name="connsiteY5" fmla="*/ 3583481 h 3608495"/>
                  <a:gd name="connsiteX6" fmla="*/ 1349896 w 2606624"/>
                  <a:gd name="connsiteY6" fmla="*/ 3608495 h 3608495"/>
                  <a:gd name="connsiteX7" fmla="*/ 1258993 w 2606624"/>
                  <a:gd name="connsiteY7" fmla="*/ 2923564 h 3608495"/>
                  <a:gd name="connsiteX8" fmla="*/ 5185 w 2606624"/>
                  <a:gd name="connsiteY8" fmla="*/ 2593044 h 3608495"/>
                  <a:gd name="connsiteX9" fmla="*/ 266298 w 2606624"/>
                  <a:gd name="connsiteY9" fmla="*/ 2153811 h 3608495"/>
                  <a:gd name="connsiteX10" fmla="*/ 269155 w 2606624"/>
                  <a:gd name="connsiteY10" fmla="*/ 2152668 h 3608495"/>
                  <a:gd name="connsiteX11" fmla="*/ 543453 w 2606624"/>
                  <a:gd name="connsiteY11" fmla="*/ 2153240 h 3608495"/>
                  <a:gd name="connsiteX12" fmla="*/ 549739 w 2606624"/>
                  <a:gd name="connsiteY12" fmla="*/ 2155526 h 3608495"/>
                  <a:gd name="connsiteX13" fmla="*/ 747462 w 2606624"/>
                  <a:gd name="connsiteY13" fmla="*/ 2181813 h 3608495"/>
                  <a:gd name="connsiteX14" fmla="*/ 750891 w 2606624"/>
                  <a:gd name="connsiteY14" fmla="*/ 2181813 h 3608495"/>
                  <a:gd name="connsiteX15" fmla="*/ 763463 w 2606624"/>
                  <a:gd name="connsiteY15" fmla="*/ 2156097 h 3608495"/>
                  <a:gd name="connsiteX16" fmla="*/ 753748 w 2606624"/>
                  <a:gd name="connsiteY16" fmla="*/ 2143525 h 3608495"/>
                  <a:gd name="connsiteX17" fmla="*/ 694317 w 2606624"/>
                  <a:gd name="connsiteY17" fmla="*/ 2010376 h 3608495"/>
                  <a:gd name="connsiteX18" fmla="*/ 665173 w 2606624"/>
                  <a:gd name="connsiteY18" fmla="*/ 1980661 h 3608495"/>
                  <a:gd name="connsiteX19" fmla="*/ 641172 w 2606624"/>
                  <a:gd name="connsiteY19" fmla="*/ 1970946 h 3608495"/>
                  <a:gd name="connsiteX20" fmla="*/ 555454 w 2606624"/>
                  <a:gd name="connsiteY20" fmla="*/ 1953231 h 3608495"/>
                  <a:gd name="connsiteX21" fmla="*/ 306299 w 2606624"/>
                  <a:gd name="connsiteY21" fmla="*/ 1973232 h 3608495"/>
                  <a:gd name="connsiteX22" fmla="*/ 70289 w 2606624"/>
                  <a:gd name="connsiteY22" fmla="*/ 1953802 h 3608495"/>
                  <a:gd name="connsiteX23" fmla="*/ 133149 w 2606624"/>
                  <a:gd name="connsiteY23" fmla="*/ 1856655 h 3608495"/>
                  <a:gd name="connsiteX24" fmla="*/ 127434 w 2606624"/>
                  <a:gd name="connsiteY24" fmla="*/ 1732078 h 3608495"/>
                  <a:gd name="connsiteX25" fmla="*/ 0 w 2606624"/>
                  <a:gd name="connsiteY25" fmla="*/ 1622930 h 3608495"/>
                  <a:gd name="connsiteX26" fmla="*/ 205724 w 2606624"/>
                  <a:gd name="connsiteY26" fmla="*/ 1596072 h 3608495"/>
                  <a:gd name="connsiteX27" fmla="*/ 257154 w 2606624"/>
                  <a:gd name="connsiteY27" fmla="*/ 1580071 h 3608495"/>
                  <a:gd name="connsiteX28" fmla="*/ 358873 w 2606624"/>
                  <a:gd name="connsiteY28" fmla="*/ 1557213 h 3608495"/>
                  <a:gd name="connsiteX29" fmla="*/ 389732 w 2606624"/>
                  <a:gd name="connsiteY29" fmla="*/ 1545212 h 3608495"/>
                  <a:gd name="connsiteX30" fmla="*/ 496594 w 2606624"/>
                  <a:gd name="connsiteY30" fmla="*/ 1495496 h 3608495"/>
                  <a:gd name="connsiteX31" fmla="*/ 561168 w 2606624"/>
                  <a:gd name="connsiteY31" fmla="*/ 1446922 h 3608495"/>
                  <a:gd name="connsiteX32" fmla="*/ 588598 w 2606624"/>
                  <a:gd name="connsiteY32" fmla="*/ 1332060 h 3608495"/>
                  <a:gd name="connsiteX33" fmla="*/ 595456 w 2606624"/>
                  <a:gd name="connsiteY33" fmla="*/ 1076048 h 3608495"/>
                  <a:gd name="connsiteX34" fmla="*/ 586884 w 2606624"/>
                  <a:gd name="connsiteY34" fmla="*/ 886897 h 3608495"/>
                  <a:gd name="connsiteX35" fmla="*/ 614313 w 2606624"/>
                  <a:gd name="connsiteY35" fmla="*/ 677745 h 3608495"/>
                  <a:gd name="connsiteX36" fmla="*/ 710318 w 2606624"/>
                  <a:gd name="connsiteY36" fmla="*/ 530881 h 3608495"/>
                  <a:gd name="connsiteX37" fmla="*/ 770320 w 2606624"/>
                  <a:gd name="connsiteY37" fmla="*/ 472021 h 3608495"/>
                  <a:gd name="connsiteX38" fmla="*/ 1458923 w 2606624"/>
                  <a:gd name="connsiteY38" fmla="*/ 0 h 3608495"/>
                  <a:gd name="connsiteX39" fmla="*/ 1460637 w 2606624"/>
                  <a:gd name="connsiteY39" fmla="*/ 0 h 3608495"/>
                  <a:gd name="connsiteX40" fmla="*/ 1550356 w 2606624"/>
                  <a:gd name="connsiteY40" fmla="*/ 29716 h 3608495"/>
                  <a:gd name="connsiteX0" fmla="*/ 1550356 w 2606624"/>
                  <a:gd name="connsiteY0" fmla="*/ 29716 h 3608495"/>
                  <a:gd name="connsiteX1" fmla="*/ 1818939 w 2606624"/>
                  <a:gd name="connsiteY1" fmla="*/ 176579 h 3608495"/>
                  <a:gd name="connsiteX2" fmla="*/ 2097809 w 2606624"/>
                  <a:gd name="connsiteY2" fmla="*/ 361731 h 3608495"/>
                  <a:gd name="connsiteX3" fmla="*/ 2502398 w 2606624"/>
                  <a:gd name="connsiteY3" fmla="*/ 974330 h 3608495"/>
                  <a:gd name="connsiteX4" fmla="*/ 2593831 w 2606624"/>
                  <a:gd name="connsiteY4" fmla="*/ 1389777 h 3608495"/>
                  <a:gd name="connsiteX5" fmla="*/ 2606624 w 2606624"/>
                  <a:gd name="connsiteY5" fmla="*/ 3583481 h 3608495"/>
                  <a:gd name="connsiteX6" fmla="*/ 1349896 w 2606624"/>
                  <a:gd name="connsiteY6" fmla="*/ 3608495 h 3608495"/>
                  <a:gd name="connsiteX7" fmla="*/ 1258993 w 2606624"/>
                  <a:gd name="connsiteY7" fmla="*/ 2923564 h 3608495"/>
                  <a:gd name="connsiteX8" fmla="*/ 5185 w 2606624"/>
                  <a:gd name="connsiteY8" fmla="*/ 2593044 h 3608495"/>
                  <a:gd name="connsiteX9" fmla="*/ 266298 w 2606624"/>
                  <a:gd name="connsiteY9" fmla="*/ 2153811 h 3608495"/>
                  <a:gd name="connsiteX10" fmla="*/ 269155 w 2606624"/>
                  <a:gd name="connsiteY10" fmla="*/ 2152668 h 3608495"/>
                  <a:gd name="connsiteX11" fmla="*/ 543453 w 2606624"/>
                  <a:gd name="connsiteY11" fmla="*/ 2153240 h 3608495"/>
                  <a:gd name="connsiteX12" fmla="*/ 549739 w 2606624"/>
                  <a:gd name="connsiteY12" fmla="*/ 2155526 h 3608495"/>
                  <a:gd name="connsiteX13" fmla="*/ 747462 w 2606624"/>
                  <a:gd name="connsiteY13" fmla="*/ 2181813 h 3608495"/>
                  <a:gd name="connsiteX14" fmla="*/ 750891 w 2606624"/>
                  <a:gd name="connsiteY14" fmla="*/ 2181813 h 3608495"/>
                  <a:gd name="connsiteX15" fmla="*/ 763463 w 2606624"/>
                  <a:gd name="connsiteY15" fmla="*/ 2156097 h 3608495"/>
                  <a:gd name="connsiteX16" fmla="*/ 753748 w 2606624"/>
                  <a:gd name="connsiteY16" fmla="*/ 2143525 h 3608495"/>
                  <a:gd name="connsiteX17" fmla="*/ 694317 w 2606624"/>
                  <a:gd name="connsiteY17" fmla="*/ 2010376 h 3608495"/>
                  <a:gd name="connsiteX18" fmla="*/ 665173 w 2606624"/>
                  <a:gd name="connsiteY18" fmla="*/ 1980661 h 3608495"/>
                  <a:gd name="connsiteX19" fmla="*/ 641172 w 2606624"/>
                  <a:gd name="connsiteY19" fmla="*/ 1970946 h 3608495"/>
                  <a:gd name="connsiteX20" fmla="*/ 555454 w 2606624"/>
                  <a:gd name="connsiteY20" fmla="*/ 1953231 h 3608495"/>
                  <a:gd name="connsiteX21" fmla="*/ 306299 w 2606624"/>
                  <a:gd name="connsiteY21" fmla="*/ 1973232 h 3608495"/>
                  <a:gd name="connsiteX22" fmla="*/ 70289 w 2606624"/>
                  <a:gd name="connsiteY22" fmla="*/ 1953802 h 3608495"/>
                  <a:gd name="connsiteX23" fmla="*/ 133149 w 2606624"/>
                  <a:gd name="connsiteY23" fmla="*/ 1856655 h 3608495"/>
                  <a:gd name="connsiteX24" fmla="*/ 127434 w 2606624"/>
                  <a:gd name="connsiteY24" fmla="*/ 1732078 h 3608495"/>
                  <a:gd name="connsiteX25" fmla="*/ 0 w 2606624"/>
                  <a:gd name="connsiteY25" fmla="*/ 1622930 h 3608495"/>
                  <a:gd name="connsiteX26" fmla="*/ 205724 w 2606624"/>
                  <a:gd name="connsiteY26" fmla="*/ 1596072 h 3608495"/>
                  <a:gd name="connsiteX27" fmla="*/ 257154 w 2606624"/>
                  <a:gd name="connsiteY27" fmla="*/ 1580071 h 3608495"/>
                  <a:gd name="connsiteX28" fmla="*/ 358873 w 2606624"/>
                  <a:gd name="connsiteY28" fmla="*/ 1557213 h 3608495"/>
                  <a:gd name="connsiteX29" fmla="*/ 389732 w 2606624"/>
                  <a:gd name="connsiteY29" fmla="*/ 1545212 h 3608495"/>
                  <a:gd name="connsiteX30" fmla="*/ 496594 w 2606624"/>
                  <a:gd name="connsiteY30" fmla="*/ 1495496 h 3608495"/>
                  <a:gd name="connsiteX31" fmla="*/ 561168 w 2606624"/>
                  <a:gd name="connsiteY31" fmla="*/ 1446922 h 3608495"/>
                  <a:gd name="connsiteX32" fmla="*/ 588598 w 2606624"/>
                  <a:gd name="connsiteY32" fmla="*/ 1332060 h 3608495"/>
                  <a:gd name="connsiteX33" fmla="*/ 595456 w 2606624"/>
                  <a:gd name="connsiteY33" fmla="*/ 1076048 h 3608495"/>
                  <a:gd name="connsiteX34" fmla="*/ 586884 w 2606624"/>
                  <a:gd name="connsiteY34" fmla="*/ 886897 h 3608495"/>
                  <a:gd name="connsiteX35" fmla="*/ 614313 w 2606624"/>
                  <a:gd name="connsiteY35" fmla="*/ 677745 h 3608495"/>
                  <a:gd name="connsiteX36" fmla="*/ 710318 w 2606624"/>
                  <a:gd name="connsiteY36" fmla="*/ 530881 h 3608495"/>
                  <a:gd name="connsiteX37" fmla="*/ 770320 w 2606624"/>
                  <a:gd name="connsiteY37" fmla="*/ 472021 h 3608495"/>
                  <a:gd name="connsiteX38" fmla="*/ 1458923 w 2606624"/>
                  <a:gd name="connsiteY38" fmla="*/ 0 h 3608495"/>
                  <a:gd name="connsiteX39" fmla="*/ 1460637 w 2606624"/>
                  <a:gd name="connsiteY39" fmla="*/ 0 h 3608495"/>
                  <a:gd name="connsiteX40" fmla="*/ 1550356 w 2606624"/>
                  <a:gd name="connsiteY40" fmla="*/ 29716 h 3608495"/>
                  <a:gd name="connsiteX0" fmla="*/ 1550356 w 2606624"/>
                  <a:gd name="connsiteY0" fmla="*/ 29716 h 3588335"/>
                  <a:gd name="connsiteX1" fmla="*/ 1818939 w 2606624"/>
                  <a:gd name="connsiteY1" fmla="*/ 176579 h 3588335"/>
                  <a:gd name="connsiteX2" fmla="*/ 2097809 w 2606624"/>
                  <a:gd name="connsiteY2" fmla="*/ 361731 h 3588335"/>
                  <a:gd name="connsiteX3" fmla="*/ 2502398 w 2606624"/>
                  <a:gd name="connsiteY3" fmla="*/ 974330 h 3588335"/>
                  <a:gd name="connsiteX4" fmla="*/ 2593831 w 2606624"/>
                  <a:gd name="connsiteY4" fmla="*/ 1389777 h 3588335"/>
                  <a:gd name="connsiteX5" fmla="*/ 2606624 w 2606624"/>
                  <a:gd name="connsiteY5" fmla="*/ 3583481 h 3588335"/>
                  <a:gd name="connsiteX6" fmla="*/ 1508764 w 2606624"/>
                  <a:gd name="connsiteY6" fmla="*/ 3559613 h 3588335"/>
                  <a:gd name="connsiteX7" fmla="*/ 1258993 w 2606624"/>
                  <a:gd name="connsiteY7" fmla="*/ 2923564 h 3588335"/>
                  <a:gd name="connsiteX8" fmla="*/ 5185 w 2606624"/>
                  <a:gd name="connsiteY8" fmla="*/ 2593044 h 3588335"/>
                  <a:gd name="connsiteX9" fmla="*/ 266298 w 2606624"/>
                  <a:gd name="connsiteY9" fmla="*/ 2153811 h 3588335"/>
                  <a:gd name="connsiteX10" fmla="*/ 269155 w 2606624"/>
                  <a:gd name="connsiteY10" fmla="*/ 2152668 h 3588335"/>
                  <a:gd name="connsiteX11" fmla="*/ 543453 w 2606624"/>
                  <a:gd name="connsiteY11" fmla="*/ 2153240 h 3588335"/>
                  <a:gd name="connsiteX12" fmla="*/ 549739 w 2606624"/>
                  <a:gd name="connsiteY12" fmla="*/ 2155526 h 3588335"/>
                  <a:gd name="connsiteX13" fmla="*/ 747462 w 2606624"/>
                  <a:gd name="connsiteY13" fmla="*/ 2181813 h 3588335"/>
                  <a:gd name="connsiteX14" fmla="*/ 750891 w 2606624"/>
                  <a:gd name="connsiteY14" fmla="*/ 2181813 h 3588335"/>
                  <a:gd name="connsiteX15" fmla="*/ 763463 w 2606624"/>
                  <a:gd name="connsiteY15" fmla="*/ 2156097 h 3588335"/>
                  <a:gd name="connsiteX16" fmla="*/ 753748 w 2606624"/>
                  <a:gd name="connsiteY16" fmla="*/ 2143525 h 3588335"/>
                  <a:gd name="connsiteX17" fmla="*/ 694317 w 2606624"/>
                  <a:gd name="connsiteY17" fmla="*/ 2010376 h 3588335"/>
                  <a:gd name="connsiteX18" fmla="*/ 665173 w 2606624"/>
                  <a:gd name="connsiteY18" fmla="*/ 1980661 h 3588335"/>
                  <a:gd name="connsiteX19" fmla="*/ 641172 w 2606624"/>
                  <a:gd name="connsiteY19" fmla="*/ 1970946 h 3588335"/>
                  <a:gd name="connsiteX20" fmla="*/ 555454 w 2606624"/>
                  <a:gd name="connsiteY20" fmla="*/ 1953231 h 3588335"/>
                  <a:gd name="connsiteX21" fmla="*/ 306299 w 2606624"/>
                  <a:gd name="connsiteY21" fmla="*/ 1973232 h 3588335"/>
                  <a:gd name="connsiteX22" fmla="*/ 70289 w 2606624"/>
                  <a:gd name="connsiteY22" fmla="*/ 1953802 h 3588335"/>
                  <a:gd name="connsiteX23" fmla="*/ 133149 w 2606624"/>
                  <a:gd name="connsiteY23" fmla="*/ 1856655 h 3588335"/>
                  <a:gd name="connsiteX24" fmla="*/ 127434 w 2606624"/>
                  <a:gd name="connsiteY24" fmla="*/ 1732078 h 3588335"/>
                  <a:gd name="connsiteX25" fmla="*/ 0 w 2606624"/>
                  <a:gd name="connsiteY25" fmla="*/ 1622930 h 3588335"/>
                  <a:gd name="connsiteX26" fmla="*/ 205724 w 2606624"/>
                  <a:gd name="connsiteY26" fmla="*/ 1596072 h 3588335"/>
                  <a:gd name="connsiteX27" fmla="*/ 257154 w 2606624"/>
                  <a:gd name="connsiteY27" fmla="*/ 1580071 h 3588335"/>
                  <a:gd name="connsiteX28" fmla="*/ 358873 w 2606624"/>
                  <a:gd name="connsiteY28" fmla="*/ 1557213 h 3588335"/>
                  <a:gd name="connsiteX29" fmla="*/ 389732 w 2606624"/>
                  <a:gd name="connsiteY29" fmla="*/ 1545212 h 3588335"/>
                  <a:gd name="connsiteX30" fmla="*/ 496594 w 2606624"/>
                  <a:gd name="connsiteY30" fmla="*/ 1495496 h 3588335"/>
                  <a:gd name="connsiteX31" fmla="*/ 561168 w 2606624"/>
                  <a:gd name="connsiteY31" fmla="*/ 1446922 h 3588335"/>
                  <a:gd name="connsiteX32" fmla="*/ 588598 w 2606624"/>
                  <a:gd name="connsiteY32" fmla="*/ 1332060 h 3588335"/>
                  <a:gd name="connsiteX33" fmla="*/ 595456 w 2606624"/>
                  <a:gd name="connsiteY33" fmla="*/ 1076048 h 3588335"/>
                  <a:gd name="connsiteX34" fmla="*/ 586884 w 2606624"/>
                  <a:gd name="connsiteY34" fmla="*/ 886897 h 3588335"/>
                  <a:gd name="connsiteX35" fmla="*/ 614313 w 2606624"/>
                  <a:gd name="connsiteY35" fmla="*/ 677745 h 3588335"/>
                  <a:gd name="connsiteX36" fmla="*/ 710318 w 2606624"/>
                  <a:gd name="connsiteY36" fmla="*/ 530881 h 3588335"/>
                  <a:gd name="connsiteX37" fmla="*/ 770320 w 2606624"/>
                  <a:gd name="connsiteY37" fmla="*/ 472021 h 3588335"/>
                  <a:gd name="connsiteX38" fmla="*/ 1458923 w 2606624"/>
                  <a:gd name="connsiteY38" fmla="*/ 0 h 3588335"/>
                  <a:gd name="connsiteX39" fmla="*/ 1460637 w 2606624"/>
                  <a:gd name="connsiteY39" fmla="*/ 0 h 3588335"/>
                  <a:gd name="connsiteX40" fmla="*/ 1550356 w 2606624"/>
                  <a:gd name="connsiteY40" fmla="*/ 29716 h 3588335"/>
                  <a:gd name="connsiteX0" fmla="*/ 1550356 w 2606624"/>
                  <a:gd name="connsiteY0" fmla="*/ 29716 h 3636079"/>
                  <a:gd name="connsiteX1" fmla="*/ 1818939 w 2606624"/>
                  <a:gd name="connsiteY1" fmla="*/ 176579 h 3636079"/>
                  <a:gd name="connsiteX2" fmla="*/ 2097809 w 2606624"/>
                  <a:gd name="connsiteY2" fmla="*/ 361731 h 3636079"/>
                  <a:gd name="connsiteX3" fmla="*/ 2502398 w 2606624"/>
                  <a:gd name="connsiteY3" fmla="*/ 974330 h 3636079"/>
                  <a:gd name="connsiteX4" fmla="*/ 2593831 w 2606624"/>
                  <a:gd name="connsiteY4" fmla="*/ 1389777 h 3636079"/>
                  <a:gd name="connsiteX5" fmla="*/ 2606624 w 2606624"/>
                  <a:gd name="connsiteY5" fmla="*/ 3583481 h 3636079"/>
                  <a:gd name="connsiteX6" fmla="*/ 1258993 w 2606624"/>
                  <a:gd name="connsiteY6" fmla="*/ 2923564 h 3636079"/>
                  <a:gd name="connsiteX7" fmla="*/ 5185 w 2606624"/>
                  <a:gd name="connsiteY7" fmla="*/ 2593044 h 3636079"/>
                  <a:gd name="connsiteX8" fmla="*/ 266298 w 2606624"/>
                  <a:gd name="connsiteY8" fmla="*/ 2153811 h 3636079"/>
                  <a:gd name="connsiteX9" fmla="*/ 269155 w 2606624"/>
                  <a:gd name="connsiteY9" fmla="*/ 2152668 h 3636079"/>
                  <a:gd name="connsiteX10" fmla="*/ 543453 w 2606624"/>
                  <a:gd name="connsiteY10" fmla="*/ 2153240 h 3636079"/>
                  <a:gd name="connsiteX11" fmla="*/ 549739 w 2606624"/>
                  <a:gd name="connsiteY11" fmla="*/ 2155526 h 3636079"/>
                  <a:gd name="connsiteX12" fmla="*/ 747462 w 2606624"/>
                  <a:gd name="connsiteY12" fmla="*/ 2181813 h 3636079"/>
                  <a:gd name="connsiteX13" fmla="*/ 750891 w 2606624"/>
                  <a:gd name="connsiteY13" fmla="*/ 2181813 h 3636079"/>
                  <a:gd name="connsiteX14" fmla="*/ 763463 w 2606624"/>
                  <a:gd name="connsiteY14" fmla="*/ 2156097 h 3636079"/>
                  <a:gd name="connsiteX15" fmla="*/ 753748 w 2606624"/>
                  <a:gd name="connsiteY15" fmla="*/ 2143525 h 3636079"/>
                  <a:gd name="connsiteX16" fmla="*/ 694317 w 2606624"/>
                  <a:gd name="connsiteY16" fmla="*/ 2010376 h 3636079"/>
                  <a:gd name="connsiteX17" fmla="*/ 665173 w 2606624"/>
                  <a:gd name="connsiteY17" fmla="*/ 1980661 h 3636079"/>
                  <a:gd name="connsiteX18" fmla="*/ 641172 w 2606624"/>
                  <a:gd name="connsiteY18" fmla="*/ 1970946 h 3636079"/>
                  <a:gd name="connsiteX19" fmla="*/ 555454 w 2606624"/>
                  <a:gd name="connsiteY19" fmla="*/ 1953231 h 3636079"/>
                  <a:gd name="connsiteX20" fmla="*/ 306299 w 2606624"/>
                  <a:gd name="connsiteY20" fmla="*/ 1973232 h 3636079"/>
                  <a:gd name="connsiteX21" fmla="*/ 70289 w 2606624"/>
                  <a:gd name="connsiteY21" fmla="*/ 1953802 h 3636079"/>
                  <a:gd name="connsiteX22" fmla="*/ 133149 w 2606624"/>
                  <a:gd name="connsiteY22" fmla="*/ 1856655 h 3636079"/>
                  <a:gd name="connsiteX23" fmla="*/ 127434 w 2606624"/>
                  <a:gd name="connsiteY23" fmla="*/ 1732078 h 3636079"/>
                  <a:gd name="connsiteX24" fmla="*/ 0 w 2606624"/>
                  <a:gd name="connsiteY24" fmla="*/ 1622930 h 3636079"/>
                  <a:gd name="connsiteX25" fmla="*/ 205724 w 2606624"/>
                  <a:gd name="connsiteY25" fmla="*/ 1596072 h 3636079"/>
                  <a:gd name="connsiteX26" fmla="*/ 257154 w 2606624"/>
                  <a:gd name="connsiteY26" fmla="*/ 1580071 h 3636079"/>
                  <a:gd name="connsiteX27" fmla="*/ 358873 w 2606624"/>
                  <a:gd name="connsiteY27" fmla="*/ 1557213 h 3636079"/>
                  <a:gd name="connsiteX28" fmla="*/ 389732 w 2606624"/>
                  <a:gd name="connsiteY28" fmla="*/ 1545212 h 3636079"/>
                  <a:gd name="connsiteX29" fmla="*/ 496594 w 2606624"/>
                  <a:gd name="connsiteY29" fmla="*/ 1495496 h 3636079"/>
                  <a:gd name="connsiteX30" fmla="*/ 561168 w 2606624"/>
                  <a:gd name="connsiteY30" fmla="*/ 1446922 h 3636079"/>
                  <a:gd name="connsiteX31" fmla="*/ 588598 w 2606624"/>
                  <a:gd name="connsiteY31" fmla="*/ 1332060 h 3636079"/>
                  <a:gd name="connsiteX32" fmla="*/ 595456 w 2606624"/>
                  <a:gd name="connsiteY32" fmla="*/ 1076048 h 3636079"/>
                  <a:gd name="connsiteX33" fmla="*/ 586884 w 2606624"/>
                  <a:gd name="connsiteY33" fmla="*/ 886897 h 3636079"/>
                  <a:gd name="connsiteX34" fmla="*/ 614313 w 2606624"/>
                  <a:gd name="connsiteY34" fmla="*/ 677745 h 3636079"/>
                  <a:gd name="connsiteX35" fmla="*/ 710318 w 2606624"/>
                  <a:gd name="connsiteY35" fmla="*/ 530881 h 3636079"/>
                  <a:gd name="connsiteX36" fmla="*/ 770320 w 2606624"/>
                  <a:gd name="connsiteY36" fmla="*/ 472021 h 3636079"/>
                  <a:gd name="connsiteX37" fmla="*/ 1458923 w 2606624"/>
                  <a:gd name="connsiteY37" fmla="*/ 0 h 3636079"/>
                  <a:gd name="connsiteX38" fmla="*/ 1460637 w 2606624"/>
                  <a:gd name="connsiteY38" fmla="*/ 0 h 3636079"/>
                  <a:gd name="connsiteX39" fmla="*/ 1550356 w 2606624"/>
                  <a:gd name="connsiteY39" fmla="*/ 29716 h 3636079"/>
                  <a:gd name="connsiteX0" fmla="*/ 1550356 w 2618845"/>
                  <a:gd name="connsiteY0" fmla="*/ 29716 h 3090297"/>
                  <a:gd name="connsiteX1" fmla="*/ 1818939 w 2618845"/>
                  <a:gd name="connsiteY1" fmla="*/ 176579 h 3090297"/>
                  <a:gd name="connsiteX2" fmla="*/ 2097809 w 2618845"/>
                  <a:gd name="connsiteY2" fmla="*/ 361731 h 3090297"/>
                  <a:gd name="connsiteX3" fmla="*/ 2502398 w 2618845"/>
                  <a:gd name="connsiteY3" fmla="*/ 974330 h 3090297"/>
                  <a:gd name="connsiteX4" fmla="*/ 2593831 w 2618845"/>
                  <a:gd name="connsiteY4" fmla="*/ 1389777 h 3090297"/>
                  <a:gd name="connsiteX5" fmla="*/ 2618845 w 2618845"/>
                  <a:gd name="connsiteY5" fmla="*/ 2935785 h 3090297"/>
                  <a:gd name="connsiteX6" fmla="*/ 1258993 w 2618845"/>
                  <a:gd name="connsiteY6" fmla="*/ 2923564 h 3090297"/>
                  <a:gd name="connsiteX7" fmla="*/ 5185 w 2618845"/>
                  <a:gd name="connsiteY7" fmla="*/ 2593044 h 3090297"/>
                  <a:gd name="connsiteX8" fmla="*/ 266298 w 2618845"/>
                  <a:gd name="connsiteY8" fmla="*/ 2153811 h 3090297"/>
                  <a:gd name="connsiteX9" fmla="*/ 269155 w 2618845"/>
                  <a:gd name="connsiteY9" fmla="*/ 2152668 h 3090297"/>
                  <a:gd name="connsiteX10" fmla="*/ 543453 w 2618845"/>
                  <a:gd name="connsiteY10" fmla="*/ 2153240 h 3090297"/>
                  <a:gd name="connsiteX11" fmla="*/ 549739 w 2618845"/>
                  <a:gd name="connsiteY11" fmla="*/ 2155526 h 3090297"/>
                  <a:gd name="connsiteX12" fmla="*/ 747462 w 2618845"/>
                  <a:gd name="connsiteY12" fmla="*/ 2181813 h 3090297"/>
                  <a:gd name="connsiteX13" fmla="*/ 750891 w 2618845"/>
                  <a:gd name="connsiteY13" fmla="*/ 2181813 h 3090297"/>
                  <a:gd name="connsiteX14" fmla="*/ 763463 w 2618845"/>
                  <a:gd name="connsiteY14" fmla="*/ 2156097 h 3090297"/>
                  <a:gd name="connsiteX15" fmla="*/ 753748 w 2618845"/>
                  <a:gd name="connsiteY15" fmla="*/ 2143525 h 3090297"/>
                  <a:gd name="connsiteX16" fmla="*/ 694317 w 2618845"/>
                  <a:gd name="connsiteY16" fmla="*/ 2010376 h 3090297"/>
                  <a:gd name="connsiteX17" fmla="*/ 665173 w 2618845"/>
                  <a:gd name="connsiteY17" fmla="*/ 1980661 h 3090297"/>
                  <a:gd name="connsiteX18" fmla="*/ 641172 w 2618845"/>
                  <a:gd name="connsiteY18" fmla="*/ 1970946 h 3090297"/>
                  <a:gd name="connsiteX19" fmla="*/ 555454 w 2618845"/>
                  <a:gd name="connsiteY19" fmla="*/ 1953231 h 3090297"/>
                  <a:gd name="connsiteX20" fmla="*/ 306299 w 2618845"/>
                  <a:gd name="connsiteY20" fmla="*/ 1973232 h 3090297"/>
                  <a:gd name="connsiteX21" fmla="*/ 70289 w 2618845"/>
                  <a:gd name="connsiteY21" fmla="*/ 1953802 h 3090297"/>
                  <a:gd name="connsiteX22" fmla="*/ 133149 w 2618845"/>
                  <a:gd name="connsiteY22" fmla="*/ 1856655 h 3090297"/>
                  <a:gd name="connsiteX23" fmla="*/ 127434 w 2618845"/>
                  <a:gd name="connsiteY23" fmla="*/ 1732078 h 3090297"/>
                  <a:gd name="connsiteX24" fmla="*/ 0 w 2618845"/>
                  <a:gd name="connsiteY24" fmla="*/ 1622930 h 3090297"/>
                  <a:gd name="connsiteX25" fmla="*/ 205724 w 2618845"/>
                  <a:gd name="connsiteY25" fmla="*/ 1596072 h 3090297"/>
                  <a:gd name="connsiteX26" fmla="*/ 257154 w 2618845"/>
                  <a:gd name="connsiteY26" fmla="*/ 1580071 h 3090297"/>
                  <a:gd name="connsiteX27" fmla="*/ 358873 w 2618845"/>
                  <a:gd name="connsiteY27" fmla="*/ 1557213 h 3090297"/>
                  <a:gd name="connsiteX28" fmla="*/ 389732 w 2618845"/>
                  <a:gd name="connsiteY28" fmla="*/ 1545212 h 3090297"/>
                  <a:gd name="connsiteX29" fmla="*/ 496594 w 2618845"/>
                  <a:gd name="connsiteY29" fmla="*/ 1495496 h 3090297"/>
                  <a:gd name="connsiteX30" fmla="*/ 561168 w 2618845"/>
                  <a:gd name="connsiteY30" fmla="*/ 1446922 h 3090297"/>
                  <a:gd name="connsiteX31" fmla="*/ 588598 w 2618845"/>
                  <a:gd name="connsiteY31" fmla="*/ 1332060 h 3090297"/>
                  <a:gd name="connsiteX32" fmla="*/ 595456 w 2618845"/>
                  <a:gd name="connsiteY32" fmla="*/ 1076048 h 3090297"/>
                  <a:gd name="connsiteX33" fmla="*/ 586884 w 2618845"/>
                  <a:gd name="connsiteY33" fmla="*/ 886897 h 3090297"/>
                  <a:gd name="connsiteX34" fmla="*/ 614313 w 2618845"/>
                  <a:gd name="connsiteY34" fmla="*/ 677745 h 3090297"/>
                  <a:gd name="connsiteX35" fmla="*/ 710318 w 2618845"/>
                  <a:gd name="connsiteY35" fmla="*/ 530881 h 3090297"/>
                  <a:gd name="connsiteX36" fmla="*/ 770320 w 2618845"/>
                  <a:gd name="connsiteY36" fmla="*/ 472021 h 3090297"/>
                  <a:gd name="connsiteX37" fmla="*/ 1458923 w 2618845"/>
                  <a:gd name="connsiteY37" fmla="*/ 0 h 3090297"/>
                  <a:gd name="connsiteX38" fmla="*/ 1460637 w 2618845"/>
                  <a:gd name="connsiteY38" fmla="*/ 0 h 3090297"/>
                  <a:gd name="connsiteX39" fmla="*/ 1550356 w 2618845"/>
                  <a:gd name="connsiteY39" fmla="*/ 29716 h 3090297"/>
                  <a:gd name="connsiteX0" fmla="*/ 1550356 w 2618845"/>
                  <a:gd name="connsiteY0" fmla="*/ 29716 h 3302282"/>
                  <a:gd name="connsiteX1" fmla="*/ 1818939 w 2618845"/>
                  <a:gd name="connsiteY1" fmla="*/ 176579 h 3302282"/>
                  <a:gd name="connsiteX2" fmla="*/ 2097809 w 2618845"/>
                  <a:gd name="connsiteY2" fmla="*/ 361731 h 3302282"/>
                  <a:gd name="connsiteX3" fmla="*/ 2502398 w 2618845"/>
                  <a:gd name="connsiteY3" fmla="*/ 974330 h 3302282"/>
                  <a:gd name="connsiteX4" fmla="*/ 2593831 w 2618845"/>
                  <a:gd name="connsiteY4" fmla="*/ 1389777 h 3302282"/>
                  <a:gd name="connsiteX5" fmla="*/ 2618845 w 2618845"/>
                  <a:gd name="connsiteY5" fmla="*/ 3216861 h 3302282"/>
                  <a:gd name="connsiteX6" fmla="*/ 1258993 w 2618845"/>
                  <a:gd name="connsiteY6" fmla="*/ 2923564 h 3302282"/>
                  <a:gd name="connsiteX7" fmla="*/ 5185 w 2618845"/>
                  <a:gd name="connsiteY7" fmla="*/ 2593044 h 3302282"/>
                  <a:gd name="connsiteX8" fmla="*/ 266298 w 2618845"/>
                  <a:gd name="connsiteY8" fmla="*/ 2153811 h 3302282"/>
                  <a:gd name="connsiteX9" fmla="*/ 269155 w 2618845"/>
                  <a:gd name="connsiteY9" fmla="*/ 2152668 h 3302282"/>
                  <a:gd name="connsiteX10" fmla="*/ 543453 w 2618845"/>
                  <a:gd name="connsiteY10" fmla="*/ 2153240 h 3302282"/>
                  <a:gd name="connsiteX11" fmla="*/ 549739 w 2618845"/>
                  <a:gd name="connsiteY11" fmla="*/ 2155526 h 3302282"/>
                  <a:gd name="connsiteX12" fmla="*/ 747462 w 2618845"/>
                  <a:gd name="connsiteY12" fmla="*/ 2181813 h 3302282"/>
                  <a:gd name="connsiteX13" fmla="*/ 750891 w 2618845"/>
                  <a:gd name="connsiteY13" fmla="*/ 2181813 h 3302282"/>
                  <a:gd name="connsiteX14" fmla="*/ 763463 w 2618845"/>
                  <a:gd name="connsiteY14" fmla="*/ 2156097 h 3302282"/>
                  <a:gd name="connsiteX15" fmla="*/ 753748 w 2618845"/>
                  <a:gd name="connsiteY15" fmla="*/ 2143525 h 3302282"/>
                  <a:gd name="connsiteX16" fmla="*/ 694317 w 2618845"/>
                  <a:gd name="connsiteY16" fmla="*/ 2010376 h 3302282"/>
                  <a:gd name="connsiteX17" fmla="*/ 665173 w 2618845"/>
                  <a:gd name="connsiteY17" fmla="*/ 1980661 h 3302282"/>
                  <a:gd name="connsiteX18" fmla="*/ 641172 w 2618845"/>
                  <a:gd name="connsiteY18" fmla="*/ 1970946 h 3302282"/>
                  <a:gd name="connsiteX19" fmla="*/ 555454 w 2618845"/>
                  <a:gd name="connsiteY19" fmla="*/ 1953231 h 3302282"/>
                  <a:gd name="connsiteX20" fmla="*/ 306299 w 2618845"/>
                  <a:gd name="connsiteY20" fmla="*/ 1973232 h 3302282"/>
                  <a:gd name="connsiteX21" fmla="*/ 70289 w 2618845"/>
                  <a:gd name="connsiteY21" fmla="*/ 1953802 h 3302282"/>
                  <a:gd name="connsiteX22" fmla="*/ 133149 w 2618845"/>
                  <a:gd name="connsiteY22" fmla="*/ 1856655 h 3302282"/>
                  <a:gd name="connsiteX23" fmla="*/ 127434 w 2618845"/>
                  <a:gd name="connsiteY23" fmla="*/ 1732078 h 3302282"/>
                  <a:gd name="connsiteX24" fmla="*/ 0 w 2618845"/>
                  <a:gd name="connsiteY24" fmla="*/ 1622930 h 3302282"/>
                  <a:gd name="connsiteX25" fmla="*/ 205724 w 2618845"/>
                  <a:gd name="connsiteY25" fmla="*/ 1596072 h 3302282"/>
                  <a:gd name="connsiteX26" fmla="*/ 257154 w 2618845"/>
                  <a:gd name="connsiteY26" fmla="*/ 1580071 h 3302282"/>
                  <a:gd name="connsiteX27" fmla="*/ 358873 w 2618845"/>
                  <a:gd name="connsiteY27" fmla="*/ 1557213 h 3302282"/>
                  <a:gd name="connsiteX28" fmla="*/ 389732 w 2618845"/>
                  <a:gd name="connsiteY28" fmla="*/ 1545212 h 3302282"/>
                  <a:gd name="connsiteX29" fmla="*/ 496594 w 2618845"/>
                  <a:gd name="connsiteY29" fmla="*/ 1495496 h 3302282"/>
                  <a:gd name="connsiteX30" fmla="*/ 561168 w 2618845"/>
                  <a:gd name="connsiteY30" fmla="*/ 1446922 h 3302282"/>
                  <a:gd name="connsiteX31" fmla="*/ 588598 w 2618845"/>
                  <a:gd name="connsiteY31" fmla="*/ 1332060 h 3302282"/>
                  <a:gd name="connsiteX32" fmla="*/ 595456 w 2618845"/>
                  <a:gd name="connsiteY32" fmla="*/ 1076048 h 3302282"/>
                  <a:gd name="connsiteX33" fmla="*/ 586884 w 2618845"/>
                  <a:gd name="connsiteY33" fmla="*/ 886897 h 3302282"/>
                  <a:gd name="connsiteX34" fmla="*/ 614313 w 2618845"/>
                  <a:gd name="connsiteY34" fmla="*/ 677745 h 3302282"/>
                  <a:gd name="connsiteX35" fmla="*/ 710318 w 2618845"/>
                  <a:gd name="connsiteY35" fmla="*/ 530881 h 3302282"/>
                  <a:gd name="connsiteX36" fmla="*/ 770320 w 2618845"/>
                  <a:gd name="connsiteY36" fmla="*/ 472021 h 3302282"/>
                  <a:gd name="connsiteX37" fmla="*/ 1458923 w 2618845"/>
                  <a:gd name="connsiteY37" fmla="*/ 0 h 3302282"/>
                  <a:gd name="connsiteX38" fmla="*/ 1460637 w 2618845"/>
                  <a:gd name="connsiteY38" fmla="*/ 0 h 3302282"/>
                  <a:gd name="connsiteX39" fmla="*/ 1550356 w 2618845"/>
                  <a:gd name="connsiteY39" fmla="*/ 29716 h 3302282"/>
                  <a:gd name="connsiteX0" fmla="*/ 1550356 w 2618845"/>
                  <a:gd name="connsiteY0" fmla="*/ 29716 h 3219264"/>
                  <a:gd name="connsiteX1" fmla="*/ 1818939 w 2618845"/>
                  <a:gd name="connsiteY1" fmla="*/ 176579 h 3219264"/>
                  <a:gd name="connsiteX2" fmla="*/ 2097809 w 2618845"/>
                  <a:gd name="connsiteY2" fmla="*/ 361731 h 3219264"/>
                  <a:gd name="connsiteX3" fmla="*/ 2502398 w 2618845"/>
                  <a:gd name="connsiteY3" fmla="*/ 974330 h 3219264"/>
                  <a:gd name="connsiteX4" fmla="*/ 2593831 w 2618845"/>
                  <a:gd name="connsiteY4" fmla="*/ 1389777 h 3219264"/>
                  <a:gd name="connsiteX5" fmla="*/ 2618845 w 2618845"/>
                  <a:gd name="connsiteY5" fmla="*/ 3216861 h 3219264"/>
                  <a:gd name="connsiteX6" fmla="*/ 1258993 w 2618845"/>
                  <a:gd name="connsiteY6" fmla="*/ 2923564 h 3219264"/>
                  <a:gd name="connsiteX7" fmla="*/ 5185 w 2618845"/>
                  <a:gd name="connsiteY7" fmla="*/ 2593044 h 3219264"/>
                  <a:gd name="connsiteX8" fmla="*/ 266298 w 2618845"/>
                  <a:gd name="connsiteY8" fmla="*/ 2153811 h 3219264"/>
                  <a:gd name="connsiteX9" fmla="*/ 269155 w 2618845"/>
                  <a:gd name="connsiteY9" fmla="*/ 2152668 h 3219264"/>
                  <a:gd name="connsiteX10" fmla="*/ 543453 w 2618845"/>
                  <a:gd name="connsiteY10" fmla="*/ 2153240 h 3219264"/>
                  <a:gd name="connsiteX11" fmla="*/ 549739 w 2618845"/>
                  <a:gd name="connsiteY11" fmla="*/ 2155526 h 3219264"/>
                  <a:gd name="connsiteX12" fmla="*/ 747462 w 2618845"/>
                  <a:gd name="connsiteY12" fmla="*/ 2181813 h 3219264"/>
                  <a:gd name="connsiteX13" fmla="*/ 750891 w 2618845"/>
                  <a:gd name="connsiteY13" fmla="*/ 2181813 h 3219264"/>
                  <a:gd name="connsiteX14" fmla="*/ 763463 w 2618845"/>
                  <a:gd name="connsiteY14" fmla="*/ 2156097 h 3219264"/>
                  <a:gd name="connsiteX15" fmla="*/ 753748 w 2618845"/>
                  <a:gd name="connsiteY15" fmla="*/ 2143525 h 3219264"/>
                  <a:gd name="connsiteX16" fmla="*/ 694317 w 2618845"/>
                  <a:gd name="connsiteY16" fmla="*/ 2010376 h 3219264"/>
                  <a:gd name="connsiteX17" fmla="*/ 665173 w 2618845"/>
                  <a:gd name="connsiteY17" fmla="*/ 1980661 h 3219264"/>
                  <a:gd name="connsiteX18" fmla="*/ 641172 w 2618845"/>
                  <a:gd name="connsiteY18" fmla="*/ 1970946 h 3219264"/>
                  <a:gd name="connsiteX19" fmla="*/ 555454 w 2618845"/>
                  <a:gd name="connsiteY19" fmla="*/ 1953231 h 3219264"/>
                  <a:gd name="connsiteX20" fmla="*/ 306299 w 2618845"/>
                  <a:gd name="connsiteY20" fmla="*/ 1973232 h 3219264"/>
                  <a:gd name="connsiteX21" fmla="*/ 70289 w 2618845"/>
                  <a:gd name="connsiteY21" fmla="*/ 1953802 h 3219264"/>
                  <a:gd name="connsiteX22" fmla="*/ 133149 w 2618845"/>
                  <a:gd name="connsiteY22" fmla="*/ 1856655 h 3219264"/>
                  <a:gd name="connsiteX23" fmla="*/ 127434 w 2618845"/>
                  <a:gd name="connsiteY23" fmla="*/ 1732078 h 3219264"/>
                  <a:gd name="connsiteX24" fmla="*/ 0 w 2618845"/>
                  <a:gd name="connsiteY24" fmla="*/ 1622930 h 3219264"/>
                  <a:gd name="connsiteX25" fmla="*/ 205724 w 2618845"/>
                  <a:gd name="connsiteY25" fmla="*/ 1596072 h 3219264"/>
                  <a:gd name="connsiteX26" fmla="*/ 257154 w 2618845"/>
                  <a:gd name="connsiteY26" fmla="*/ 1580071 h 3219264"/>
                  <a:gd name="connsiteX27" fmla="*/ 358873 w 2618845"/>
                  <a:gd name="connsiteY27" fmla="*/ 1557213 h 3219264"/>
                  <a:gd name="connsiteX28" fmla="*/ 389732 w 2618845"/>
                  <a:gd name="connsiteY28" fmla="*/ 1545212 h 3219264"/>
                  <a:gd name="connsiteX29" fmla="*/ 496594 w 2618845"/>
                  <a:gd name="connsiteY29" fmla="*/ 1495496 h 3219264"/>
                  <a:gd name="connsiteX30" fmla="*/ 561168 w 2618845"/>
                  <a:gd name="connsiteY30" fmla="*/ 1446922 h 3219264"/>
                  <a:gd name="connsiteX31" fmla="*/ 588598 w 2618845"/>
                  <a:gd name="connsiteY31" fmla="*/ 1332060 h 3219264"/>
                  <a:gd name="connsiteX32" fmla="*/ 595456 w 2618845"/>
                  <a:gd name="connsiteY32" fmla="*/ 1076048 h 3219264"/>
                  <a:gd name="connsiteX33" fmla="*/ 586884 w 2618845"/>
                  <a:gd name="connsiteY33" fmla="*/ 886897 h 3219264"/>
                  <a:gd name="connsiteX34" fmla="*/ 614313 w 2618845"/>
                  <a:gd name="connsiteY34" fmla="*/ 677745 h 3219264"/>
                  <a:gd name="connsiteX35" fmla="*/ 710318 w 2618845"/>
                  <a:gd name="connsiteY35" fmla="*/ 530881 h 3219264"/>
                  <a:gd name="connsiteX36" fmla="*/ 770320 w 2618845"/>
                  <a:gd name="connsiteY36" fmla="*/ 472021 h 3219264"/>
                  <a:gd name="connsiteX37" fmla="*/ 1458923 w 2618845"/>
                  <a:gd name="connsiteY37" fmla="*/ 0 h 3219264"/>
                  <a:gd name="connsiteX38" fmla="*/ 1460637 w 2618845"/>
                  <a:gd name="connsiteY38" fmla="*/ 0 h 3219264"/>
                  <a:gd name="connsiteX39" fmla="*/ 1550356 w 2618845"/>
                  <a:gd name="connsiteY39" fmla="*/ 29716 h 3219264"/>
                  <a:gd name="connsiteX0" fmla="*/ 1550356 w 2618845"/>
                  <a:gd name="connsiteY0" fmla="*/ 29716 h 3219264"/>
                  <a:gd name="connsiteX1" fmla="*/ 1818939 w 2618845"/>
                  <a:gd name="connsiteY1" fmla="*/ 176579 h 3219264"/>
                  <a:gd name="connsiteX2" fmla="*/ 2097809 w 2618845"/>
                  <a:gd name="connsiteY2" fmla="*/ 361731 h 3219264"/>
                  <a:gd name="connsiteX3" fmla="*/ 2502398 w 2618845"/>
                  <a:gd name="connsiteY3" fmla="*/ 974330 h 3219264"/>
                  <a:gd name="connsiteX4" fmla="*/ 2604962 w 2618845"/>
                  <a:gd name="connsiteY4" fmla="*/ 1434304 h 3219264"/>
                  <a:gd name="connsiteX5" fmla="*/ 2618845 w 2618845"/>
                  <a:gd name="connsiteY5" fmla="*/ 3216861 h 3219264"/>
                  <a:gd name="connsiteX6" fmla="*/ 1258993 w 2618845"/>
                  <a:gd name="connsiteY6" fmla="*/ 2923564 h 3219264"/>
                  <a:gd name="connsiteX7" fmla="*/ 5185 w 2618845"/>
                  <a:gd name="connsiteY7" fmla="*/ 2593044 h 3219264"/>
                  <a:gd name="connsiteX8" fmla="*/ 266298 w 2618845"/>
                  <a:gd name="connsiteY8" fmla="*/ 2153811 h 3219264"/>
                  <a:gd name="connsiteX9" fmla="*/ 269155 w 2618845"/>
                  <a:gd name="connsiteY9" fmla="*/ 2152668 h 3219264"/>
                  <a:gd name="connsiteX10" fmla="*/ 543453 w 2618845"/>
                  <a:gd name="connsiteY10" fmla="*/ 2153240 h 3219264"/>
                  <a:gd name="connsiteX11" fmla="*/ 549739 w 2618845"/>
                  <a:gd name="connsiteY11" fmla="*/ 2155526 h 3219264"/>
                  <a:gd name="connsiteX12" fmla="*/ 747462 w 2618845"/>
                  <a:gd name="connsiteY12" fmla="*/ 2181813 h 3219264"/>
                  <a:gd name="connsiteX13" fmla="*/ 750891 w 2618845"/>
                  <a:gd name="connsiteY13" fmla="*/ 2181813 h 3219264"/>
                  <a:gd name="connsiteX14" fmla="*/ 763463 w 2618845"/>
                  <a:gd name="connsiteY14" fmla="*/ 2156097 h 3219264"/>
                  <a:gd name="connsiteX15" fmla="*/ 753748 w 2618845"/>
                  <a:gd name="connsiteY15" fmla="*/ 2143525 h 3219264"/>
                  <a:gd name="connsiteX16" fmla="*/ 694317 w 2618845"/>
                  <a:gd name="connsiteY16" fmla="*/ 2010376 h 3219264"/>
                  <a:gd name="connsiteX17" fmla="*/ 665173 w 2618845"/>
                  <a:gd name="connsiteY17" fmla="*/ 1980661 h 3219264"/>
                  <a:gd name="connsiteX18" fmla="*/ 641172 w 2618845"/>
                  <a:gd name="connsiteY18" fmla="*/ 1970946 h 3219264"/>
                  <a:gd name="connsiteX19" fmla="*/ 555454 w 2618845"/>
                  <a:gd name="connsiteY19" fmla="*/ 1953231 h 3219264"/>
                  <a:gd name="connsiteX20" fmla="*/ 306299 w 2618845"/>
                  <a:gd name="connsiteY20" fmla="*/ 1973232 h 3219264"/>
                  <a:gd name="connsiteX21" fmla="*/ 70289 w 2618845"/>
                  <a:gd name="connsiteY21" fmla="*/ 1953802 h 3219264"/>
                  <a:gd name="connsiteX22" fmla="*/ 133149 w 2618845"/>
                  <a:gd name="connsiteY22" fmla="*/ 1856655 h 3219264"/>
                  <a:gd name="connsiteX23" fmla="*/ 127434 w 2618845"/>
                  <a:gd name="connsiteY23" fmla="*/ 1732078 h 3219264"/>
                  <a:gd name="connsiteX24" fmla="*/ 0 w 2618845"/>
                  <a:gd name="connsiteY24" fmla="*/ 1622930 h 3219264"/>
                  <a:gd name="connsiteX25" fmla="*/ 205724 w 2618845"/>
                  <a:gd name="connsiteY25" fmla="*/ 1596072 h 3219264"/>
                  <a:gd name="connsiteX26" fmla="*/ 257154 w 2618845"/>
                  <a:gd name="connsiteY26" fmla="*/ 1580071 h 3219264"/>
                  <a:gd name="connsiteX27" fmla="*/ 358873 w 2618845"/>
                  <a:gd name="connsiteY27" fmla="*/ 1557213 h 3219264"/>
                  <a:gd name="connsiteX28" fmla="*/ 389732 w 2618845"/>
                  <a:gd name="connsiteY28" fmla="*/ 1545212 h 3219264"/>
                  <a:gd name="connsiteX29" fmla="*/ 496594 w 2618845"/>
                  <a:gd name="connsiteY29" fmla="*/ 1495496 h 3219264"/>
                  <a:gd name="connsiteX30" fmla="*/ 561168 w 2618845"/>
                  <a:gd name="connsiteY30" fmla="*/ 1446922 h 3219264"/>
                  <a:gd name="connsiteX31" fmla="*/ 588598 w 2618845"/>
                  <a:gd name="connsiteY31" fmla="*/ 1332060 h 3219264"/>
                  <a:gd name="connsiteX32" fmla="*/ 595456 w 2618845"/>
                  <a:gd name="connsiteY32" fmla="*/ 1076048 h 3219264"/>
                  <a:gd name="connsiteX33" fmla="*/ 586884 w 2618845"/>
                  <a:gd name="connsiteY33" fmla="*/ 886897 h 3219264"/>
                  <a:gd name="connsiteX34" fmla="*/ 614313 w 2618845"/>
                  <a:gd name="connsiteY34" fmla="*/ 677745 h 3219264"/>
                  <a:gd name="connsiteX35" fmla="*/ 710318 w 2618845"/>
                  <a:gd name="connsiteY35" fmla="*/ 530881 h 3219264"/>
                  <a:gd name="connsiteX36" fmla="*/ 770320 w 2618845"/>
                  <a:gd name="connsiteY36" fmla="*/ 472021 h 3219264"/>
                  <a:gd name="connsiteX37" fmla="*/ 1458923 w 2618845"/>
                  <a:gd name="connsiteY37" fmla="*/ 0 h 3219264"/>
                  <a:gd name="connsiteX38" fmla="*/ 1460637 w 2618845"/>
                  <a:gd name="connsiteY38" fmla="*/ 0 h 3219264"/>
                  <a:gd name="connsiteX39" fmla="*/ 1550356 w 2618845"/>
                  <a:gd name="connsiteY39" fmla="*/ 29716 h 3219264"/>
                  <a:gd name="connsiteX0" fmla="*/ 1550356 w 2628361"/>
                  <a:gd name="connsiteY0" fmla="*/ 29716 h 3219264"/>
                  <a:gd name="connsiteX1" fmla="*/ 1818939 w 2628361"/>
                  <a:gd name="connsiteY1" fmla="*/ 176579 h 3219264"/>
                  <a:gd name="connsiteX2" fmla="*/ 2097809 w 2628361"/>
                  <a:gd name="connsiteY2" fmla="*/ 361731 h 3219264"/>
                  <a:gd name="connsiteX3" fmla="*/ 2502398 w 2628361"/>
                  <a:gd name="connsiteY3" fmla="*/ 974330 h 3219264"/>
                  <a:gd name="connsiteX4" fmla="*/ 2604962 w 2628361"/>
                  <a:gd name="connsiteY4" fmla="*/ 1434304 h 3219264"/>
                  <a:gd name="connsiteX5" fmla="*/ 2618845 w 2628361"/>
                  <a:gd name="connsiteY5" fmla="*/ 3216861 h 3219264"/>
                  <a:gd name="connsiteX6" fmla="*/ 1258993 w 2628361"/>
                  <a:gd name="connsiteY6" fmla="*/ 2923564 h 3219264"/>
                  <a:gd name="connsiteX7" fmla="*/ 5185 w 2628361"/>
                  <a:gd name="connsiteY7" fmla="*/ 2593044 h 3219264"/>
                  <a:gd name="connsiteX8" fmla="*/ 266298 w 2628361"/>
                  <a:gd name="connsiteY8" fmla="*/ 2153811 h 3219264"/>
                  <a:gd name="connsiteX9" fmla="*/ 269155 w 2628361"/>
                  <a:gd name="connsiteY9" fmla="*/ 2152668 h 3219264"/>
                  <a:gd name="connsiteX10" fmla="*/ 543453 w 2628361"/>
                  <a:gd name="connsiteY10" fmla="*/ 2153240 h 3219264"/>
                  <a:gd name="connsiteX11" fmla="*/ 549739 w 2628361"/>
                  <a:gd name="connsiteY11" fmla="*/ 2155526 h 3219264"/>
                  <a:gd name="connsiteX12" fmla="*/ 747462 w 2628361"/>
                  <a:gd name="connsiteY12" fmla="*/ 2181813 h 3219264"/>
                  <a:gd name="connsiteX13" fmla="*/ 750891 w 2628361"/>
                  <a:gd name="connsiteY13" fmla="*/ 2181813 h 3219264"/>
                  <a:gd name="connsiteX14" fmla="*/ 763463 w 2628361"/>
                  <a:gd name="connsiteY14" fmla="*/ 2156097 h 3219264"/>
                  <a:gd name="connsiteX15" fmla="*/ 753748 w 2628361"/>
                  <a:gd name="connsiteY15" fmla="*/ 2143525 h 3219264"/>
                  <a:gd name="connsiteX16" fmla="*/ 694317 w 2628361"/>
                  <a:gd name="connsiteY16" fmla="*/ 2010376 h 3219264"/>
                  <a:gd name="connsiteX17" fmla="*/ 665173 w 2628361"/>
                  <a:gd name="connsiteY17" fmla="*/ 1980661 h 3219264"/>
                  <a:gd name="connsiteX18" fmla="*/ 641172 w 2628361"/>
                  <a:gd name="connsiteY18" fmla="*/ 1970946 h 3219264"/>
                  <a:gd name="connsiteX19" fmla="*/ 555454 w 2628361"/>
                  <a:gd name="connsiteY19" fmla="*/ 1953231 h 3219264"/>
                  <a:gd name="connsiteX20" fmla="*/ 306299 w 2628361"/>
                  <a:gd name="connsiteY20" fmla="*/ 1973232 h 3219264"/>
                  <a:gd name="connsiteX21" fmla="*/ 70289 w 2628361"/>
                  <a:gd name="connsiteY21" fmla="*/ 1953802 h 3219264"/>
                  <a:gd name="connsiteX22" fmla="*/ 133149 w 2628361"/>
                  <a:gd name="connsiteY22" fmla="*/ 1856655 h 3219264"/>
                  <a:gd name="connsiteX23" fmla="*/ 127434 w 2628361"/>
                  <a:gd name="connsiteY23" fmla="*/ 1732078 h 3219264"/>
                  <a:gd name="connsiteX24" fmla="*/ 0 w 2628361"/>
                  <a:gd name="connsiteY24" fmla="*/ 1622930 h 3219264"/>
                  <a:gd name="connsiteX25" fmla="*/ 205724 w 2628361"/>
                  <a:gd name="connsiteY25" fmla="*/ 1596072 h 3219264"/>
                  <a:gd name="connsiteX26" fmla="*/ 257154 w 2628361"/>
                  <a:gd name="connsiteY26" fmla="*/ 1580071 h 3219264"/>
                  <a:gd name="connsiteX27" fmla="*/ 358873 w 2628361"/>
                  <a:gd name="connsiteY27" fmla="*/ 1557213 h 3219264"/>
                  <a:gd name="connsiteX28" fmla="*/ 389732 w 2628361"/>
                  <a:gd name="connsiteY28" fmla="*/ 1545212 h 3219264"/>
                  <a:gd name="connsiteX29" fmla="*/ 496594 w 2628361"/>
                  <a:gd name="connsiteY29" fmla="*/ 1495496 h 3219264"/>
                  <a:gd name="connsiteX30" fmla="*/ 561168 w 2628361"/>
                  <a:gd name="connsiteY30" fmla="*/ 1446922 h 3219264"/>
                  <a:gd name="connsiteX31" fmla="*/ 588598 w 2628361"/>
                  <a:gd name="connsiteY31" fmla="*/ 1332060 h 3219264"/>
                  <a:gd name="connsiteX32" fmla="*/ 595456 w 2628361"/>
                  <a:gd name="connsiteY32" fmla="*/ 1076048 h 3219264"/>
                  <a:gd name="connsiteX33" fmla="*/ 586884 w 2628361"/>
                  <a:gd name="connsiteY33" fmla="*/ 886897 h 3219264"/>
                  <a:gd name="connsiteX34" fmla="*/ 614313 w 2628361"/>
                  <a:gd name="connsiteY34" fmla="*/ 677745 h 3219264"/>
                  <a:gd name="connsiteX35" fmla="*/ 710318 w 2628361"/>
                  <a:gd name="connsiteY35" fmla="*/ 530881 h 3219264"/>
                  <a:gd name="connsiteX36" fmla="*/ 770320 w 2628361"/>
                  <a:gd name="connsiteY36" fmla="*/ 472021 h 3219264"/>
                  <a:gd name="connsiteX37" fmla="*/ 1458923 w 2628361"/>
                  <a:gd name="connsiteY37" fmla="*/ 0 h 3219264"/>
                  <a:gd name="connsiteX38" fmla="*/ 1460637 w 2628361"/>
                  <a:gd name="connsiteY38" fmla="*/ 0 h 3219264"/>
                  <a:gd name="connsiteX39" fmla="*/ 1550356 w 2628361"/>
                  <a:gd name="connsiteY39" fmla="*/ 29716 h 3219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628361" h="3219264">
                    <a:moveTo>
                      <a:pt x="1550356" y="29716"/>
                    </a:moveTo>
                    <a:cubicBezTo>
                      <a:pt x="1627502" y="102862"/>
                      <a:pt x="1718363" y="145149"/>
                      <a:pt x="1818939" y="176579"/>
                    </a:cubicBezTo>
                    <a:cubicBezTo>
                      <a:pt x="1926944" y="210867"/>
                      <a:pt x="2018948" y="279441"/>
                      <a:pt x="2097809" y="361731"/>
                    </a:cubicBezTo>
                    <a:cubicBezTo>
                      <a:pt x="2269245" y="541739"/>
                      <a:pt x="2406394" y="745176"/>
                      <a:pt x="2502398" y="974330"/>
                    </a:cubicBezTo>
                    <a:cubicBezTo>
                      <a:pt x="2558401" y="1106907"/>
                      <a:pt x="2585554" y="1060549"/>
                      <a:pt x="2604962" y="1434304"/>
                    </a:cubicBezTo>
                    <a:cubicBezTo>
                      <a:pt x="2624370" y="1808059"/>
                      <a:pt x="2638642" y="2634302"/>
                      <a:pt x="2618845" y="3216861"/>
                    </a:cubicBezTo>
                    <a:cubicBezTo>
                      <a:pt x="2261945" y="3240299"/>
                      <a:pt x="1692566" y="3088637"/>
                      <a:pt x="1258993" y="2923564"/>
                    </a:cubicBezTo>
                    <a:cubicBezTo>
                      <a:pt x="1242421" y="2912135"/>
                      <a:pt x="-3387" y="2659333"/>
                      <a:pt x="5185" y="2593044"/>
                    </a:cubicBezTo>
                    <a:cubicBezTo>
                      <a:pt x="21757" y="2460467"/>
                      <a:pt x="154293" y="2220672"/>
                      <a:pt x="266298" y="2153811"/>
                    </a:cubicBezTo>
                    <a:cubicBezTo>
                      <a:pt x="269727" y="2152668"/>
                      <a:pt x="265155" y="2153240"/>
                      <a:pt x="269155" y="2152668"/>
                    </a:cubicBezTo>
                    <a:cubicBezTo>
                      <a:pt x="360588" y="2143525"/>
                      <a:pt x="452020" y="2141811"/>
                      <a:pt x="543453" y="2153240"/>
                    </a:cubicBezTo>
                    <a:cubicBezTo>
                      <a:pt x="545739" y="2153240"/>
                      <a:pt x="548025" y="2154383"/>
                      <a:pt x="549739" y="2155526"/>
                    </a:cubicBezTo>
                    <a:cubicBezTo>
                      <a:pt x="611456" y="2194384"/>
                      <a:pt x="677745" y="2198385"/>
                      <a:pt x="747462" y="2181813"/>
                    </a:cubicBezTo>
                    <a:lnTo>
                      <a:pt x="750891" y="2181813"/>
                    </a:lnTo>
                    <a:cubicBezTo>
                      <a:pt x="764035" y="2181813"/>
                      <a:pt x="771463" y="2166383"/>
                      <a:pt x="763463" y="2156097"/>
                    </a:cubicBezTo>
                    <a:cubicBezTo>
                      <a:pt x="760034" y="2152097"/>
                      <a:pt x="756605" y="2147526"/>
                      <a:pt x="753748" y="2143525"/>
                    </a:cubicBezTo>
                    <a:cubicBezTo>
                      <a:pt x="722890" y="2104095"/>
                      <a:pt x="696603" y="2062950"/>
                      <a:pt x="694317" y="2010376"/>
                    </a:cubicBezTo>
                    <a:cubicBezTo>
                      <a:pt x="693745" y="1991518"/>
                      <a:pt x="687460" y="1978946"/>
                      <a:pt x="665173" y="1980661"/>
                    </a:cubicBezTo>
                    <a:cubicBezTo>
                      <a:pt x="656601" y="1981232"/>
                      <a:pt x="648601" y="1976089"/>
                      <a:pt x="641172" y="1970946"/>
                    </a:cubicBezTo>
                    <a:cubicBezTo>
                      <a:pt x="615456" y="1950945"/>
                      <a:pt x="586312" y="1948659"/>
                      <a:pt x="555454" y="1953231"/>
                    </a:cubicBezTo>
                    <a:cubicBezTo>
                      <a:pt x="473164" y="1965803"/>
                      <a:pt x="390303" y="1978946"/>
                      <a:pt x="306299" y="1973232"/>
                    </a:cubicBezTo>
                    <a:cubicBezTo>
                      <a:pt x="242297" y="1972660"/>
                      <a:pt x="61717" y="1961231"/>
                      <a:pt x="70289" y="1953802"/>
                    </a:cubicBezTo>
                    <a:cubicBezTo>
                      <a:pt x="110862" y="1918372"/>
                      <a:pt x="128577" y="1880656"/>
                      <a:pt x="133149" y="1856655"/>
                    </a:cubicBezTo>
                    <a:cubicBezTo>
                      <a:pt x="140578" y="1813225"/>
                      <a:pt x="134863" y="1774937"/>
                      <a:pt x="127434" y="1732078"/>
                    </a:cubicBezTo>
                    <a:cubicBezTo>
                      <a:pt x="118862" y="1684076"/>
                      <a:pt x="81718" y="1634359"/>
                      <a:pt x="0" y="1622930"/>
                    </a:cubicBezTo>
                    <a:cubicBezTo>
                      <a:pt x="0" y="1622930"/>
                      <a:pt x="151435" y="1584643"/>
                      <a:pt x="205724" y="1596072"/>
                    </a:cubicBezTo>
                    <a:cubicBezTo>
                      <a:pt x="225153" y="1600072"/>
                      <a:pt x="241154" y="1589786"/>
                      <a:pt x="257154" y="1580071"/>
                    </a:cubicBezTo>
                    <a:cubicBezTo>
                      <a:pt x="288584" y="1562356"/>
                      <a:pt x="317728" y="1536641"/>
                      <a:pt x="358873" y="1557213"/>
                    </a:cubicBezTo>
                    <a:cubicBezTo>
                      <a:pt x="369731" y="1562928"/>
                      <a:pt x="380588" y="1552641"/>
                      <a:pt x="389732" y="1545212"/>
                    </a:cubicBezTo>
                    <a:cubicBezTo>
                      <a:pt x="421162" y="1519497"/>
                      <a:pt x="455449" y="1501782"/>
                      <a:pt x="496594" y="1495496"/>
                    </a:cubicBezTo>
                    <a:cubicBezTo>
                      <a:pt x="526881" y="1490924"/>
                      <a:pt x="547453" y="1473781"/>
                      <a:pt x="561168" y="1446922"/>
                    </a:cubicBezTo>
                    <a:cubicBezTo>
                      <a:pt x="580026" y="1410921"/>
                      <a:pt x="588026" y="1372062"/>
                      <a:pt x="588598" y="1332060"/>
                    </a:cubicBezTo>
                    <a:cubicBezTo>
                      <a:pt x="589169" y="1246913"/>
                      <a:pt x="590312" y="1161195"/>
                      <a:pt x="595456" y="1076048"/>
                    </a:cubicBezTo>
                    <a:cubicBezTo>
                      <a:pt x="598884" y="1013188"/>
                      <a:pt x="589741" y="949757"/>
                      <a:pt x="586884" y="886897"/>
                    </a:cubicBezTo>
                    <a:cubicBezTo>
                      <a:pt x="583455" y="815465"/>
                      <a:pt x="592598" y="745176"/>
                      <a:pt x="614313" y="677745"/>
                    </a:cubicBezTo>
                    <a:cubicBezTo>
                      <a:pt x="633171" y="620028"/>
                      <a:pt x="666887" y="572597"/>
                      <a:pt x="710318" y="530881"/>
                    </a:cubicBezTo>
                    <a:cubicBezTo>
                      <a:pt x="730319" y="512023"/>
                      <a:pt x="749177" y="490879"/>
                      <a:pt x="770320" y="472021"/>
                    </a:cubicBezTo>
                    <a:cubicBezTo>
                      <a:pt x="1295487" y="24572"/>
                      <a:pt x="1411492" y="571"/>
                      <a:pt x="1458923" y="0"/>
                    </a:cubicBezTo>
                    <a:lnTo>
                      <a:pt x="1460637" y="0"/>
                    </a:lnTo>
                    <a:cubicBezTo>
                      <a:pt x="1468638" y="1143"/>
                      <a:pt x="1528069" y="8000"/>
                      <a:pt x="1550356" y="29716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D6CBEBC5-A4D4-43EA-B571-DF380F7D62FE}"/>
                  </a:ext>
                </a:extLst>
              </p:cNvPr>
              <p:cNvSpPr/>
              <p:nvPr/>
            </p:nvSpPr>
            <p:spPr>
              <a:xfrm flipH="1">
                <a:off x="2055742" y="5517255"/>
                <a:ext cx="949845" cy="527151"/>
              </a:xfrm>
              <a:custGeom>
                <a:avLst/>
                <a:gdLst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180662 w 1167884"/>
                  <a:gd name="connsiteY25" fmla="*/ 39594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50052 w 1167884"/>
                  <a:gd name="connsiteY28" fmla="*/ 10364 h 651968"/>
                  <a:gd name="connsiteX29" fmla="*/ 609751 w 1167884"/>
                  <a:gd name="connsiteY29" fmla="*/ 138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50052 w 1167884"/>
                  <a:gd name="connsiteY28" fmla="*/ 10364 h 651968"/>
                  <a:gd name="connsiteX29" fmla="*/ 609751 w 1167884"/>
                  <a:gd name="connsiteY29" fmla="*/ 138 h 651968"/>
                  <a:gd name="connsiteX30" fmla="*/ 609586 w 1167884"/>
                  <a:gd name="connsiteY30" fmla="*/ 0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09751 w 1167884"/>
                  <a:gd name="connsiteY28" fmla="*/ 138 h 651968"/>
                  <a:gd name="connsiteX29" fmla="*/ 609586 w 1167884"/>
                  <a:gd name="connsiteY29" fmla="*/ 0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09751 w 1167884"/>
                  <a:gd name="connsiteY27" fmla="*/ 138 h 651968"/>
                  <a:gd name="connsiteX28" fmla="*/ 609586 w 1167884"/>
                  <a:gd name="connsiteY28" fmla="*/ 0 h 651968"/>
                  <a:gd name="connsiteX0" fmla="*/ 436121 w 1167884"/>
                  <a:gd name="connsiteY0" fmla="*/ 9766 h 648160"/>
                  <a:gd name="connsiteX1" fmla="*/ 435279 w 1167884"/>
                  <a:gd name="connsiteY1" fmla="*/ 11299 h 648160"/>
                  <a:gd name="connsiteX2" fmla="*/ 534712 w 1167884"/>
                  <a:gd name="connsiteY2" fmla="*/ 11870 h 648160"/>
                  <a:gd name="connsiteX3" fmla="*/ 637574 w 1167884"/>
                  <a:gd name="connsiteY3" fmla="*/ 34157 h 648160"/>
                  <a:gd name="connsiteX4" fmla="*/ 766723 w 1167884"/>
                  <a:gd name="connsiteY4" fmla="*/ 101017 h 648160"/>
                  <a:gd name="connsiteX5" fmla="*/ 847869 w 1167884"/>
                  <a:gd name="connsiteY5" fmla="*/ 146733 h 648160"/>
                  <a:gd name="connsiteX6" fmla="*/ 966732 w 1167884"/>
                  <a:gd name="connsiteY6" fmla="*/ 190736 h 648160"/>
                  <a:gd name="connsiteX7" fmla="*/ 1167884 w 1167884"/>
                  <a:gd name="connsiteY7" fmla="*/ 226166 h 648160"/>
                  <a:gd name="connsiteX8" fmla="*/ 1109595 w 1167884"/>
                  <a:gd name="connsiteY8" fmla="*/ 251310 h 648160"/>
                  <a:gd name="connsiteX9" fmla="*/ 990733 w 1167884"/>
                  <a:gd name="connsiteY9" fmla="*/ 491892 h 648160"/>
                  <a:gd name="connsiteX10" fmla="*/ 1039307 w 1167884"/>
                  <a:gd name="connsiteY10" fmla="*/ 646756 h 648160"/>
                  <a:gd name="connsiteX11" fmla="*/ 889585 w 1167884"/>
                  <a:gd name="connsiteY11" fmla="*/ 567324 h 648160"/>
                  <a:gd name="connsiteX12" fmla="*/ 759294 w 1167884"/>
                  <a:gd name="connsiteY12" fmla="*/ 547895 h 648160"/>
                  <a:gd name="connsiteX13" fmla="*/ 566714 w 1167884"/>
                  <a:gd name="connsiteY13" fmla="*/ 489035 h 648160"/>
                  <a:gd name="connsiteX14" fmla="*/ 210126 w 1167884"/>
                  <a:gd name="connsiteY14" fmla="*/ 308455 h 648160"/>
                  <a:gd name="connsiteX15" fmla="*/ 186697 w 1167884"/>
                  <a:gd name="connsiteY15" fmla="*/ 296455 h 648160"/>
                  <a:gd name="connsiteX16" fmla="*/ 124408 w 1167884"/>
                  <a:gd name="connsiteY16" fmla="*/ 323313 h 648160"/>
                  <a:gd name="connsiteX17" fmla="*/ 96978 w 1167884"/>
                  <a:gd name="connsiteY17" fmla="*/ 387316 h 648160"/>
                  <a:gd name="connsiteX18" fmla="*/ 56977 w 1167884"/>
                  <a:gd name="connsiteY18" fmla="*/ 410745 h 648160"/>
                  <a:gd name="connsiteX19" fmla="*/ 18118 w 1167884"/>
                  <a:gd name="connsiteY19" fmla="*/ 373601 h 648160"/>
                  <a:gd name="connsiteX20" fmla="*/ 7260 w 1167884"/>
                  <a:gd name="connsiteY20" fmla="*/ 286169 h 648160"/>
                  <a:gd name="connsiteX21" fmla="*/ 122122 w 1167884"/>
                  <a:gd name="connsiteY21" fmla="*/ 90160 h 648160"/>
                  <a:gd name="connsiteX22" fmla="*/ 147838 w 1167884"/>
                  <a:gd name="connsiteY22" fmla="*/ 71873 h 648160"/>
                  <a:gd name="connsiteX23" fmla="*/ 179482 w 1167884"/>
                  <a:gd name="connsiteY23" fmla="*/ 47944 h 648160"/>
                  <a:gd name="connsiteX24" fmla="*/ 436121 w 1167884"/>
                  <a:gd name="connsiteY24" fmla="*/ 9766 h 648160"/>
                  <a:gd name="connsiteX25" fmla="*/ 609586 w 1167884"/>
                  <a:gd name="connsiteY25" fmla="*/ 0 h 648160"/>
                  <a:gd name="connsiteX26" fmla="*/ 609751 w 1167884"/>
                  <a:gd name="connsiteY26" fmla="*/ 138 h 648160"/>
                  <a:gd name="connsiteX27" fmla="*/ 609586 w 1167884"/>
                  <a:gd name="connsiteY27" fmla="*/ 0 h 64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7884" h="648160">
                    <a:moveTo>
                      <a:pt x="436121" y="9766"/>
                    </a:moveTo>
                    <a:lnTo>
                      <a:pt x="435279" y="11299"/>
                    </a:lnTo>
                    <a:cubicBezTo>
                      <a:pt x="470138" y="7299"/>
                      <a:pt x="502139" y="17585"/>
                      <a:pt x="534712" y="11870"/>
                    </a:cubicBezTo>
                    <a:cubicBezTo>
                      <a:pt x="571285" y="5585"/>
                      <a:pt x="606144" y="13585"/>
                      <a:pt x="637574" y="34157"/>
                    </a:cubicBezTo>
                    <a:cubicBezTo>
                      <a:pt x="678147" y="61587"/>
                      <a:pt x="722149" y="82159"/>
                      <a:pt x="766723" y="101017"/>
                    </a:cubicBezTo>
                    <a:cubicBezTo>
                      <a:pt x="795295" y="113018"/>
                      <a:pt x="822154" y="129019"/>
                      <a:pt x="847869" y="146733"/>
                    </a:cubicBezTo>
                    <a:cubicBezTo>
                      <a:pt x="883871" y="171306"/>
                      <a:pt x="923873" y="185021"/>
                      <a:pt x="966732" y="190736"/>
                    </a:cubicBezTo>
                    <a:cubicBezTo>
                      <a:pt x="1014734" y="197593"/>
                      <a:pt x="1135882" y="216451"/>
                      <a:pt x="1167884" y="226166"/>
                    </a:cubicBezTo>
                    <a:cubicBezTo>
                      <a:pt x="1160455" y="238738"/>
                      <a:pt x="1121596" y="245595"/>
                      <a:pt x="1109595" y="251310"/>
                    </a:cubicBezTo>
                    <a:cubicBezTo>
                      <a:pt x="1031306" y="289597"/>
                      <a:pt x="982733" y="402174"/>
                      <a:pt x="990733" y="491892"/>
                    </a:cubicBezTo>
                    <a:cubicBezTo>
                      <a:pt x="998733" y="549037"/>
                      <a:pt x="1005591" y="599325"/>
                      <a:pt x="1039307" y="646756"/>
                    </a:cubicBezTo>
                    <a:cubicBezTo>
                      <a:pt x="1022449" y="659328"/>
                      <a:pt x="936254" y="583801"/>
                      <a:pt x="889585" y="567324"/>
                    </a:cubicBezTo>
                    <a:cubicBezTo>
                      <a:pt x="842916" y="550847"/>
                      <a:pt x="803867" y="546180"/>
                      <a:pt x="759294" y="547895"/>
                    </a:cubicBezTo>
                    <a:cubicBezTo>
                      <a:pt x="693577" y="533037"/>
                      <a:pt x="627859" y="519893"/>
                      <a:pt x="566714" y="489035"/>
                    </a:cubicBezTo>
                    <a:cubicBezTo>
                      <a:pt x="447851" y="428461"/>
                      <a:pt x="319274" y="388459"/>
                      <a:pt x="210126" y="308455"/>
                    </a:cubicBezTo>
                    <a:cubicBezTo>
                      <a:pt x="202697" y="303312"/>
                      <a:pt x="195268" y="299884"/>
                      <a:pt x="186697" y="296455"/>
                    </a:cubicBezTo>
                    <a:cubicBezTo>
                      <a:pt x="151838" y="281597"/>
                      <a:pt x="137552" y="288454"/>
                      <a:pt x="124408" y="323313"/>
                    </a:cubicBezTo>
                    <a:cubicBezTo>
                      <a:pt x="116408" y="345028"/>
                      <a:pt x="110122" y="367315"/>
                      <a:pt x="96978" y="387316"/>
                    </a:cubicBezTo>
                    <a:cubicBezTo>
                      <a:pt x="87264" y="402174"/>
                      <a:pt x="75834" y="413603"/>
                      <a:pt x="56977" y="410745"/>
                    </a:cubicBezTo>
                    <a:cubicBezTo>
                      <a:pt x="38118" y="408460"/>
                      <a:pt x="24404" y="374173"/>
                      <a:pt x="18118" y="373601"/>
                    </a:cubicBezTo>
                    <a:cubicBezTo>
                      <a:pt x="-7598" y="346743"/>
                      <a:pt x="-740" y="315313"/>
                      <a:pt x="7260" y="286169"/>
                    </a:cubicBezTo>
                    <a:cubicBezTo>
                      <a:pt x="28404" y="210736"/>
                      <a:pt x="72977" y="149019"/>
                      <a:pt x="122122" y="90160"/>
                    </a:cubicBezTo>
                    <a:cubicBezTo>
                      <a:pt x="128408" y="82159"/>
                      <a:pt x="138123" y="75302"/>
                      <a:pt x="147838" y="71873"/>
                    </a:cubicBezTo>
                    <a:cubicBezTo>
                      <a:pt x="164125" y="66730"/>
                      <a:pt x="173982" y="58587"/>
                      <a:pt x="179482" y="47944"/>
                    </a:cubicBezTo>
                    <a:lnTo>
                      <a:pt x="436121" y="9766"/>
                    </a:lnTo>
                    <a:close/>
                    <a:moveTo>
                      <a:pt x="609586" y="0"/>
                    </a:moveTo>
                    <a:lnTo>
                      <a:pt x="609751" y="138"/>
                    </a:lnTo>
                    <a:lnTo>
                      <a:pt x="609586" y="0"/>
                    </a:ln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69174603-1A11-4490-84C6-764DB3E948FE}"/>
                  </a:ext>
                </a:extLst>
              </p:cNvPr>
              <p:cNvSpPr/>
              <p:nvPr/>
            </p:nvSpPr>
            <p:spPr>
              <a:xfrm flipH="1">
                <a:off x="2103752" y="5220653"/>
                <a:ext cx="760632" cy="330000"/>
              </a:xfrm>
              <a:custGeom>
                <a:avLst/>
                <a:gdLst>
                  <a:gd name="connsiteX0" fmla="*/ 386561 w 935237"/>
                  <a:gd name="connsiteY0" fmla="*/ 199 h 405752"/>
                  <a:gd name="connsiteX1" fmla="*/ 423768 w 935237"/>
                  <a:gd name="connsiteY1" fmla="*/ 7155 h 405752"/>
                  <a:gd name="connsiteX2" fmla="*/ 660921 w 935237"/>
                  <a:gd name="connsiteY2" fmla="*/ 77444 h 405752"/>
                  <a:gd name="connsiteX3" fmla="*/ 808357 w 935237"/>
                  <a:gd name="connsiteY3" fmla="*/ 80872 h 405752"/>
                  <a:gd name="connsiteX4" fmla="*/ 924933 w 935237"/>
                  <a:gd name="connsiteY4" fmla="*/ 150018 h 405752"/>
                  <a:gd name="connsiteX5" fmla="*/ 924933 w 935237"/>
                  <a:gd name="connsiteY5" fmla="*/ 263166 h 405752"/>
                  <a:gd name="connsiteX6" fmla="*/ 828358 w 935237"/>
                  <a:gd name="connsiteY6" fmla="*/ 368314 h 405752"/>
                  <a:gd name="connsiteX7" fmla="*/ 690066 w 935237"/>
                  <a:gd name="connsiteY7" fmla="*/ 386600 h 405752"/>
                  <a:gd name="connsiteX8" fmla="*/ 596919 w 935237"/>
                  <a:gd name="connsiteY8" fmla="*/ 382029 h 405752"/>
                  <a:gd name="connsiteX9" fmla="*/ 512343 w 935237"/>
                  <a:gd name="connsiteY9" fmla="*/ 372885 h 405752"/>
                  <a:gd name="connsiteX10" fmla="*/ 483592 w 935237"/>
                  <a:gd name="connsiteY10" fmla="*/ 376332 h 405752"/>
                  <a:gd name="connsiteX11" fmla="*/ 468581 w 935237"/>
                  <a:gd name="connsiteY11" fmla="*/ 375712 h 405752"/>
                  <a:gd name="connsiteX12" fmla="*/ 428925 w 935237"/>
                  <a:gd name="connsiteY12" fmla="*/ 366158 h 405752"/>
                  <a:gd name="connsiteX13" fmla="*/ 405481 w 935237"/>
                  <a:gd name="connsiteY13" fmla="*/ 346598 h 405752"/>
                  <a:gd name="connsiteX14" fmla="*/ 394052 w 935237"/>
                  <a:gd name="connsiteY14" fmla="*/ 279738 h 405752"/>
                  <a:gd name="connsiteX15" fmla="*/ 402624 w 935237"/>
                  <a:gd name="connsiteY15" fmla="*/ 269452 h 405752"/>
                  <a:gd name="connsiteX16" fmla="*/ 366051 w 935237"/>
                  <a:gd name="connsiteY16" fmla="*/ 263166 h 405752"/>
                  <a:gd name="connsiteX17" fmla="*/ 273475 w 935237"/>
                  <a:gd name="connsiteY17" fmla="*/ 347741 h 405752"/>
                  <a:gd name="connsiteX18" fmla="*/ 263832 w 935237"/>
                  <a:gd name="connsiteY18" fmla="*/ 360671 h 405752"/>
                  <a:gd name="connsiteX19" fmla="*/ 255459 w 935237"/>
                  <a:gd name="connsiteY19" fmla="*/ 375924 h 405752"/>
                  <a:gd name="connsiteX20" fmla="*/ 0 w 935237"/>
                  <a:gd name="connsiteY20" fmla="*/ 405752 h 405752"/>
                  <a:gd name="connsiteX21" fmla="*/ 4320 w 935237"/>
                  <a:gd name="connsiteY21" fmla="*/ 375171 h 405752"/>
                  <a:gd name="connsiteX22" fmla="*/ 4892 w 935237"/>
                  <a:gd name="connsiteY22" fmla="*/ 314597 h 405752"/>
                  <a:gd name="connsiteX23" fmla="*/ 35750 w 935237"/>
                  <a:gd name="connsiteY23" fmla="*/ 204306 h 405752"/>
                  <a:gd name="connsiteX24" fmla="*/ 91753 w 935237"/>
                  <a:gd name="connsiteY24" fmla="*/ 115731 h 405752"/>
                  <a:gd name="connsiteX25" fmla="*/ 160899 w 935237"/>
                  <a:gd name="connsiteY25" fmla="*/ 82586 h 405752"/>
                  <a:gd name="connsiteX26" fmla="*/ 284904 w 935237"/>
                  <a:gd name="connsiteY26" fmla="*/ 24870 h 405752"/>
                  <a:gd name="connsiteX27" fmla="*/ 386561 w 935237"/>
                  <a:gd name="connsiteY27" fmla="*/ 199 h 40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35237" h="405752">
                    <a:moveTo>
                      <a:pt x="386561" y="199"/>
                    </a:moveTo>
                    <a:cubicBezTo>
                      <a:pt x="398553" y="833"/>
                      <a:pt x="410910" y="3012"/>
                      <a:pt x="423768" y="7155"/>
                    </a:cubicBezTo>
                    <a:cubicBezTo>
                      <a:pt x="502057" y="32870"/>
                      <a:pt x="578632" y="63729"/>
                      <a:pt x="660921" y="77444"/>
                    </a:cubicBezTo>
                    <a:cubicBezTo>
                      <a:pt x="696923" y="83729"/>
                      <a:pt x="795213" y="81443"/>
                      <a:pt x="808357" y="80872"/>
                    </a:cubicBezTo>
                    <a:cubicBezTo>
                      <a:pt x="868359" y="71729"/>
                      <a:pt x="906075" y="94016"/>
                      <a:pt x="924933" y="150018"/>
                    </a:cubicBezTo>
                    <a:cubicBezTo>
                      <a:pt x="937505" y="187734"/>
                      <a:pt x="939791" y="225450"/>
                      <a:pt x="924933" y="263166"/>
                    </a:cubicBezTo>
                    <a:cubicBezTo>
                      <a:pt x="920362" y="274024"/>
                      <a:pt x="835786" y="369457"/>
                      <a:pt x="828358" y="368314"/>
                    </a:cubicBezTo>
                    <a:cubicBezTo>
                      <a:pt x="790642" y="363171"/>
                      <a:pt x="726067" y="371171"/>
                      <a:pt x="690066" y="386600"/>
                    </a:cubicBezTo>
                    <a:cubicBezTo>
                      <a:pt x="659778" y="399172"/>
                      <a:pt x="627206" y="395743"/>
                      <a:pt x="596919" y="382029"/>
                    </a:cubicBezTo>
                    <a:cubicBezTo>
                      <a:pt x="569489" y="369457"/>
                      <a:pt x="542059" y="367742"/>
                      <a:pt x="512343" y="372885"/>
                    </a:cubicBezTo>
                    <a:cubicBezTo>
                      <a:pt x="502771" y="374457"/>
                      <a:pt x="493128" y="375778"/>
                      <a:pt x="483592" y="376332"/>
                    </a:cubicBezTo>
                    <a:lnTo>
                      <a:pt x="468581" y="375712"/>
                    </a:lnTo>
                    <a:lnTo>
                      <a:pt x="428925" y="366158"/>
                    </a:lnTo>
                    <a:lnTo>
                      <a:pt x="405481" y="346598"/>
                    </a:lnTo>
                    <a:cubicBezTo>
                      <a:pt x="385480" y="327169"/>
                      <a:pt x="389480" y="303168"/>
                      <a:pt x="394052" y="279738"/>
                    </a:cubicBezTo>
                    <a:cubicBezTo>
                      <a:pt x="395195" y="274595"/>
                      <a:pt x="398052" y="270595"/>
                      <a:pt x="402624" y="269452"/>
                    </a:cubicBezTo>
                    <a:cubicBezTo>
                      <a:pt x="395195" y="252308"/>
                      <a:pt x="382052" y="254023"/>
                      <a:pt x="366051" y="263166"/>
                    </a:cubicBezTo>
                    <a:cubicBezTo>
                      <a:pt x="328906" y="284310"/>
                      <a:pt x="294048" y="308311"/>
                      <a:pt x="273475" y="347741"/>
                    </a:cubicBezTo>
                    <a:cubicBezTo>
                      <a:pt x="270618" y="352027"/>
                      <a:pt x="267189" y="356028"/>
                      <a:pt x="263832" y="360671"/>
                    </a:cubicBezTo>
                    <a:lnTo>
                      <a:pt x="255459" y="375924"/>
                    </a:lnTo>
                    <a:lnTo>
                      <a:pt x="0" y="405752"/>
                    </a:lnTo>
                    <a:lnTo>
                      <a:pt x="4320" y="375171"/>
                    </a:lnTo>
                    <a:cubicBezTo>
                      <a:pt x="3177" y="355170"/>
                      <a:pt x="4320" y="334598"/>
                      <a:pt x="4892" y="314597"/>
                    </a:cubicBezTo>
                    <a:cubicBezTo>
                      <a:pt x="15178" y="277453"/>
                      <a:pt x="25464" y="241451"/>
                      <a:pt x="35750" y="204306"/>
                    </a:cubicBezTo>
                    <a:cubicBezTo>
                      <a:pt x="46036" y="169448"/>
                      <a:pt x="61466" y="136875"/>
                      <a:pt x="91753" y="115731"/>
                    </a:cubicBezTo>
                    <a:cubicBezTo>
                      <a:pt x="112897" y="101444"/>
                      <a:pt x="136326" y="89444"/>
                      <a:pt x="160899" y="82586"/>
                    </a:cubicBezTo>
                    <a:cubicBezTo>
                      <a:pt x="205472" y="69443"/>
                      <a:pt x="243188" y="43728"/>
                      <a:pt x="284904" y="24870"/>
                    </a:cubicBezTo>
                    <a:cubicBezTo>
                      <a:pt x="317906" y="10298"/>
                      <a:pt x="350586" y="-1703"/>
                      <a:pt x="386561" y="199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2EA1C82-E186-42BA-A52A-C039F9A6C0D4}"/>
                  </a:ext>
                </a:extLst>
              </p:cNvPr>
              <p:cNvSpPr/>
              <p:nvPr/>
            </p:nvSpPr>
            <p:spPr>
              <a:xfrm flipH="1">
                <a:off x="907142" y="3728086"/>
                <a:ext cx="534996" cy="842717"/>
              </a:xfrm>
              <a:custGeom>
                <a:avLst/>
                <a:gdLst>
                  <a:gd name="connsiteX0" fmla="*/ 0 w 512822"/>
                  <a:gd name="connsiteY0" fmla="*/ 736605 h 919256"/>
                  <a:gd name="connsiteX1" fmla="*/ 219438 w 512822"/>
                  <a:gd name="connsiteY1" fmla="*/ 585741 h 919256"/>
                  <a:gd name="connsiteX2" fmla="*/ 358302 w 512822"/>
                  <a:gd name="connsiteY2" fmla="*/ 425733 h 919256"/>
                  <a:gd name="connsiteX3" fmla="*/ 421162 w 512822"/>
                  <a:gd name="connsiteY3" fmla="*/ 241725 h 919256"/>
                  <a:gd name="connsiteX4" fmla="*/ 420590 w 512822"/>
                  <a:gd name="connsiteY4" fmla="*/ 81146 h 919256"/>
                  <a:gd name="connsiteX5" fmla="*/ 502880 w 512822"/>
                  <a:gd name="connsiteY5" fmla="*/ 0 h 919256"/>
                  <a:gd name="connsiteX6" fmla="*/ 496022 w 512822"/>
                  <a:gd name="connsiteY6" fmla="*/ 25144 h 919256"/>
                  <a:gd name="connsiteX7" fmla="*/ 462306 w 512822"/>
                  <a:gd name="connsiteY7" fmla="*/ 123434 h 919256"/>
                  <a:gd name="connsiteX8" fmla="*/ 464021 w 512822"/>
                  <a:gd name="connsiteY8" fmla="*/ 476021 h 919256"/>
                  <a:gd name="connsiteX9" fmla="*/ 405733 w 512822"/>
                  <a:gd name="connsiteY9" fmla="*/ 625171 h 919256"/>
                  <a:gd name="connsiteX10" fmla="*/ 256011 w 512822"/>
                  <a:gd name="connsiteY10" fmla="*/ 779464 h 919256"/>
                  <a:gd name="connsiteX11" fmla="*/ 169150 w 512822"/>
                  <a:gd name="connsiteY11" fmla="*/ 900041 h 919256"/>
                  <a:gd name="connsiteX12" fmla="*/ 126291 w 512822"/>
                  <a:gd name="connsiteY12" fmla="*/ 899469 h 919256"/>
                  <a:gd name="connsiteX13" fmla="*/ 0 w 512822"/>
                  <a:gd name="connsiteY13" fmla="*/ 736605 h 919256"/>
                  <a:gd name="connsiteX14" fmla="*/ 0 w 512822"/>
                  <a:gd name="connsiteY14" fmla="*/ 736605 h 919256"/>
                  <a:gd name="connsiteX0" fmla="*/ 0 w 519739"/>
                  <a:gd name="connsiteY0" fmla="*/ 731179 h 913830"/>
                  <a:gd name="connsiteX1" fmla="*/ 219438 w 519739"/>
                  <a:gd name="connsiteY1" fmla="*/ 580315 h 913830"/>
                  <a:gd name="connsiteX2" fmla="*/ 358302 w 519739"/>
                  <a:gd name="connsiteY2" fmla="*/ 420307 h 913830"/>
                  <a:gd name="connsiteX3" fmla="*/ 421162 w 519739"/>
                  <a:gd name="connsiteY3" fmla="*/ 236299 h 913830"/>
                  <a:gd name="connsiteX4" fmla="*/ 420590 w 519739"/>
                  <a:gd name="connsiteY4" fmla="*/ 75720 h 913830"/>
                  <a:gd name="connsiteX5" fmla="*/ 511020 w 519739"/>
                  <a:gd name="connsiteY5" fmla="*/ 0 h 913830"/>
                  <a:gd name="connsiteX6" fmla="*/ 496022 w 519739"/>
                  <a:gd name="connsiteY6" fmla="*/ 19718 h 913830"/>
                  <a:gd name="connsiteX7" fmla="*/ 462306 w 519739"/>
                  <a:gd name="connsiteY7" fmla="*/ 118008 h 913830"/>
                  <a:gd name="connsiteX8" fmla="*/ 464021 w 519739"/>
                  <a:gd name="connsiteY8" fmla="*/ 470595 h 913830"/>
                  <a:gd name="connsiteX9" fmla="*/ 405733 w 519739"/>
                  <a:gd name="connsiteY9" fmla="*/ 619745 h 913830"/>
                  <a:gd name="connsiteX10" fmla="*/ 256011 w 519739"/>
                  <a:gd name="connsiteY10" fmla="*/ 774038 h 913830"/>
                  <a:gd name="connsiteX11" fmla="*/ 169150 w 519739"/>
                  <a:gd name="connsiteY11" fmla="*/ 894615 h 913830"/>
                  <a:gd name="connsiteX12" fmla="*/ 126291 w 519739"/>
                  <a:gd name="connsiteY12" fmla="*/ 894043 h 913830"/>
                  <a:gd name="connsiteX13" fmla="*/ 0 w 519739"/>
                  <a:gd name="connsiteY13" fmla="*/ 731179 h 913830"/>
                  <a:gd name="connsiteX14" fmla="*/ 0 w 519739"/>
                  <a:gd name="connsiteY14" fmla="*/ 731179 h 913830"/>
                  <a:gd name="connsiteX0" fmla="*/ 0 w 511708"/>
                  <a:gd name="connsiteY0" fmla="*/ 732001 h 914652"/>
                  <a:gd name="connsiteX1" fmla="*/ 219438 w 511708"/>
                  <a:gd name="connsiteY1" fmla="*/ 581137 h 914652"/>
                  <a:gd name="connsiteX2" fmla="*/ 358302 w 511708"/>
                  <a:gd name="connsiteY2" fmla="*/ 421129 h 914652"/>
                  <a:gd name="connsiteX3" fmla="*/ 421162 w 511708"/>
                  <a:gd name="connsiteY3" fmla="*/ 237121 h 914652"/>
                  <a:gd name="connsiteX4" fmla="*/ 420590 w 511708"/>
                  <a:gd name="connsiteY4" fmla="*/ 76542 h 914652"/>
                  <a:gd name="connsiteX5" fmla="*/ 511020 w 511708"/>
                  <a:gd name="connsiteY5" fmla="*/ 822 h 914652"/>
                  <a:gd name="connsiteX6" fmla="*/ 462306 w 511708"/>
                  <a:gd name="connsiteY6" fmla="*/ 118830 h 914652"/>
                  <a:gd name="connsiteX7" fmla="*/ 464021 w 511708"/>
                  <a:gd name="connsiteY7" fmla="*/ 471417 h 914652"/>
                  <a:gd name="connsiteX8" fmla="*/ 405733 w 511708"/>
                  <a:gd name="connsiteY8" fmla="*/ 620567 h 914652"/>
                  <a:gd name="connsiteX9" fmla="*/ 256011 w 511708"/>
                  <a:gd name="connsiteY9" fmla="*/ 774860 h 914652"/>
                  <a:gd name="connsiteX10" fmla="*/ 169150 w 511708"/>
                  <a:gd name="connsiteY10" fmla="*/ 895437 h 914652"/>
                  <a:gd name="connsiteX11" fmla="*/ 126291 w 511708"/>
                  <a:gd name="connsiteY11" fmla="*/ 894865 h 914652"/>
                  <a:gd name="connsiteX12" fmla="*/ 0 w 511708"/>
                  <a:gd name="connsiteY12" fmla="*/ 732001 h 914652"/>
                  <a:gd name="connsiteX13" fmla="*/ 0 w 511708"/>
                  <a:gd name="connsiteY13" fmla="*/ 732001 h 914652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3047"/>
                  <a:gd name="connsiteY0" fmla="*/ 743213 h 925864"/>
                  <a:gd name="connsiteX1" fmla="*/ 219438 w 623047"/>
                  <a:gd name="connsiteY1" fmla="*/ 592349 h 925864"/>
                  <a:gd name="connsiteX2" fmla="*/ 358302 w 623047"/>
                  <a:gd name="connsiteY2" fmla="*/ 432341 h 925864"/>
                  <a:gd name="connsiteX3" fmla="*/ 421162 w 623047"/>
                  <a:gd name="connsiteY3" fmla="*/ 248333 h 925864"/>
                  <a:gd name="connsiteX4" fmla="*/ 420590 w 623047"/>
                  <a:gd name="connsiteY4" fmla="*/ 87754 h 925864"/>
                  <a:gd name="connsiteX5" fmla="*/ 511020 w 623047"/>
                  <a:gd name="connsiteY5" fmla="*/ 12034 h 925864"/>
                  <a:gd name="connsiteX6" fmla="*/ 622395 w 623047"/>
                  <a:gd name="connsiteY6" fmla="*/ 306409 h 925864"/>
                  <a:gd name="connsiteX7" fmla="*/ 464021 w 623047"/>
                  <a:gd name="connsiteY7" fmla="*/ 482629 h 925864"/>
                  <a:gd name="connsiteX8" fmla="*/ 405733 w 623047"/>
                  <a:gd name="connsiteY8" fmla="*/ 631779 h 925864"/>
                  <a:gd name="connsiteX9" fmla="*/ 256011 w 623047"/>
                  <a:gd name="connsiteY9" fmla="*/ 786072 h 925864"/>
                  <a:gd name="connsiteX10" fmla="*/ 169150 w 623047"/>
                  <a:gd name="connsiteY10" fmla="*/ 906649 h 925864"/>
                  <a:gd name="connsiteX11" fmla="*/ 126291 w 623047"/>
                  <a:gd name="connsiteY11" fmla="*/ 906077 h 925864"/>
                  <a:gd name="connsiteX12" fmla="*/ 0 w 623047"/>
                  <a:gd name="connsiteY12" fmla="*/ 743213 h 925864"/>
                  <a:gd name="connsiteX13" fmla="*/ 0 w 623047"/>
                  <a:gd name="connsiteY13" fmla="*/ 743213 h 925864"/>
                  <a:gd name="connsiteX0" fmla="*/ 0 w 622395"/>
                  <a:gd name="connsiteY0" fmla="*/ 743213 h 925864"/>
                  <a:gd name="connsiteX1" fmla="*/ 219438 w 622395"/>
                  <a:gd name="connsiteY1" fmla="*/ 592349 h 925864"/>
                  <a:gd name="connsiteX2" fmla="*/ 358302 w 622395"/>
                  <a:gd name="connsiteY2" fmla="*/ 432341 h 925864"/>
                  <a:gd name="connsiteX3" fmla="*/ 421162 w 622395"/>
                  <a:gd name="connsiteY3" fmla="*/ 248333 h 925864"/>
                  <a:gd name="connsiteX4" fmla="*/ 420590 w 622395"/>
                  <a:gd name="connsiteY4" fmla="*/ 87754 h 925864"/>
                  <a:gd name="connsiteX5" fmla="*/ 511020 w 622395"/>
                  <a:gd name="connsiteY5" fmla="*/ 12034 h 925864"/>
                  <a:gd name="connsiteX6" fmla="*/ 622395 w 622395"/>
                  <a:gd name="connsiteY6" fmla="*/ 306409 h 925864"/>
                  <a:gd name="connsiteX7" fmla="*/ 405733 w 622395"/>
                  <a:gd name="connsiteY7" fmla="*/ 631779 h 925864"/>
                  <a:gd name="connsiteX8" fmla="*/ 256011 w 622395"/>
                  <a:gd name="connsiteY8" fmla="*/ 786072 h 925864"/>
                  <a:gd name="connsiteX9" fmla="*/ 169150 w 622395"/>
                  <a:gd name="connsiteY9" fmla="*/ 906649 h 925864"/>
                  <a:gd name="connsiteX10" fmla="*/ 126291 w 622395"/>
                  <a:gd name="connsiteY10" fmla="*/ 906077 h 925864"/>
                  <a:gd name="connsiteX11" fmla="*/ 0 w 622395"/>
                  <a:gd name="connsiteY11" fmla="*/ 743213 h 925864"/>
                  <a:gd name="connsiteX12" fmla="*/ 0 w 622395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30897"/>
                  <a:gd name="connsiteY0" fmla="*/ 710234 h 925864"/>
                  <a:gd name="connsiteX1" fmla="*/ 225227 w 630897"/>
                  <a:gd name="connsiteY1" fmla="*/ 592349 h 925864"/>
                  <a:gd name="connsiteX2" fmla="*/ 364091 w 630897"/>
                  <a:gd name="connsiteY2" fmla="*/ 432341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64091 w 630897"/>
                  <a:gd name="connsiteY2" fmla="*/ 432341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52514 w 630897"/>
                  <a:gd name="connsiteY2" fmla="*/ 423347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52514 w 630897"/>
                  <a:gd name="connsiteY2" fmla="*/ 423347 h 925864"/>
                  <a:gd name="connsiteX3" fmla="*/ 418267 w 630897"/>
                  <a:gd name="connsiteY3" fmla="*/ 242336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09914 h 925544"/>
                  <a:gd name="connsiteX1" fmla="*/ 219439 w 630897"/>
                  <a:gd name="connsiteY1" fmla="*/ 580036 h 925544"/>
                  <a:gd name="connsiteX2" fmla="*/ 352514 w 630897"/>
                  <a:gd name="connsiteY2" fmla="*/ 423027 h 925544"/>
                  <a:gd name="connsiteX3" fmla="*/ 418267 w 630897"/>
                  <a:gd name="connsiteY3" fmla="*/ 242016 h 925544"/>
                  <a:gd name="connsiteX4" fmla="*/ 417696 w 630897"/>
                  <a:gd name="connsiteY4" fmla="*/ 90432 h 925544"/>
                  <a:gd name="connsiteX5" fmla="*/ 516809 w 630897"/>
                  <a:gd name="connsiteY5" fmla="*/ 11714 h 925544"/>
                  <a:gd name="connsiteX6" fmla="*/ 630897 w 630897"/>
                  <a:gd name="connsiteY6" fmla="*/ 333223 h 925544"/>
                  <a:gd name="connsiteX7" fmla="*/ 411522 w 630897"/>
                  <a:gd name="connsiteY7" fmla="*/ 631459 h 925544"/>
                  <a:gd name="connsiteX8" fmla="*/ 261800 w 630897"/>
                  <a:gd name="connsiteY8" fmla="*/ 785752 h 925544"/>
                  <a:gd name="connsiteX9" fmla="*/ 174939 w 630897"/>
                  <a:gd name="connsiteY9" fmla="*/ 906329 h 925544"/>
                  <a:gd name="connsiteX10" fmla="*/ 132080 w 630897"/>
                  <a:gd name="connsiteY10" fmla="*/ 905757 h 925544"/>
                  <a:gd name="connsiteX11" fmla="*/ 5789 w 630897"/>
                  <a:gd name="connsiteY11" fmla="*/ 742893 h 925544"/>
                  <a:gd name="connsiteX12" fmla="*/ 0 w 630897"/>
                  <a:gd name="connsiteY12" fmla="*/ 709914 h 925544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5789 w 630897"/>
                  <a:gd name="connsiteY11" fmla="*/ 737556 h 920207"/>
                  <a:gd name="connsiteX12" fmla="*/ 0 w 630897"/>
                  <a:gd name="connsiteY12" fmla="*/ 704577 h 920207"/>
                  <a:gd name="connsiteX0" fmla="*/ 0 w 625108"/>
                  <a:gd name="connsiteY0" fmla="*/ 737556 h 920207"/>
                  <a:gd name="connsiteX1" fmla="*/ 213650 w 625108"/>
                  <a:gd name="connsiteY1" fmla="*/ 574699 h 920207"/>
                  <a:gd name="connsiteX2" fmla="*/ 346725 w 625108"/>
                  <a:gd name="connsiteY2" fmla="*/ 417690 h 920207"/>
                  <a:gd name="connsiteX3" fmla="*/ 412478 w 625108"/>
                  <a:gd name="connsiteY3" fmla="*/ 236679 h 920207"/>
                  <a:gd name="connsiteX4" fmla="*/ 411907 w 625108"/>
                  <a:gd name="connsiteY4" fmla="*/ 85095 h 920207"/>
                  <a:gd name="connsiteX5" fmla="*/ 499443 w 625108"/>
                  <a:gd name="connsiteY5" fmla="*/ 12373 h 920207"/>
                  <a:gd name="connsiteX6" fmla="*/ 625108 w 625108"/>
                  <a:gd name="connsiteY6" fmla="*/ 327886 h 920207"/>
                  <a:gd name="connsiteX7" fmla="*/ 405733 w 625108"/>
                  <a:gd name="connsiteY7" fmla="*/ 626122 h 920207"/>
                  <a:gd name="connsiteX8" fmla="*/ 256011 w 625108"/>
                  <a:gd name="connsiteY8" fmla="*/ 780415 h 920207"/>
                  <a:gd name="connsiteX9" fmla="*/ 169150 w 625108"/>
                  <a:gd name="connsiteY9" fmla="*/ 900992 h 920207"/>
                  <a:gd name="connsiteX10" fmla="*/ 126291 w 625108"/>
                  <a:gd name="connsiteY10" fmla="*/ 900420 h 920207"/>
                  <a:gd name="connsiteX11" fmla="*/ 0 w 625108"/>
                  <a:gd name="connsiteY11" fmla="*/ 737556 h 920207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0 w 630897"/>
                  <a:gd name="connsiteY11" fmla="*/ 704577 h 920207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0 w 630897"/>
                  <a:gd name="connsiteY11" fmla="*/ 704577 h 920207"/>
                  <a:gd name="connsiteX0" fmla="*/ 0 w 630897"/>
                  <a:gd name="connsiteY0" fmla="*/ 704577 h 950161"/>
                  <a:gd name="connsiteX1" fmla="*/ 219439 w 630897"/>
                  <a:gd name="connsiteY1" fmla="*/ 574699 h 950161"/>
                  <a:gd name="connsiteX2" fmla="*/ 352514 w 630897"/>
                  <a:gd name="connsiteY2" fmla="*/ 417690 h 950161"/>
                  <a:gd name="connsiteX3" fmla="*/ 418267 w 630897"/>
                  <a:gd name="connsiteY3" fmla="*/ 236679 h 950161"/>
                  <a:gd name="connsiteX4" fmla="*/ 417696 w 630897"/>
                  <a:gd name="connsiteY4" fmla="*/ 85095 h 950161"/>
                  <a:gd name="connsiteX5" fmla="*/ 505232 w 630897"/>
                  <a:gd name="connsiteY5" fmla="*/ 12373 h 950161"/>
                  <a:gd name="connsiteX6" fmla="*/ 630897 w 630897"/>
                  <a:gd name="connsiteY6" fmla="*/ 327886 h 950161"/>
                  <a:gd name="connsiteX7" fmla="*/ 411522 w 630897"/>
                  <a:gd name="connsiteY7" fmla="*/ 626122 h 950161"/>
                  <a:gd name="connsiteX8" fmla="*/ 234251 w 630897"/>
                  <a:gd name="connsiteY8" fmla="*/ 943470 h 950161"/>
                  <a:gd name="connsiteX9" fmla="*/ 174939 w 630897"/>
                  <a:gd name="connsiteY9" fmla="*/ 900992 h 950161"/>
                  <a:gd name="connsiteX10" fmla="*/ 132080 w 630897"/>
                  <a:gd name="connsiteY10" fmla="*/ 900420 h 950161"/>
                  <a:gd name="connsiteX11" fmla="*/ 0 w 630897"/>
                  <a:gd name="connsiteY11" fmla="*/ 704577 h 950161"/>
                  <a:gd name="connsiteX0" fmla="*/ 0 w 630897"/>
                  <a:gd name="connsiteY0" fmla="*/ 704577 h 961892"/>
                  <a:gd name="connsiteX1" fmla="*/ 219439 w 630897"/>
                  <a:gd name="connsiteY1" fmla="*/ 574699 h 961892"/>
                  <a:gd name="connsiteX2" fmla="*/ 352514 w 630897"/>
                  <a:gd name="connsiteY2" fmla="*/ 417690 h 961892"/>
                  <a:gd name="connsiteX3" fmla="*/ 418267 w 630897"/>
                  <a:gd name="connsiteY3" fmla="*/ 236679 h 961892"/>
                  <a:gd name="connsiteX4" fmla="*/ 417696 w 630897"/>
                  <a:gd name="connsiteY4" fmla="*/ 85095 h 961892"/>
                  <a:gd name="connsiteX5" fmla="*/ 505232 w 630897"/>
                  <a:gd name="connsiteY5" fmla="*/ 12373 h 961892"/>
                  <a:gd name="connsiteX6" fmla="*/ 630897 w 630897"/>
                  <a:gd name="connsiteY6" fmla="*/ 327886 h 961892"/>
                  <a:gd name="connsiteX7" fmla="*/ 411522 w 630897"/>
                  <a:gd name="connsiteY7" fmla="*/ 626122 h 961892"/>
                  <a:gd name="connsiteX8" fmla="*/ 234251 w 630897"/>
                  <a:gd name="connsiteY8" fmla="*/ 943470 h 961892"/>
                  <a:gd name="connsiteX9" fmla="*/ 132080 w 630897"/>
                  <a:gd name="connsiteY9" fmla="*/ 900420 h 961892"/>
                  <a:gd name="connsiteX10" fmla="*/ 0 w 630897"/>
                  <a:gd name="connsiteY10" fmla="*/ 704577 h 961892"/>
                  <a:gd name="connsiteX0" fmla="*/ 0 w 630897"/>
                  <a:gd name="connsiteY0" fmla="*/ 704577 h 1029364"/>
                  <a:gd name="connsiteX1" fmla="*/ 219439 w 630897"/>
                  <a:gd name="connsiteY1" fmla="*/ 574699 h 1029364"/>
                  <a:gd name="connsiteX2" fmla="*/ 352514 w 630897"/>
                  <a:gd name="connsiteY2" fmla="*/ 417690 h 1029364"/>
                  <a:gd name="connsiteX3" fmla="*/ 418267 w 630897"/>
                  <a:gd name="connsiteY3" fmla="*/ 236679 h 1029364"/>
                  <a:gd name="connsiteX4" fmla="*/ 417696 w 630897"/>
                  <a:gd name="connsiteY4" fmla="*/ 85095 h 1029364"/>
                  <a:gd name="connsiteX5" fmla="*/ 505232 w 630897"/>
                  <a:gd name="connsiteY5" fmla="*/ 12373 h 1029364"/>
                  <a:gd name="connsiteX6" fmla="*/ 630897 w 630897"/>
                  <a:gd name="connsiteY6" fmla="*/ 327886 h 1029364"/>
                  <a:gd name="connsiteX7" fmla="*/ 411522 w 630897"/>
                  <a:gd name="connsiteY7" fmla="*/ 626122 h 1029364"/>
                  <a:gd name="connsiteX8" fmla="*/ 234251 w 630897"/>
                  <a:gd name="connsiteY8" fmla="*/ 943470 h 1029364"/>
                  <a:gd name="connsiteX9" fmla="*/ 84855 w 630897"/>
                  <a:gd name="connsiteY9" fmla="*/ 1014559 h 1029364"/>
                  <a:gd name="connsiteX10" fmla="*/ 0 w 630897"/>
                  <a:gd name="connsiteY10" fmla="*/ 704577 h 102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0897" h="1029364">
                    <a:moveTo>
                      <a:pt x="0" y="704577"/>
                    </a:moveTo>
                    <a:cubicBezTo>
                      <a:pt x="87618" y="688266"/>
                      <a:pt x="160687" y="622513"/>
                      <a:pt x="219439" y="574699"/>
                    </a:cubicBezTo>
                    <a:cubicBezTo>
                      <a:pt x="278191" y="526885"/>
                      <a:pt x="319376" y="474027"/>
                      <a:pt x="352514" y="417690"/>
                    </a:cubicBezTo>
                    <a:cubicBezTo>
                      <a:pt x="385652" y="361353"/>
                      <a:pt x="419981" y="306397"/>
                      <a:pt x="418267" y="236679"/>
                    </a:cubicBezTo>
                    <a:cubicBezTo>
                      <a:pt x="416552" y="182962"/>
                      <a:pt x="417696" y="138812"/>
                      <a:pt x="417696" y="85095"/>
                    </a:cubicBezTo>
                    <a:cubicBezTo>
                      <a:pt x="418268" y="41665"/>
                      <a:pt x="472050" y="-28592"/>
                      <a:pt x="505232" y="12373"/>
                    </a:cubicBezTo>
                    <a:cubicBezTo>
                      <a:pt x="516707" y="96752"/>
                      <a:pt x="592603" y="208754"/>
                      <a:pt x="630897" y="327886"/>
                    </a:cubicBezTo>
                    <a:cubicBezTo>
                      <a:pt x="602496" y="423037"/>
                      <a:pt x="477630" y="523525"/>
                      <a:pt x="411522" y="626122"/>
                    </a:cubicBezTo>
                    <a:cubicBezTo>
                      <a:pt x="345414" y="728719"/>
                      <a:pt x="288696" y="878730"/>
                      <a:pt x="234251" y="943470"/>
                    </a:cubicBezTo>
                    <a:cubicBezTo>
                      <a:pt x="179806" y="1008210"/>
                      <a:pt x="123897" y="1054374"/>
                      <a:pt x="84855" y="1014559"/>
                    </a:cubicBezTo>
                    <a:cubicBezTo>
                      <a:pt x="61426" y="979700"/>
                      <a:pt x="17144" y="722863"/>
                      <a:pt x="0" y="704577"/>
                    </a:cubicBezTo>
                    <a:close/>
                  </a:path>
                </a:pathLst>
              </a:custGeom>
              <a:gradFill>
                <a:gsLst>
                  <a:gs pos="29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1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CE222E6-0DB8-4C01-B5C5-4EBBAA664CCF}"/>
                  </a:ext>
                </a:extLst>
              </p:cNvPr>
              <p:cNvSpPr/>
              <p:nvPr/>
            </p:nvSpPr>
            <p:spPr>
              <a:xfrm flipH="1">
                <a:off x="1999709" y="5272484"/>
                <a:ext cx="227881" cy="269569"/>
              </a:xfrm>
              <a:custGeom>
                <a:avLst/>
                <a:gdLst>
                  <a:gd name="connsiteX0" fmla="*/ 62530 w 280192"/>
                  <a:gd name="connsiteY0" fmla="*/ 21715 h 331449"/>
                  <a:gd name="connsiteX1" fmla="*/ 25957 w 280192"/>
                  <a:gd name="connsiteY1" fmla="*/ 17715 h 331449"/>
                  <a:gd name="connsiteX2" fmla="*/ 141391 w 280192"/>
                  <a:gd name="connsiteY2" fmla="*/ 0 h 331449"/>
                  <a:gd name="connsiteX3" fmla="*/ 279111 w 280192"/>
                  <a:gd name="connsiteY3" fmla="*/ 140006 h 331449"/>
                  <a:gd name="connsiteX4" fmla="*/ 265968 w 280192"/>
                  <a:gd name="connsiteY4" fmla="*/ 266298 h 331449"/>
                  <a:gd name="connsiteX5" fmla="*/ 211679 w 280192"/>
                  <a:gd name="connsiteY5" fmla="*/ 331444 h 331449"/>
                  <a:gd name="connsiteX6" fmla="*/ 49386 w 280192"/>
                  <a:gd name="connsiteY6" fmla="*/ 318300 h 331449"/>
                  <a:gd name="connsiteX7" fmla="*/ 5384 w 280192"/>
                  <a:gd name="connsiteY7" fmla="*/ 294299 h 331449"/>
                  <a:gd name="connsiteX8" fmla="*/ 813 w 280192"/>
                  <a:gd name="connsiteY8" fmla="*/ 278870 h 331449"/>
                  <a:gd name="connsiteX9" fmla="*/ 77959 w 280192"/>
                  <a:gd name="connsiteY9" fmla="*/ 268584 h 331449"/>
                  <a:gd name="connsiteX10" fmla="*/ 62530 w 280192"/>
                  <a:gd name="connsiteY10" fmla="*/ 21715 h 33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0192" h="331449">
                    <a:moveTo>
                      <a:pt x="62530" y="21715"/>
                    </a:moveTo>
                    <a:cubicBezTo>
                      <a:pt x="50529" y="17715"/>
                      <a:pt x="38529" y="18287"/>
                      <a:pt x="25957" y="17715"/>
                    </a:cubicBezTo>
                    <a:cubicBezTo>
                      <a:pt x="63673" y="6858"/>
                      <a:pt x="103103" y="7429"/>
                      <a:pt x="141391" y="0"/>
                    </a:cubicBezTo>
                    <a:cubicBezTo>
                      <a:pt x="232252" y="6286"/>
                      <a:pt x="272825" y="47431"/>
                      <a:pt x="279111" y="140006"/>
                    </a:cubicBezTo>
                    <a:cubicBezTo>
                      <a:pt x="281968" y="182865"/>
                      <a:pt x="279683" y="225153"/>
                      <a:pt x="265968" y="266298"/>
                    </a:cubicBezTo>
                    <a:cubicBezTo>
                      <a:pt x="259110" y="288013"/>
                      <a:pt x="226537" y="332015"/>
                      <a:pt x="211679" y="331444"/>
                    </a:cubicBezTo>
                    <a:cubicBezTo>
                      <a:pt x="166535" y="329729"/>
                      <a:pt x="94531" y="327443"/>
                      <a:pt x="49386" y="318300"/>
                    </a:cubicBezTo>
                    <a:cubicBezTo>
                      <a:pt x="33386" y="312586"/>
                      <a:pt x="17385" y="306871"/>
                      <a:pt x="5384" y="294299"/>
                    </a:cubicBezTo>
                    <a:cubicBezTo>
                      <a:pt x="1384" y="289727"/>
                      <a:pt x="-1473" y="284584"/>
                      <a:pt x="813" y="278870"/>
                    </a:cubicBezTo>
                    <a:cubicBezTo>
                      <a:pt x="3099" y="273155"/>
                      <a:pt x="30528" y="311443"/>
                      <a:pt x="77959" y="268584"/>
                    </a:cubicBezTo>
                    <a:cubicBezTo>
                      <a:pt x="177392" y="181151"/>
                      <a:pt x="138533" y="46288"/>
                      <a:pt x="62530" y="2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64E56D5B-5AF1-4476-B8A5-6FB7D1B39FE1}"/>
                  </a:ext>
                </a:extLst>
              </p:cNvPr>
              <p:cNvSpPr/>
              <p:nvPr/>
            </p:nvSpPr>
            <p:spPr>
              <a:xfrm flipH="1">
                <a:off x="1887006" y="5701391"/>
                <a:ext cx="315607" cy="398377"/>
              </a:xfrm>
              <a:custGeom>
                <a:avLst/>
                <a:gdLst>
                  <a:gd name="connsiteX0" fmla="*/ 388056 w 388055"/>
                  <a:gd name="connsiteY0" fmla="*/ 11519 h 489825"/>
                  <a:gd name="connsiteX1" fmla="*/ 199476 w 388055"/>
                  <a:gd name="connsiteY1" fmla="*/ 280102 h 489825"/>
                  <a:gd name="connsiteX2" fmla="*/ 170903 w 388055"/>
                  <a:gd name="connsiteY2" fmla="*/ 444110 h 489825"/>
                  <a:gd name="connsiteX3" fmla="*/ 173760 w 388055"/>
                  <a:gd name="connsiteY3" fmla="*/ 489826 h 489825"/>
                  <a:gd name="connsiteX4" fmla="*/ 58898 w 388055"/>
                  <a:gd name="connsiteY4" fmla="*/ 419537 h 489825"/>
                  <a:gd name="connsiteX5" fmla="*/ 38 w 388055"/>
                  <a:gd name="connsiteY5" fmla="*/ 262958 h 489825"/>
                  <a:gd name="connsiteX6" fmla="*/ 23468 w 388055"/>
                  <a:gd name="connsiteY6" fmla="*/ 119524 h 489825"/>
                  <a:gd name="connsiteX7" fmla="*/ 158331 w 388055"/>
                  <a:gd name="connsiteY7" fmla="*/ 6376 h 489825"/>
                  <a:gd name="connsiteX8" fmla="*/ 185761 w 388055"/>
                  <a:gd name="connsiteY8" fmla="*/ 661 h 489825"/>
                  <a:gd name="connsiteX9" fmla="*/ 388056 w 388055"/>
                  <a:gd name="connsiteY9" fmla="*/ 11519 h 48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055" h="489825">
                    <a:moveTo>
                      <a:pt x="388056" y="11519"/>
                    </a:moveTo>
                    <a:cubicBezTo>
                      <a:pt x="290908" y="76664"/>
                      <a:pt x="217762" y="159525"/>
                      <a:pt x="199476" y="280102"/>
                    </a:cubicBezTo>
                    <a:cubicBezTo>
                      <a:pt x="190332" y="340105"/>
                      <a:pt x="177189" y="383535"/>
                      <a:pt x="170903" y="444110"/>
                    </a:cubicBezTo>
                    <a:cubicBezTo>
                      <a:pt x="170332" y="453824"/>
                      <a:pt x="165760" y="482968"/>
                      <a:pt x="173760" y="489826"/>
                    </a:cubicBezTo>
                    <a:cubicBezTo>
                      <a:pt x="134902" y="458396"/>
                      <a:pt x="98328" y="441252"/>
                      <a:pt x="58898" y="419537"/>
                    </a:cubicBezTo>
                    <a:cubicBezTo>
                      <a:pt x="23468" y="400107"/>
                      <a:pt x="-1105" y="327533"/>
                      <a:pt x="38" y="262958"/>
                    </a:cubicBezTo>
                    <a:cubicBezTo>
                      <a:pt x="610" y="213242"/>
                      <a:pt x="1181" y="164668"/>
                      <a:pt x="23468" y="119524"/>
                    </a:cubicBezTo>
                    <a:cubicBezTo>
                      <a:pt x="51469" y="61235"/>
                      <a:pt x="98900" y="26377"/>
                      <a:pt x="158331" y="6376"/>
                    </a:cubicBezTo>
                    <a:cubicBezTo>
                      <a:pt x="167474" y="4661"/>
                      <a:pt x="176618" y="2947"/>
                      <a:pt x="185761" y="661"/>
                    </a:cubicBezTo>
                    <a:cubicBezTo>
                      <a:pt x="205190" y="-2768"/>
                      <a:pt x="341768" y="8090"/>
                      <a:pt x="388056" y="1151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A2E4229-AFA4-49EB-AEE4-95F1167EBBF3}"/>
                  </a:ext>
                </a:extLst>
              </p:cNvPr>
              <p:cNvSpPr/>
              <p:nvPr/>
            </p:nvSpPr>
            <p:spPr>
              <a:xfrm>
                <a:off x="862681" y="3807661"/>
                <a:ext cx="496362" cy="780594"/>
              </a:xfrm>
              <a:custGeom>
                <a:avLst/>
                <a:gdLst>
                  <a:gd name="connsiteX0" fmla="*/ 203850 w 773445"/>
                  <a:gd name="connsiteY0" fmla="*/ 0 h 1216342"/>
                  <a:gd name="connsiteX1" fmla="*/ 544845 w 773445"/>
                  <a:gd name="connsiteY1" fmla="*/ 807720 h 1216342"/>
                  <a:gd name="connsiteX2" fmla="*/ 605805 w 773445"/>
                  <a:gd name="connsiteY2" fmla="*/ 905828 h 1216342"/>
                  <a:gd name="connsiteX3" fmla="*/ 773445 w 773445"/>
                  <a:gd name="connsiteY3" fmla="*/ 1216343 h 1216342"/>
                  <a:gd name="connsiteX4" fmla="*/ 492458 w 773445"/>
                  <a:gd name="connsiteY4" fmla="*/ 960120 h 1216342"/>
                  <a:gd name="connsiteX5" fmla="*/ 371490 w 773445"/>
                  <a:gd name="connsiteY5" fmla="*/ 852488 h 1216342"/>
                  <a:gd name="connsiteX6" fmla="*/ 234330 w 773445"/>
                  <a:gd name="connsiteY6" fmla="*/ 919163 h 1216342"/>
                  <a:gd name="connsiteX7" fmla="*/ 46688 w 773445"/>
                  <a:gd name="connsiteY7" fmla="*/ 1199198 h 1216342"/>
                  <a:gd name="connsiteX8" fmla="*/ 4778 w 773445"/>
                  <a:gd name="connsiteY8" fmla="*/ 751523 h 1216342"/>
                  <a:gd name="connsiteX9" fmla="*/ 12398 w 773445"/>
                  <a:gd name="connsiteY9" fmla="*/ 283845 h 1216342"/>
                  <a:gd name="connsiteX10" fmla="*/ 2873 w 773445"/>
                  <a:gd name="connsiteY10" fmla="*/ 220980 h 1216342"/>
                  <a:gd name="connsiteX11" fmla="*/ 203850 w 773445"/>
                  <a:gd name="connsiteY11" fmla="*/ 0 h 121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3445" h="1216342">
                    <a:moveTo>
                      <a:pt x="203850" y="0"/>
                    </a:moveTo>
                    <a:cubicBezTo>
                      <a:pt x="160035" y="335280"/>
                      <a:pt x="352440" y="571500"/>
                      <a:pt x="544845" y="807720"/>
                    </a:cubicBezTo>
                    <a:cubicBezTo>
                      <a:pt x="569610" y="838200"/>
                      <a:pt x="613425" y="864870"/>
                      <a:pt x="605805" y="905828"/>
                    </a:cubicBezTo>
                    <a:cubicBezTo>
                      <a:pt x="579135" y="1056323"/>
                      <a:pt x="680100" y="1133475"/>
                      <a:pt x="773445" y="1216343"/>
                    </a:cubicBezTo>
                    <a:cubicBezTo>
                      <a:pt x="651525" y="1163003"/>
                      <a:pt x="507698" y="1135380"/>
                      <a:pt x="492458" y="960120"/>
                    </a:cubicBezTo>
                    <a:cubicBezTo>
                      <a:pt x="486743" y="894398"/>
                      <a:pt x="433403" y="862965"/>
                      <a:pt x="371490" y="852488"/>
                    </a:cubicBezTo>
                    <a:cubicBezTo>
                      <a:pt x="310530" y="842010"/>
                      <a:pt x="264810" y="863918"/>
                      <a:pt x="234330" y="919163"/>
                    </a:cubicBezTo>
                    <a:cubicBezTo>
                      <a:pt x="180038" y="1014413"/>
                      <a:pt x="123840" y="1107758"/>
                      <a:pt x="46688" y="1199198"/>
                    </a:cubicBezTo>
                    <a:cubicBezTo>
                      <a:pt x="32400" y="1049655"/>
                      <a:pt x="9540" y="901065"/>
                      <a:pt x="4778" y="751523"/>
                    </a:cubicBezTo>
                    <a:cubicBezTo>
                      <a:pt x="15" y="595313"/>
                      <a:pt x="-5700" y="439103"/>
                      <a:pt x="12398" y="283845"/>
                    </a:cubicBezTo>
                    <a:cubicBezTo>
                      <a:pt x="14303" y="263843"/>
                      <a:pt x="6683" y="241935"/>
                      <a:pt x="2873" y="220980"/>
                    </a:cubicBezTo>
                    <a:cubicBezTo>
                      <a:pt x="76215" y="153353"/>
                      <a:pt x="102885" y="41910"/>
                      <a:pt x="2038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59B9F6E3-41FE-4E3D-BB6D-3957AAE1C893}"/>
                  </a:ext>
                </a:extLst>
              </p:cNvPr>
              <p:cNvSpPr/>
              <p:nvPr/>
            </p:nvSpPr>
            <p:spPr>
              <a:xfrm rot="21033141">
                <a:off x="1302401" y="4103182"/>
                <a:ext cx="260812" cy="462508"/>
              </a:xfrm>
              <a:custGeom>
                <a:avLst/>
                <a:gdLst>
                  <a:gd name="connsiteX0" fmla="*/ 0 w 643473"/>
                  <a:gd name="connsiteY0" fmla="*/ 1141095 h 1141095"/>
                  <a:gd name="connsiteX1" fmla="*/ 136208 w 643473"/>
                  <a:gd name="connsiteY1" fmla="*/ 850583 h 1141095"/>
                  <a:gd name="connsiteX2" fmla="*/ 170498 w 643473"/>
                  <a:gd name="connsiteY2" fmla="*/ 768668 h 1141095"/>
                  <a:gd name="connsiteX3" fmla="*/ 390525 w 643473"/>
                  <a:gd name="connsiteY3" fmla="*/ 0 h 1141095"/>
                  <a:gd name="connsiteX4" fmla="*/ 571500 w 643473"/>
                  <a:gd name="connsiteY4" fmla="*/ 187643 h 1141095"/>
                  <a:gd name="connsiteX5" fmla="*/ 616268 w 643473"/>
                  <a:gd name="connsiteY5" fmla="*/ 1098233 h 1141095"/>
                  <a:gd name="connsiteX6" fmla="*/ 476250 w 643473"/>
                  <a:gd name="connsiteY6" fmla="*/ 860108 h 1141095"/>
                  <a:gd name="connsiteX7" fmla="*/ 340042 w 643473"/>
                  <a:gd name="connsiteY7" fmla="*/ 777240 h 1141095"/>
                  <a:gd name="connsiteX8" fmla="*/ 232410 w 643473"/>
                  <a:gd name="connsiteY8" fmla="*/ 893445 h 1141095"/>
                  <a:gd name="connsiteX9" fmla="*/ 0 w 643473"/>
                  <a:gd name="connsiteY9" fmla="*/ 1141095 h 1141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3473" h="1141095">
                    <a:moveTo>
                      <a:pt x="0" y="1141095"/>
                    </a:moveTo>
                    <a:cubicBezTo>
                      <a:pt x="80010" y="1060133"/>
                      <a:pt x="159068" y="980123"/>
                      <a:pt x="136208" y="850583"/>
                    </a:cubicBezTo>
                    <a:cubicBezTo>
                      <a:pt x="130493" y="820103"/>
                      <a:pt x="150495" y="792480"/>
                      <a:pt x="170498" y="768668"/>
                    </a:cubicBezTo>
                    <a:cubicBezTo>
                      <a:pt x="360998" y="545783"/>
                      <a:pt x="451485" y="294323"/>
                      <a:pt x="390525" y="0"/>
                    </a:cubicBezTo>
                    <a:cubicBezTo>
                      <a:pt x="492442" y="21908"/>
                      <a:pt x="508635" y="127635"/>
                      <a:pt x="571500" y="187643"/>
                    </a:cubicBezTo>
                    <a:cubicBezTo>
                      <a:pt x="639128" y="482918"/>
                      <a:pt x="669608" y="780098"/>
                      <a:pt x="616268" y="1098233"/>
                    </a:cubicBezTo>
                    <a:cubicBezTo>
                      <a:pt x="552450" y="1016318"/>
                      <a:pt x="513398" y="938213"/>
                      <a:pt x="476250" y="860108"/>
                    </a:cubicBezTo>
                    <a:cubicBezTo>
                      <a:pt x="448628" y="801053"/>
                      <a:pt x="408623" y="769620"/>
                      <a:pt x="340042" y="777240"/>
                    </a:cubicBezTo>
                    <a:cubicBezTo>
                      <a:pt x="269558" y="785813"/>
                      <a:pt x="243840" y="830580"/>
                      <a:pt x="232410" y="893445"/>
                    </a:cubicBezTo>
                    <a:cubicBezTo>
                      <a:pt x="208598" y="1025843"/>
                      <a:pt x="132398" y="1109663"/>
                      <a:pt x="0" y="11410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39B1A2F-0662-4C80-B0F3-54BE6ECDBD8C}"/>
                  </a:ext>
                </a:extLst>
              </p:cNvPr>
              <p:cNvSpPr/>
              <p:nvPr/>
            </p:nvSpPr>
            <p:spPr>
              <a:xfrm>
                <a:off x="1351035" y="4618107"/>
                <a:ext cx="73448" cy="700087"/>
              </a:xfrm>
              <a:custGeom>
                <a:avLst/>
                <a:gdLst>
                  <a:gd name="connsiteX0" fmla="*/ 106 w 73448"/>
                  <a:gd name="connsiteY0" fmla="*/ 0 h 700087"/>
                  <a:gd name="connsiteX1" fmla="*/ 18203 w 73448"/>
                  <a:gd name="connsiteY1" fmla="*/ 5715 h 700087"/>
                  <a:gd name="connsiteX2" fmla="*/ 51541 w 73448"/>
                  <a:gd name="connsiteY2" fmla="*/ 287655 h 700087"/>
                  <a:gd name="connsiteX3" fmla="*/ 73448 w 73448"/>
                  <a:gd name="connsiteY3" fmla="*/ 700088 h 700087"/>
                  <a:gd name="connsiteX4" fmla="*/ 2963 w 73448"/>
                  <a:gd name="connsiteY4" fmla="*/ 583883 h 700087"/>
                  <a:gd name="connsiteX5" fmla="*/ 106 w 73448"/>
                  <a:gd name="connsiteY5" fmla="*/ 0 h 70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448" h="700087">
                    <a:moveTo>
                      <a:pt x="106" y="0"/>
                    </a:moveTo>
                    <a:cubicBezTo>
                      <a:pt x="5821" y="1905"/>
                      <a:pt x="12488" y="3810"/>
                      <a:pt x="18203" y="5715"/>
                    </a:cubicBezTo>
                    <a:cubicBezTo>
                      <a:pt x="46778" y="97155"/>
                      <a:pt x="42016" y="193358"/>
                      <a:pt x="51541" y="287655"/>
                    </a:cubicBezTo>
                    <a:cubicBezTo>
                      <a:pt x="64876" y="424815"/>
                      <a:pt x="66781" y="561975"/>
                      <a:pt x="73448" y="700088"/>
                    </a:cubicBezTo>
                    <a:cubicBezTo>
                      <a:pt x="-3704" y="694373"/>
                      <a:pt x="3916" y="632460"/>
                      <a:pt x="2963" y="583883"/>
                    </a:cubicBezTo>
                    <a:cubicBezTo>
                      <a:pt x="-847" y="389573"/>
                      <a:pt x="106" y="194310"/>
                      <a:pt x="1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032C446D-AA23-4B54-99D4-6D28D4F6AEEE}"/>
                  </a:ext>
                </a:extLst>
              </p:cNvPr>
              <p:cNvSpPr/>
              <p:nvPr/>
            </p:nvSpPr>
            <p:spPr>
              <a:xfrm flipH="1">
                <a:off x="962751" y="2988706"/>
                <a:ext cx="980684" cy="1332769"/>
              </a:xfrm>
              <a:custGeom>
                <a:avLst/>
                <a:gdLst>
                  <a:gd name="connsiteX0" fmla="*/ 644380 w 1205803"/>
                  <a:gd name="connsiteY0" fmla="*/ 1651278 h 1653800"/>
                  <a:gd name="connsiteX1" fmla="*/ 646463 w 1205803"/>
                  <a:gd name="connsiteY1" fmla="*/ 1653765 h 1653800"/>
                  <a:gd name="connsiteX2" fmla="*/ 646396 w 1205803"/>
                  <a:gd name="connsiteY2" fmla="*/ 1653800 h 1653800"/>
                  <a:gd name="connsiteX3" fmla="*/ 1145212 w 1205803"/>
                  <a:gd name="connsiteY3" fmla="*/ 913534 h 1653800"/>
                  <a:gd name="connsiteX4" fmla="*/ 1149524 w 1205803"/>
                  <a:gd name="connsiteY4" fmla="*/ 943291 h 1653800"/>
                  <a:gd name="connsiteX5" fmla="*/ 1114092 w 1205803"/>
                  <a:gd name="connsiteY5" fmla="*/ 943291 h 1653800"/>
                  <a:gd name="connsiteX6" fmla="*/ 1130354 w 1205803"/>
                  <a:gd name="connsiteY6" fmla="*/ 927821 h 1653800"/>
                  <a:gd name="connsiteX7" fmla="*/ 1144712 w 1205803"/>
                  <a:gd name="connsiteY7" fmla="*/ 913749 h 1653800"/>
                  <a:gd name="connsiteX8" fmla="*/ 1144717 w 1205803"/>
                  <a:gd name="connsiteY8" fmla="*/ 913732 h 1653800"/>
                  <a:gd name="connsiteX9" fmla="*/ 598259 w 1205803"/>
                  <a:gd name="connsiteY9" fmla="*/ 279 h 1653800"/>
                  <a:gd name="connsiteX10" fmla="*/ 789196 w 1205803"/>
                  <a:gd name="connsiteY10" fmla="*/ 41495 h 1653800"/>
                  <a:gd name="connsiteX11" fmla="*/ 983490 w 1205803"/>
                  <a:gd name="connsiteY11" fmla="*/ 212931 h 1653800"/>
                  <a:gd name="connsiteX12" fmla="*/ 1046350 w 1205803"/>
                  <a:gd name="connsiteY12" fmla="*/ 511802 h 1653800"/>
                  <a:gd name="connsiteX13" fmla="*/ 1094353 w 1205803"/>
                  <a:gd name="connsiteY13" fmla="*/ 473514 h 1653800"/>
                  <a:gd name="connsiteX14" fmla="*/ 1157213 w 1205803"/>
                  <a:gd name="connsiteY14" fmla="*/ 527231 h 1653800"/>
                  <a:gd name="connsiteX15" fmla="*/ 1205786 w 1205803"/>
                  <a:gd name="connsiteY15" fmla="*/ 770099 h 1653800"/>
                  <a:gd name="connsiteX16" fmla="*/ 1174927 w 1205803"/>
                  <a:gd name="connsiteY16" fmla="*/ 867246 h 1653800"/>
                  <a:gd name="connsiteX17" fmla="*/ 1146926 w 1205803"/>
                  <a:gd name="connsiteY17" fmla="*/ 910677 h 1653800"/>
                  <a:gd name="connsiteX18" fmla="*/ 1145500 w 1205803"/>
                  <a:gd name="connsiteY18" fmla="*/ 910881 h 1653800"/>
                  <a:gd name="connsiteX19" fmla="*/ 1146828 w 1205803"/>
                  <a:gd name="connsiteY19" fmla="*/ 906043 h 1653800"/>
                  <a:gd name="connsiteX20" fmla="*/ 1137212 w 1205803"/>
                  <a:gd name="connsiteY20" fmla="*/ 902677 h 1653800"/>
                  <a:gd name="connsiteX21" fmla="*/ 1054922 w 1205803"/>
                  <a:gd name="connsiteY21" fmla="*/ 983823 h 1653800"/>
                  <a:gd name="connsiteX22" fmla="*/ 1055494 w 1205803"/>
                  <a:gd name="connsiteY22" fmla="*/ 1144402 h 1653800"/>
                  <a:gd name="connsiteX23" fmla="*/ 992634 w 1205803"/>
                  <a:gd name="connsiteY23" fmla="*/ 1328410 h 1653800"/>
                  <a:gd name="connsiteX24" fmla="*/ 853770 w 1205803"/>
                  <a:gd name="connsiteY24" fmla="*/ 1488418 h 1653800"/>
                  <a:gd name="connsiteX25" fmla="*/ 651683 w 1205803"/>
                  <a:gd name="connsiteY25" fmla="*/ 1630737 h 1653800"/>
                  <a:gd name="connsiteX26" fmla="*/ 634660 w 1205803"/>
                  <a:gd name="connsiteY26" fmla="*/ 1639121 h 1653800"/>
                  <a:gd name="connsiteX27" fmla="*/ 634332 w 1205803"/>
                  <a:gd name="connsiteY27" fmla="*/ 1638710 h 1653800"/>
                  <a:gd name="connsiteX28" fmla="*/ 634903 w 1205803"/>
                  <a:gd name="connsiteY28" fmla="*/ 1634709 h 1653800"/>
                  <a:gd name="connsiteX29" fmla="*/ 550328 w 1205803"/>
                  <a:gd name="connsiteY29" fmla="*/ 1638710 h 1653800"/>
                  <a:gd name="connsiteX30" fmla="*/ 456609 w 1205803"/>
                  <a:gd name="connsiteY30" fmla="*/ 1575850 h 1653800"/>
                  <a:gd name="connsiteX31" fmla="*/ 417179 w 1205803"/>
                  <a:gd name="connsiteY31" fmla="*/ 1515847 h 1653800"/>
                  <a:gd name="connsiteX32" fmla="*/ 161167 w 1205803"/>
                  <a:gd name="connsiteY32" fmla="*/ 1154688 h 1653800"/>
                  <a:gd name="connsiteX33" fmla="*/ 23447 w 1205803"/>
                  <a:gd name="connsiteY33" fmla="*/ 779814 h 1653800"/>
                  <a:gd name="connsiteX34" fmla="*/ 17 w 1205803"/>
                  <a:gd name="connsiteY34" fmla="*/ 587805 h 1653800"/>
                  <a:gd name="connsiteX35" fmla="*/ 589 w 1205803"/>
                  <a:gd name="connsiteY35" fmla="*/ 544375 h 1653800"/>
                  <a:gd name="connsiteX36" fmla="*/ 77164 w 1205803"/>
                  <a:gd name="connsiteY36" fmla="*/ 250647 h 1653800"/>
                  <a:gd name="connsiteX37" fmla="*/ 393178 w 1205803"/>
                  <a:gd name="connsiteY37" fmla="*/ 37495 h 1653800"/>
                  <a:gd name="connsiteX38" fmla="*/ 598259 w 1205803"/>
                  <a:gd name="connsiteY38" fmla="*/ 279 h 1653800"/>
                  <a:gd name="connsiteX0" fmla="*/ 646396 w 1205803"/>
                  <a:gd name="connsiteY0" fmla="*/ 1653800 h 1653800"/>
                  <a:gd name="connsiteX1" fmla="*/ 646463 w 1205803"/>
                  <a:gd name="connsiteY1" fmla="*/ 1653765 h 1653800"/>
                  <a:gd name="connsiteX2" fmla="*/ 646396 w 1205803"/>
                  <a:gd name="connsiteY2" fmla="*/ 1653800 h 1653800"/>
                  <a:gd name="connsiteX3" fmla="*/ 1145212 w 1205803"/>
                  <a:gd name="connsiteY3" fmla="*/ 913534 h 1653800"/>
                  <a:gd name="connsiteX4" fmla="*/ 1149524 w 1205803"/>
                  <a:gd name="connsiteY4" fmla="*/ 943291 h 1653800"/>
                  <a:gd name="connsiteX5" fmla="*/ 1114092 w 1205803"/>
                  <a:gd name="connsiteY5" fmla="*/ 943291 h 1653800"/>
                  <a:gd name="connsiteX6" fmla="*/ 1130354 w 1205803"/>
                  <a:gd name="connsiteY6" fmla="*/ 927821 h 1653800"/>
                  <a:gd name="connsiteX7" fmla="*/ 1144712 w 1205803"/>
                  <a:gd name="connsiteY7" fmla="*/ 913749 h 1653800"/>
                  <a:gd name="connsiteX8" fmla="*/ 1144717 w 1205803"/>
                  <a:gd name="connsiteY8" fmla="*/ 913732 h 1653800"/>
                  <a:gd name="connsiteX9" fmla="*/ 1145212 w 1205803"/>
                  <a:gd name="connsiteY9" fmla="*/ 913534 h 1653800"/>
                  <a:gd name="connsiteX10" fmla="*/ 598259 w 1205803"/>
                  <a:gd name="connsiteY10" fmla="*/ 279 h 1653800"/>
                  <a:gd name="connsiteX11" fmla="*/ 789196 w 1205803"/>
                  <a:gd name="connsiteY11" fmla="*/ 41495 h 1653800"/>
                  <a:gd name="connsiteX12" fmla="*/ 983490 w 1205803"/>
                  <a:gd name="connsiteY12" fmla="*/ 212931 h 1653800"/>
                  <a:gd name="connsiteX13" fmla="*/ 1046350 w 1205803"/>
                  <a:gd name="connsiteY13" fmla="*/ 511802 h 1653800"/>
                  <a:gd name="connsiteX14" fmla="*/ 1094353 w 1205803"/>
                  <a:gd name="connsiteY14" fmla="*/ 473514 h 1653800"/>
                  <a:gd name="connsiteX15" fmla="*/ 1157213 w 1205803"/>
                  <a:gd name="connsiteY15" fmla="*/ 527231 h 1653800"/>
                  <a:gd name="connsiteX16" fmla="*/ 1205786 w 1205803"/>
                  <a:gd name="connsiteY16" fmla="*/ 770099 h 1653800"/>
                  <a:gd name="connsiteX17" fmla="*/ 1174927 w 1205803"/>
                  <a:gd name="connsiteY17" fmla="*/ 867246 h 1653800"/>
                  <a:gd name="connsiteX18" fmla="*/ 1146926 w 1205803"/>
                  <a:gd name="connsiteY18" fmla="*/ 910677 h 1653800"/>
                  <a:gd name="connsiteX19" fmla="*/ 1145500 w 1205803"/>
                  <a:gd name="connsiteY19" fmla="*/ 910881 h 1653800"/>
                  <a:gd name="connsiteX20" fmla="*/ 1146828 w 1205803"/>
                  <a:gd name="connsiteY20" fmla="*/ 906043 h 1653800"/>
                  <a:gd name="connsiteX21" fmla="*/ 1137212 w 1205803"/>
                  <a:gd name="connsiteY21" fmla="*/ 902677 h 1653800"/>
                  <a:gd name="connsiteX22" fmla="*/ 1054922 w 1205803"/>
                  <a:gd name="connsiteY22" fmla="*/ 983823 h 1653800"/>
                  <a:gd name="connsiteX23" fmla="*/ 1055494 w 1205803"/>
                  <a:gd name="connsiteY23" fmla="*/ 1144402 h 1653800"/>
                  <a:gd name="connsiteX24" fmla="*/ 992634 w 1205803"/>
                  <a:gd name="connsiteY24" fmla="*/ 1328410 h 1653800"/>
                  <a:gd name="connsiteX25" fmla="*/ 853770 w 1205803"/>
                  <a:gd name="connsiteY25" fmla="*/ 1488418 h 1653800"/>
                  <a:gd name="connsiteX26" fmla="*/ 651683 w 1205803"/>
                  <a:gd name="connsiteY26" fmla="*/ 1630737 h 1653800"/>
                  <a:gd name="connsiteX27" fmla="*/ 634660 w 1205803"/>
                  <a:gd name="connsiteY27" fmla="*/ 1639121 h 1653800"/>
                  <a:gd name="connsiteX28" fmla="*/ 634332 w 1205803"/>
                  <a:gd name="connsiteY28" fmla="*/ 1638710 h 1653800"/>
                  <a:gd name="connsiteX29" fmla="*/ 634903 w 1205803"/>
                  <a:gd name="connsiteY29" fmla="*/ 1634709 h 1653800"/>
                  <a:gd name="connsiteX30" fmla="*/ 550328 w 1205803"/>
                  <a:gd name="connsiteY30" fmla="*/ 1638710 h 1653800"/>
                  <a:gd name="connsiteX31" fmla="*/ 456609 w 1205803"/>
                  <a:gd name="connsiteY31" fmla="*/ 1575850 h 1653800"/>
                  <a:gd name="connsiteX32" fmla="*/ 417179 w 1205803"/>
                  <a:gd name="connsiteY32" fmla="*/ 1515847 h 1653800"/>
                  <a:gd name="connsiteX33" fmla="*/ 161167 w 1205803"/>
                  <a:gd name="connsiteY33" fmla="*/ 1154688 h 1653800"/>
                  <a:gd name="connsiteX34" fmla="*/ 23447 w 1205803"/>
                  <a:gd name="connsiteY34" fmla="*/ 779814 h 1653800"/>
                  <a:gd name="connsiteX35" fmla="*/ 17 w 1205803"/>
                  <a:gd name="connsiteY35" fmla="*/ 587805 h 1653800"/>
                  <a:gd name="connsiteX36" fmla="*/ 589 w 1205803"/>
                  <a:gd name="connsiteY36" fmla="*/ 544375 h 1653800"/>
                  <a:gd name="connsiteX37" fmla="*/ 77164 w 1205803"/>
                  <a:gd name="connsiteY37" fmla="*/ 250647 h 1653800"/>
                  <a:gd name="connsiteX38" fmla="*/ 393178 w 1205803"/>
                  <a:gd name="connsiteY38" fmla="*/ 37495 h 1653800"/>
                  <a:gd name="connsiteX39" fmla="*/ 598259 w 1205803"/>
                  <a:gd name="connsiteY39" fmla="*/ 279 h 1653800"/>
                  <a:gd name="connsiteX0" fmla="*/ 1145212 w 1205803"/>
                  <a:gd name="connsiteY0" fmla="*/ 913534 h 1639479"/>
                  <a:gd name="connsiteX1" fmla="*/ 1149524 w 1205803"/>
                  <a:gd name="connsiteY1" fmla="*/ 943291 h 1639479"/>
                  <a:gd name="connsiteX2" fmla="*/ 1114092 w 1205803"/>
                  <a:gd name="connsiteY2" fmla="*/ 943291 h 1639479"/>
                  <a:gd name="connsiteX3" fmla="*/ 1130354 w 1205803"/>
                  <a:gd name="connsiteY3" fmla="*/ 927821 h 1639479"/>
                  <a:gd name="connsiteX4" fmla="*/ 1144712 w 1205803"/>
                  <a:gd name="connsiteY4" fmla="*/ 913749 h 1639479"/>
                  <a:gd name="connsiteX5" fmla="*/ 1144717 w 1205803"/>
                  <a:gd name="connsiteY5" fmla="*/ 913732 h 1639479"/>
                  <a:gd name="connsiteX6" fmla="*/ 1145212 w 1205803"/>
                  <a:gd name="connsiteY6" fmla="*/ 913534 h 1639479"/>
                  <a:gd name="connsiteX7" fmla="*/ 598259 w 1205803"/>
                  <a:gd name="connsiteY7" fmla="*/ 279 h 1639479"/>
                  <a:gd name="connsiteX8" fmla="*/ 789196 w 1205803"/>
                  <a:gd name="connsiteY8" fmla="*/ 41495 h 1639479"/>
                  <a:gd name="connsiteX9" fmla="*/ 983490 w 1205803"/>
                  <a:gd name="connsiteY9" fmla="*/ 212931 h 1639479"/>
                  <a:gd name="connsiteX10" fmla="*/ 1046350 w 1205803"/>
                  <a:gd name="connsiteY10" fmla="*/ 511802 h 1639479"/>
                  <a:gd name="connsiteX11" fmla="*/ 1094353 w 1205803"/>
                  <a:gd name="connsiteY11" fmla="*/ 473514 h 1639479"/>
                  <a:gd name="connsiteX12" fmla="*/ 1157213 w 1205803"/>
                  <a:gd name="connsiteY12" fmla="*/ 527231 h 1639479"/>
                  <a:gd name="connsiteX13" fmla="*/ 1205786 w 1205803"/>
                  <a:gd name="connsiteY13" fmla="*/ 770099 h 1639479"/>
                  <a:gd name="connsiteX14" fmla="*/ 1174927 w 1205803"/>
                  <a:gd name="connsiteY14" fmla="*/ 867246 h 1639479"/>
                  <a:gd name="connsiteX15" fmla="*/ 1146926 w 1205803"/>
                  <a:gd name="connsiteY15" fmla="*/ 910677 h 1639479"/>
                  <a:gd name="connsiteX16" fmla="*/ 1145500 w 1205803"/>
                  <a:gd name="connsiteY16" fmla="*/ 910881 h 1639479"/>
                  <a:gd name="connsiteX17" fmla="*/ 1146828 w 1205803"/>
                  <a:gd name="connsiteY17" fmla="*/ 906043 h 1639479"/>
                  <a:gd name="connsiteX18" fmla="*/ 1137212 w 1205803"/>
                  <a:gd name="connsiteY18" fmla="*/ 902677 h 1639479"/>
                  <a:gd name="connsiteX19" fmla="*/ 1054922 w 1205803"/>
                  <a:gd name="connsiteY19" fmla="*/ 983823 h 1639479"/>
                  <a:gd name="connsiteX20" fmla="*/ 1055494 w 1205803"/>
                  <a:gd name="connsiteY20" fmla="*/ 1144402 h 1639479"/>
                  <a:gd name="connsiteX21" fmla="*/ 992634 w 1205803"/>
                  <a:gd name="connsiteY21" fmla="*/ 1328410 h 1639479"/>
                  <a:gd name="connsiteX22" fmla="*/ 853770 w 1205803"/>
                  <a:gd name="connsiteY22" fmla="*/ 1488418 h 1639479"/>
                  <a:gd name="connsiteX23" fmla="*/ 651683 w 1205803"/>
                  <a:gd name="connsiteY23" fmla="*/ 1630737 h 1639479"/>
                  <a:gd name="connsiteX24" fmla="*/ 634660 w 1205803"/>
                  <a:gd name="connsiteY24" fmla="*/ 1639121 h 1639479"/>
                  <a:gd name="connsiteX25" fmla="*/ 634332 w 1205803"/>
                  <a:gd name="connsiteY25" fmla="*/ 1638710 h 1639479"/>
                  <a:gd name="connsiteX26" fmla="*/ 634903 w 1205803"/>
                  <a:gd name="connsiteY26" fmla="*/ 1634709 h 1639479"/>
                  <a:gd name="connsiteX27" fmla="*/ 550328 w 1205803"/>
                  <a:gd name="connsiteY27" fmla="*/ 1638710 h 1639479"/>
                  <a:gd name="connsiteX28" fmla="*/ 456609 w 1205803"/>
                  <a:gd name="connsiteY28" fmla="*/ 1575850 h 1639479"/>
                  <a:gd name="connsiteX29" fmla="*/ 417179 w 1205803"/>
                  <a:gd name="connsiteY29" fmla="*/ 1515847 h 1639479"/>
                  <a:gd name="connsiteX30" fmla="*/ 161167 w 1205803"/>
                  <a:gd name="connsiteY30" fmla="*/ 1154688 h 1639479"/>
                  <a:gd name="connsiteX31" fmla="*/ 23447 w 1205803"/>
                  <a:gd name="connsiteY31" fmla="*/ 779814 h 1639479"/>
                  <a:gd name="connsiteX32" fmla="*/ 17 w 1205803"/>
                  <a:gd name="connsiteY32" fmla="*/ 587805 h 1639479"/>
                  <a:gd name="connsiteX33" fmla="*/ 589 w 1205803"/>
                  <a:gd name="connsiteY33" fmla="*/ 544375 h 1639479"/>
                  <a:gd name="connsiteX34" fmla="*/ 77164 w 1205803"/>
                  <a:gd name="connsiteY34" fmla="*/ 250647 h 1639479"/>
                  <a:gd name="connsiteX35" fmla="*/ 393178 w 1205803"/>
                  <a:gd name="connsiteY35" fmla="*/ 37495 h 1639479"/>
                  <a:gd name="connsiteX36" fmla="*/ 598259 w 1205803"/>
                  <a:gd name="connsiteY36" fmla="*/ 279 h 1639479"/>
                  <a:gd name="connsiteX0" fmla="*/ 1145212 w 1205803"/>
                  <a:gd name="connsiteY0" fmla="*/ 913534 h 1639479"/>
                  <a:gd name="connsiteX1" fmla="*/ 1114092 w 1205803"/>
                  <a:gd name="connsiteY1" fmla="*/ 943291 h 1639479"/>
                  <a:gd name="connsiteX2" fmla="*/ 1130354 w 1205803"/>
                  <a:gd name="connsiteY2" fmla="*/ 927821 h 1639479"/>
                  <a:gd name="connsiteX3" fmla="*/ 1144712 w 1205803"/>
                  <a:gd name="connsiteY3" fmla="*/ 913749 h 1639479"/>
                  <a:gd name="connsiteX4" fmla="*/ 1144717 w 1205803"/>
                  <a:gd name="connsiteY4" fmla="*/ 913732 h 1639479"/>
                  <a:gd name="connsiteX5" fmla="*/ 1145212 w 1205803"/>
                  <a:gd name="connsiteY5" fmla="*/ 913534 h 1639479"/>
                  <a:gd name="connsiteX6" fmla="*/ 598259 w 1205803"/>
                  <a:gd name="connsiteY6" fmla="*/ 279 h 1639479"/>
                  <a:gd name="connsiteX7" fmla="*/ 789196 w 1205803"/>
                  <a:gd name="connsiteY7" fmla="*/ 41495 h 1639479"/>
                  <a:gd name="connsiteX8" fmla="*/ 983490 w 1205803"/>
                  <a:gd name="connsiteY8" fmla="*/ 212931 h 1639479"/>
                  <a:gd name="connsiteX9" fmla="*/ 1046350 w 1205803"/>
                  <a:gd name="connsiteY9" fmla="*/ 511802 h 1639479"/>
                  <a:gd name="connsiteX10" fmla="*/ 1094353 w 1205803"/>
                  <a:gd name="connsiteY10" fmla="*/ 473514 h 1639479"/>
                  <a:gd name="connsiteX11" fmla="*/ 1157213 w 1205803"/>
                  <a:gd name="connsiteY11" fmla="*/ 527231 h 1639479"/>
                  <a:gd name="connsiteX12" fmla="*/ 1205786 w 1205803"/>
                  <a:gd name="connsiteY12" fmla="*/ 770099 h 1639479"/>
                  <a:gd name="connsiteX13" fmla="*/ 1174927 w 1205803"/>
                  <a:gd name="connsiteY13" fmla="*/ 867246 h 1639479"/>
                  <a:gd name="connsiteX14" fmla="*/ 1146926 w 1205803"/>
                  <a:gd name="connsiteY14" fmla="*/ 910677 h 1639479"/>
                  <a:gd name="connsiteX15" fmla="*/ 1145500 w 1205803"/>
                  <a:gd name="connsiteY15" fmla="*/ 910881 h 1639479"/>
                  <a:gd name="connsiteX16" fmla="*/ 1146828 w 1205803"/>
                  <a:gd name="connsiteY16" fmla="*/ 906043 h 1639479"/>
                  <a:gd name="connsiteX17" fmla="*/ 1137212 w 1205803"/>
                  <a:gd name="connsiteY17" fmla="*/ 902677 h 1639479"/>
                  <a:gd name="connsiteX18" fmla="*/ 1054922 w 1205803"/>
                  <a:gd name="connsiteY18" fmla="*/ 983823 h 1639479"/>
                  <a:gd name="connsiteX19" fmla="*/ 1055494 w 1205803"/>
                  <a:gd name="connsiteY19" fmla="*/ 1144402 h 1639479"/>
                  <a:gd name="connsiteX20" fmla="*/ 992634 w 1205803"/>
                  <a:gd name="connsiteY20" fmla="*/ 1328410 h 1639479"/>
                  <a:gd name="connsiteX21" fmla="*/ 853770 w 1205803"/>
                  <a:gd name="connsiteY21" fmla="*/ 1488418 h 1639479"/>
                  <a:gd name="connsiteX22" fmla="*/ 651683 w 1205803"/>
                  <a:gd name="connsiteY22" fmla="*/ 1630737 h 1639479"/>
                  <a:gd name="connsiteX23" fmla="*/ 634660 w 1205803"/>
                  <a:gd name="connsiteY23" fmla="*/ 1639121 h 1639479"/>
                  <a:gd name="connsiteX24" fmla="*/ 634332 w 1205803"/>
                  <a:gd name="connsiteY24" fmla="*/ 1638710 h 1639479"/>
                  <a:gd name="connsiteX25" fmla="*/ 634903 w 1205803"/>
                  <a:gd name="connsiteY25" fmla="*/ 1634709 h 1639479"/>
                  <a:gd name="connsiteX26" fmla="*/ 550328 w 1205803"/>
                  <a:gd name="connsiteY26" fmla="*/ 1638710 h 1639479"/>
                  <a:gd name="connsiteX27" fmla="*/ 456609 w 1205803"/>
                  <a:gd name="connsiteY27" fmla="*/ 1575850 h 1639479"/>
                  <a:gd name="connsiteX28" fmla="*/ 417179 w 1205803"/>
                  <a:gd name="connsiteY28" fmla="*/ 1515847 h 1639479"/>
                  <a:gd name="connsiteX29" fmla="*/ 161167 w 1205803"/>
                  <a:gd name="connsiteY29" fmla="*/ 1154688 h 1639479"/>
                  <a:gd name="connsiteX30" fmla="*/ 23447 w 1205803"/>
                  <a:gd name="connsiteY30" fmla="*/ 779814 h 1639479"/>
                  <a:gd name="connsiteX31" fmla="*/ 17 w 1205803"/>
                  <a:gd name="connsiteY31" fmla="*/ 587805 h 1639479"/>
                  <a:gd name="connsiteX32" fmla="*/ 589 w 1205803"/>
                  <a:gd name="connsiteY32" fmla="*/ 544375 h 1639479"/>
                  <a:gd name="connsiteX33" fmla="*/ 77164 w 1205803"/>
                  <a:gd name="connsiteY33" fmla="*/ 250647 h 1639479"/>
                  <a:gd name="connsiteX34" fmla="*/ 393178 w 1205803"/>
                  <a:gd name="connsiteY34" fmla="*/ 37495 h 1639479"/>
                  <a:gd name="connsiteX35" fmla="*/ 598259 w 1205803"/>
                  <a:gd name="connsiteY35" fmla="*/ 279 h 1639479"/>
                  <a:gd name="connsiteX0" fmla="*/ 1145212 w 1205803"/>
                  <a:gd name="connsiteY0" fmla="*/ 913534 h 1639479"/>
                  <a:gd name="connsiteX1" fmla="*/ 1130354 w 1205803"/>
                  <a:gd name="connsiteY1" fmla="*/ 927821 h 1639479"/>
                  <a:gd name="connsiteX2" fmla="*/ 1144712 w 1205803"/>
                  <a:gd name="connsiteY2" fmla="*/ 913749 h 1639479"/>
                  <a:gd name="connsiteX3" fmla="*/ 1144717 w 1205803"/>
                  <a:gd name="connsiteY3" fmla="*/ 913732 h 1639479"/>
                  <a:gd name="connsiteX4" fmla="*/ 1145212 w 1205803"/>
                  <a:gd name="connsiteY4" fmla="*/ 913534 h 1639479"/>
                  <a:gd name="connsiteX5" fmla="*/ 598259 w 1205803"/>
                  <a:gd name="connsiteY5" fmla="*/ 279 h 1639479"/>
                  <a:gd name="connsiteX6" fmla="*/ 789196 w 1205803"/>
                  <a:gd name="connsiteY6" fmla="*/ 41495 h 1639479"/>
                  <a:gd name="connsiteX7" fmla="*/ 983490 w 1205803"/>
                  <a:gd name="connsiteY7" fmla="*/ 212931 h 1639479"/>
                  <a:gd name="connsiteX8" fmla="*/ 1046350 w 1205803"/>
                  <a:gd name="connsiteY8" fmla="*/ 511802 h 1639479"/>
                  <a:gd name="connsiteX9" fmla="*/ 1094353 w 1205803"/>
                  <a:gd name="connsiteY9" fmla="*/ 473514 h 1639479"/>
                  <a:gd name="connsiteX10" fmla="*/ 1157213 w 1205803"/>
                  <a:gd name="connsiteY10" fmla="*/ 527231 h 1639479"/>
                  <a:gd name="connsiteX11" fmla="*/ 1205786 w 1205803"/>
                  <a:gd name="connsiteY11" fmla="*/ 770099 h 1639479"/>
                  <a:gd name="connsiteX12" fmla="*/ 1174927 w 1205803"/>
                  <a:gd name="connsiteY12" fmla="*/ 867246 h 1639479"/>
                  <a:gd name="connsiteX13" fmla="*/ 1146926 w 1205803"/>
                  <a:gd name="connsiteY13" fmla="*/ 910677 h 1639479"/>
                  <a:gd name="connsiteX14" fmla="*/ 1145500 w 1205803"/>
                  <a:gd name="connsiteY14" fmla="*/ 910881 h 1639479"/>
                  <a:gd name="connsiteX15" fmla="*/ 1146828 w 1205803"/>
                  <a:gd name="connsiteY15" fmla="*/ 906043 h 1639479"/>
                  <a:gd name="connsiteX16" fmla="*/ 1137212 w 1205803"/>
                  <a:gd name="connsiteY16" fmla="*/ 902677 h 1639479"/>
                  <a:gd name="connsiteX17" fmla="*/ 1054922 w 1205803"/>
                  <a:gd name="connsiteY17" fmla="*/ 983823 h 1639479"/>
                  <a:gd name="connsiteX18" fmla="*/ 1055494 w 1205803"/>
                  <a:gd name="connsiteY18" fmla="*/ 1144402 h 1639479"/>
                  <a:gd name="connsiteX19" fmla="*/ 992634 w 1205803"/>
                  <a:gd name="connsiteY19" fmla="*/ 1328410 h 1639479"/>
                  <a:gd name="connsiteX20" fmla="*/ 853770 w 1205803"/>
                  <a:gd name="connsiteY20" fmla="*/ 1488418 h 1639479"/>
                  <a:gd name="connsiteX21" fmla="*/ 651683 w 1205803"/>
                  <a:gd name="connsiteY21" fmla="*/ 1630737 h 1639479"/>
                  <a:gd name="connsiteX22" fmla="*/ 634660 w 1205803"/>
                  <a:gd name="connsiteY22" fmla="*/ 1639121 h 1639479"/>
                  <a:gd name="connsiteX23" fmla="*/ 634332 w 1205803"/>
                  <a:gd name="connsiteY23" fmla="*/ 1638710 h 1639479"/>
                  <a:gd name="connsiteX24" fmla="*/ 634903 w 1205803"/>
                  <a:gd name="connsiteY24" fmla="*/ 1634709 h 1639479"/>
                  <a:gd name="connsiteX25" fmla="*/ 550328 w 1205803"/>
                  <a:gd name="connsiteY25" fmla="*/ 1638710 h 1639479"/>
                  <a:gd name="connsiteX26" fmla="*/ 456609 w 1205803"/>
                  <a:gd name="connsiteY26" fmla="*/ 1575850 h 1639479"/>
                  <a:gd name="connsiteX27" fmla="*/ 417179 w 1205803"/>
                  <a:gd name="connsiteY27" fmla="*/ 1515847 h 1639479"/>
                  <a:gd name="connsiteX28" fmla="*/ 161167 w 1205803"/>
                  <a:gd name="connsiteY28" fmla="*/ 1154688 h 1639479"/>
                  <a:gd name="connsiteX29" fmla="*/ 23447 w 1205803"/>
                  <a:gd name="connsiteY29" fmla="*/ 779814 h 1639479"/>
                  <a:gd name="connsiteX30" fmla="*/ 17 w 1205803"/>
                  <a:gd name="connsiteY30" fmla="*/ 587805 h 1639479"/>
                  <a:gd name="connsiteX31" fmla="*/ 589 w 1205803"/>
                  <a:gd name="connsiteY31" fmla="*/ 544375 h 1639479"/>
                  <a:gd name="connsiteX32" fmla="*/ 77164 w 1205803"/>
                  <a:gd name="connsiteY32" fmla="*/ 250647 h 1639479"/>
                  <a:gd name="connsiteX33" fmla="*/ 393178 w 1205803"/>
                  <a:gd name="connsiteY33" fmla="*/ 37495 h 1639479"/>
                  <a:gd name="connsiteX34" fmla="*/ 598259 w 1205803"/>
                  <a:gd name="connsiteY34" fmla="*/ 279 h 1639479"/>
                  <a:gd name="connsiteX0" fmla="*/ 1145212 w 1205803"/>
                  <a:gd name="connsiteY0" fmla="*/ 913534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1145212 w 1205803"/>
                  <a:gd name="connsiteY3" fmla="*/ 913534 h 1639479"/>
                  <a:gd name="connsiteX4" fmla="*/ 598259 w 1205803"/>
                  <a:gd name="connsiteY4" fmla="*/ 279 h 1639479"/>
                  <a:gd name="connsiteX5" fmla="*/ 789196 w 1205803"/>
                  <a:gd name="connsiteY5" fmla="*/ 41495 h 1639479"/>
                  <a:gd name="connsiteX6" fmla="*/ 983490 w 1205803"/>
                  <a:gd name="connsiteY6" fmla="*/ 212931 h 1639479"/>
                  <a:gd name="connsiteX7" fmla="*/ 1046350 w 1205803"/>
                  <a:gd name="connsiteY7" fmla="*/ 511802 h 1639479"/>
                  <a:gd name="connsiteX8" fmla="*/ 1094353 w 1205803"/>
                  <a:gd name="connsiteY8" fmla="*/ 473514 h 1639479"/>
                  <a:gd name="connsiteX9" fmla="*/ 1157213 w 1205803"/>
                  <a:gd name="connsiteY9" fmla="*/ 527231 h 1639479"/>
                  <a:gd name="connsiteX10" fmla="*/ 1205786 w 1205803"/>
                  <a:gd name="connsiteY10" fmla="*/ 770099 h 1639479"/>
                  <a:gd name="connsiteX11" fmla="*/ 1174927 w 1205803"/>
                  <a:gd name="connsiteY11" fmla="*/ 867246 h 1639479"/>
                  <a:gd name="connsiteX12" fmla="*/ 1146926 w 1205803"/>
                  <a:gd name="connsiteY12" fmla="*/ 910677 h 1639479"/>
                  <a:gd name="connsiteX13" fmla="*/ 1145500 w 1205803"/>
                  <a:gd name="connsiteY13" fmla="*/ 910881 h 1639479"/>
                  <a:gd name="connsiteX14" fmla="*/ 1146828 w 1205803"/>
                  <a:gd name="connsiteY14" fmla="*/ 906043 h 1639479"/>
                  <a:gd name="connsiteX15" fmla="*/ 1137212 w 1205803"/>
                  <a:gd name="connsiteY15" fmla="*/ 902677 h 1639479"/>
                  <a:gd name="connsiteX16" fmla="*/ 1054922 w 1205803"/>
                  <a:gd name="connsiteY16" fmla="*/ 983823 h 1639479"/>
                  <a:gd name="connsiteX17" fmla="*/ 1055494 w 1205803"/>
                  <a:gd name="connsiteY17" fmla="*/ 1144402 h 1639479"/>
                  <a:gd name="connsiteX18" fmla="*/ 992634 w 1205803"/>
                  <a:gd name="connsiteY18" fmla="*/ 1328410 h 1639479"/>
                  <a:gd name="connsiteX19" fmla="*/ 853770 w 1205803"/>
                  <a:gd name="connsiteY19" fmla="*/ 1488418 h 1639479"/>
                  <a:gd name="connsiteX20" fmla="*/ 651683 w 1205803"/>
                  <a:gd name="connsiteY20" fmla="*/ 1630737 h 1639479"/>
                  <a:gd name="connsiteX21" fmla="*/ 634660 w 1205803"/>
                  <a:gd name="connsiteY21" fmla="*/ 1639121 h 1639479"/>
                  <a:gd name="connsiteX22" fmla="*/ 634332 w 1205803"/>
                  <a:gd name="connsiteY22" fmla="*/ 1638710 h 1639479"/>
                  <a:gd name="connsiteX23" fmla="*/ 634903 w 1205803"/>
                  <a:gd name="connsiteY23" fmla="*/ 1634709 h 1639479"/>
                  <a:gd name="connsiteX24" fmla="*/ 550328 w 1205803"/>
                  <a:gd name="connsiteY24" fmla="*/ 1638710 h 1639479"/>
                  <a:gd name="connsiteX25" fmla="*/ 456609 w 1205803"/>
                  <a:gd name="connsiteY25" fmla="*/ 1575850 h 1639479"/>
                  <a:gd name="connsiteX26" fmla="*/ 417179 w 1205803"/>
                  <a:gd name="connsiteY26" fmla="*/ 1515847 h 1639479"/>
                  <a:gd name="connsiteX27" fmla="*/ 161167 w 1205803"/>
                  <a:gd name="connsiteY27" fmla="*/ 1154688 h 1639479"/>
                  <a:gd name="connsiteX28" fmla="*/ 23447 w 1205803"/>
                  <a:gd name="connsiteY28" fmla="*/ 779814 h 1639479"/>
                  <a:gd name="connsiteX29" fmla="*/ 17 w 1205803"/>
                  <a:gd name="connsiteY29" fmla="*/ 587805 h 1639479"/>
                  <a:gd name="connsiteX30" fmla="*/ 589 w 1205803"/>
                  <a:gd name="connsiteY30" fmla="*/ 544375 h 1639479"/>
                  <a:gd name="connsiteX31" fmla="*/ 77164 w 1205803"/>
                  <a:gd name="connsiteY31" fmla="*/ 250647 h 1639479"/>
                  <a:gd name="connsiteX32" fmla="*/ 393178 w 1205803"/>
                  <a:gd name="connsiteY32" fmla="*/ 37495 h 1639479"/>
                  <a:gd name="connsiteX33" fmla="*/ 598259 w 1205803"/>
                  <a:gd name="connsiteY33" fmla="*/ 279 h 1639479"/>
                  <a:gd name="connsiteX0" fmla="*/ 1145212 w 1205803"/>
                  <a:gd name="connsiteY0" fmla="*/ 913534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1145212 w 1205803"/>
                  <a:gd name="connsiteY3" fmla="*/ 913534 h 1639479"/>
                  <a:gd name="connsiteX4" fmla="*/ 598259 w 1205803"/>
                  <a:gd name="connsiteY4" fmla="*/ 279 h 1639479"/>
                  <a:gd name="connsiteX5" fmla="*/ 789196 w 1205803"/>
                  <a:gd name="connsiteY5" fmla="*/ 41495 h 1639479"/>
                  <a:gd name="connsiteX6" fmla="*/ 983490 w 1205803"/>
                  <a:gd name="connsiteY6" fmla="*/ 212931 h 1639479"/>
                  <a:gd name="connsiteX7" fmla="*/ 1046350 w 1205803"/>
                  <a:gd name="connsiteY7" fmla="*/ 511802 h 1639479"/>
                  <a:gd name="connsiteX8" fmla="*/ 1094353 w 1205803"/>
                  <a:gd name="connsiteY8" fmla="*/ 473514 h 1639479"/>
                  <a:gd name="connsiteX9" fmla="*/ 1157213 w 1205803"/>
                  <a:gd name="connsiteY9" fmla="*/ 527231 h 1639479"/>
                  <a:gd name="connsiteX10" fmla="*/ 1205786 w 1205803"/>
                  <a:gd name="connsiteY10" fmla="*/ 770099 h 1639479"/>
                  <a:gd name="connsiteX11" fmla="*/ 1174927 w 1205803"/>
                  <a:gd name="connsiteY11" fmla="*/ 867246 h 1639479"/>
                  <a:gd name="connsiteX12" fmla="*/ 1146926 w 1205803"/>
                  <a:gd name="connsiteY12" fmla="*/ 910677 h 1639479"/>
                  <a:gd name="connsiteX13" fmla="*/ 1146828 w 1205803"/>
                  <a:gd name="connsiteY13" fmla="*/ 906043 h 1639479"/>
                  <a:gd name="connsiteX14" fmla="*/ 1137212 w 1205803"/>
                  <a:gd name="connsiteY14" fmla="*/ 902677 h 1639479"/>
                  <a:gd name="connsiteX15" fmla="*/ 1054922 w 1205803"/>
                  <a:gd name="connsiteY15" fmla="*/ 983823 h 1639479"/>
                  <a:gd name="connsiteX16" fmla="*/ 1055494 w 1205803"/>
                  <a:gd name="connsiteY16" fmla="*/ 1144402 h 1639479"/>
                  <a:gd name="connsiteX17" fmla="*/ 992634 w 1205803"/>
                  <a:gd name="connsiteY17" fmla="*/ 1328410 h 1639479"/>
                  <a:gd name="connsiteX18" fmla="*/ 853770 w 1205803"/>
                  <a:gd name="connsiteY18" fmla="*/ 1488418 h 1639479"/>
                  <a:gd name="connsiteX19" fmla="*/ 651683 w 1205803"/>
                  <a:gd name="connsiteY19" fmla="*/ 1630737 h 1639479"/>
                  <a:gd name="connsiteX20" fmla="*/ 634660 w 1205803"/>
                  <a:gd name="connsiteY20" fmla="*/ 1639121 h 1639479"/>
                  <a:gd name="connsiteX21" fmla="*/ 634332 w 1205803"/>
                  <a:gd name="connsiteY21" fmla="*/ 1638710 h 1639479"/>
                  <a:gd name="connsiteX22" fmla="*/ 634903 w 1205803"/>
                  <a:gd name="connsiteY22" fmla="*/ 1634709 h 1639479"/>
                  <a:gd name="connsiteX23" fmla="*/ 550328 w 1205803"/>
                  <a:gd name="connsiteY23" fmla="*/ 1638710 h 1639479"/>
                  <a:gd name="connsiteX24" fmla="*/ 456609 w 1205803"/>
                  <a:gd name="connsiteY24" fmla="*/ 1575850 h 1639479"/>
                  <a:gd name="connsiteX25" fmla="*/ 417179 w 1205803"/>
                  <a:gd name="connsiteY25" fmla="*/ 1515847 h 1639479"/>
                  <a:gd name="connsiteX26" fmla="*/ 161167 w 1205803"/>
                  <a:gd name="connsiteY26" fmla="*/ 1154688 h 1639479"/>
                  <a:gd name="connsiteX27" fmla="*/ 23447 w 1205803"/>
                  <a:gd name="connsiteY27" fmla="*/ 779814 h 1639479"/>
                  <a:gd name="connsiteX28" fmla="*/ 17 w 1205803"/>
                  <a:gd name="connsiteY28" fmla="*/ 587805 h 1639479"/>
                  <a:gd name="connsiteX29" fmla="*/ 589 w 1205803"/>
                  <a:gd name="connsiteY29" fmla="*/ 544375 h 1639479"/>
                  <a:gd name="connsiteX30" fmla="*/ 77164 w 1205803"/>
                  <a:gd name="connsiteY30" fmla="*/ 250647 h 1639479"/>
                  <a:gd name="connsiteX31" fmla="*/ 393178 w 1205803"/>
                  <a:gd name="connsiteY31" fmla="*/ 37495 h 1639479"/>
                  <a:gd name="connsiteX32" fmla="*/ 598259 w 1205803"/>
                  <a:gd name="connsiteY32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137212 w 1205803"/>
                  <a:gd name="connsiteY13" fmla="*/ 902677 h 1639479"/>
                  <a:gd name="connsiteX14" fmla="*/ 1054922 w 1205803"/>
                  <a:gd name="connsiteY14" fmla="*/ 983823 h 1639479"/>
                  <a:gd name="connsiteX15" fmla="*/ 1055494 w 1205803"/>
                  <a:gd name="connsiteY15" fmla="*/ 1144402 h 1639479"/>
                  <a:gd name="connsiteX16" fmla="*/ 992634 w 1205803"/>
                  <a:gd name="connsiteY16" fmla="*/ 1328410 h 1639479"/>
                  <a:gd name="connsiteX17" fmla="*/ 853770 w 1205803"/>
                  <a:gd name="connsiteY17" fmla="*/ 1488418 h 1639479"/>
                  <a:gd name="connsiteX18" fmla="*/ 651683 w 1205803"/>
                  <a:gd name="connsiteY18" fmla="*/ 1630737 h 1639479"/>
                  <a:gd name="connsiteX19" fmla="*/ 634660 w 1205803"/>
                  <a:gd name="connsiteY19" fmla="*/ 1639121 h 1639479"/>
                  <a:gd name="connsiteX20" fmla="*/ 634332 w 1205803"/>
                  <a:gd name="connsiteY20" fmla="*/ 1638710 h 1639479"/>
                  <a:gd name="connsiteX21" fmla="*/ 634903 w 1205803"/>
                  <a:gd name="connsiteY21" fmla="*/ 1634709 h 1639479"/>
                  <a:gd name="connsiteX22" fmla="*/ 550328 w 1205803"/>
                  <a:gd name="connsiteY22" fmla="*/ 1638710 h 1639479"/>
                  <a:gd name="connsiteX23" fmla="*/ 456609 w 1205803"/>
                  <a:gd name="connsiteY23" fmla="*/ 1575850 h 1639479"/>
                  <a:gd name="connsiteX24" fmla="*/ 417179 w 1205803"/>
                  <a:gd name="connsiteY24" fmla="*/ 1515847 h 1639479"/>
                  <a:gd name="connsiteX25" fmla="*/ 161167 w 1205803"/>
                  <a:gd name="connsiteY25" fmla="*/ 1154688 h 1639479"/>
                  <a:gd name="connsiteX26" fmla="*/ 23447 w 1205803"/>
                  <a:gd name="connsiteY26" fmla="*/ 779814 h 1639479"/>
                  <a:gd name="connsiteX27" fmla="*/ 17 w 1205803"/>
                  <a:gd name="connsiteY27" fmla="*/ 587805 h 1639479"/>
                  <a:gd name="connsiteX28" fmla="*/ 589 w 1205803"/>
                  <a:gd name="connsiteY28" fmla="*/ 544375 h 1639479"/>
                  <a:gd name="connsiteX29" fmla="*/ 77164 w 1205803"/>
                  <a:gd name="connsiteY29" fmla="*/ 250647 h 1639479"/>
                  <a:gd name="connsiteX30" fmla="*/ 393178 w 1205803"/>
                  <a:gd name="connsiteY30" fmla="*/ 37495 h 1639479"/>
                  <a:gd name="connsiteX31" fmla="*/ 598259 w 1205803"/>
                  <a:gd name="connsiteY31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51683 w 1205803"/>
                  <a:gd name="connsiteY17" fmla="*/ 1630737 h 1639479"/>
                  <a:gd name="connsiteX18" fmla="*/ 634660 w 1205803"/>
                  <a:gd name="connsiteY18" fmla="*/ 1639121 h 1639479"/>
                  <a:gd name="connsiteX19" fmla="*/ 634332 w 1205803"/>
                  <a:gd name="connsiteY19" fmla="*/ 1638710 h 1639479"/>
                  <a:gd name="connsiteX20" fmla="*/ 634903 w 1205803"/>
                  <a:gd name="connsiteY20" fmla="*/ 1634709 h 1639479"/>
                  <a:gd name="connsiteX21" fmla="*/ 550328 w 1205803"/>
                  <a:gd name="connsiteY21" fmla="*/ 1638710 h 1639479"/>
                  <a:gd name="connsiteX22" fmla="*/ 456609 w 1205803"/>
                  <a:gd name="connsiteY22" fmla="*/ 1575850 h 1639479"/>
                  <a:gd name="connsiteX23" fmla="*/ 417179 w 1205803"/>
                  <a:gd name="connsiteY23" fmla="*/ 1515847 h 1639479"/>
                  <a:gd name="connsiteX24" fmla="*/ 161167 w 1205803"/>
                  <a:gd name="connsiteY24" fmla="*/ 1154688 h 1639479"/>
                  <a:gd name="connsiteX25" fmla="*/ 23447 w 1205803"/>
                  <a:gd name="connsiteY25" fmla="*/ 779814 h 1639479"/>
                  <a:gd name="connsiteX26" fmla="*/ 17 w 1205803"/>
                  <a:gd name="connsiteY26" fmla="*/ 587805 h 1639479"/>
                  <a:gd name="connsiteX27" fmla="*/ 589 w 1205803"/>
                  <a:gd name="connsiteY27" fmla="*/ 544375 h 1639479"/>
                  <a:gd name="connsiteX28" fmla="*/ 77164 w 1205803"/>
                  <a:gd name="connsiteY28" fmla="*/ 250647 h 1639479"/>
                  <a:gd name="connsiteX29" fmla="*/ 393178 w 1205803"/>
                  <a:gd name="connsiteY29" fmla="*/ 37495 h 1639479"/>
                  <a:gd name="connsiteX30" fmla="*/ 598259 w 1205803"/>
                  <a:gd name="connsiteY30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51683 w 1205803"/>
                  <a:gd name="connsiteY17" fmla="*/ 1630737 h 1639479"/>
                  <a:gd name="connsiteX18" fmla="*/ 634660 w 1205803"/>
                  <a:gd name="connsiteY18" fmla="*/ 1639121 h 1639479"/>
                  <a:gd name="connsiteX19" fmla="*/ 634332 w 1205803"/>
                  <a:gd name="connsiteY19" fmla="*/ 1638710 h 1639479"/>
                  <a:gd name="connsiteX20" fmla="*/ 634903 w 1205803"/>
                  <a:gd name="connsiteY20" fmla="*/ 1634709 h 1639479"/>
                  <a:gd name="connsiteX21" fmla="*/ 550328 w 1205803"/>
                  <a:gd name="connsiteY21" fmla="*/ 1638710 h 1639479"/>
                  <a:gd name="connsiteX22" fmla="*/ 456609 w 1205803"/>
                  <a:gd name="connsiteY22" fmla="*/ 1575850 h 1639479"/>
                  <a:gd name="connsiteX23" fmla="*/ 417179 w 1205803"/>
                  <a:gd name="connsiteY23" fmla="*/ 1515847 h 1639479"/>
                  <a:gd name="connsiteX24" fmla="*/ 161167 w 1205803"/>
                  <a:gd name="connsiteY24" fmla="*/ 1154688 h 1639479"/>
                  <a:gd name="connsiteX25" fmla="*/ 23447 w 1205803"/>
                  <a:gd name="connsiteY25" fmla="*/ 779814 h 1639479"/>
                  <a:gd name="connsiteX26" fmla="*/ 17 w 1205803"/>
                  <a:gd name="connsiteY26" fmla="*/ 587805 h 1639479"/>
                  <a:gd name="connsiteX27" fmla="*/ 589 w 1205803"/>
                  <a:gd name="connsiteY27" fmla="*/ 544375 h 1639479"/>
                  <a:gd name="connsiteX28" fmla="*/ 77164 w 1205803"/>
                  <a:gd name="connsiteY28" fmla="*/ 250647 h 1639479"/>
                  <a:gd name="connsiteX29" fmla="*/ 393178 w 1205803"/>
                  <a:gd name="connsiteY29" fmla="*/ 37495 h 1639479"/>
                  <a:gd name="connsiteX30" fmla="*/ 598259 w 1205803"/>
                  <a:gd name="connsiteY30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34660 w 1205803"/>
                  <a:gd name="connsiteY17" fmla="*/ 1639121 h 1639479"/>
                  <a:gd name="connsiteX18" fmla="*/ 634332 w 1205803"/>
                  <a:gd name="connsiteY18" fmla="*/ 1638710 h 1639479"/>
                  <a:gd name="connsiteX19" fmla="*/ 634903 w 1205803"/>
                  <a:gd name="connsiteY19" fmla="*/ 1634709 h 1639479"/>
                  <a:gd name="connsiteX20" fmla="*/ 550328 w 1205803"/>
                  <a:gd name="connsiteY20" fmla="*/ 1638710 h 1639479"/>
                  <a:gd name="connsiteX21" fmla="*/ 456609 w 1205803"/>
                  <a:gd name="connsiteY21" fmla="*/ 1575850 h 1639479"/>
                  <a:gd name="connsiteX22" fmla="*/ 417179 w 1205803"/>
                  <a:gd name="connsiteY22" fmla="*/ 1515847 h 1639479"/>
                  <a:gd name="connsiteX23" fmla="*/ 161167 w 1205803"/>
                  <a:gd name="connsiteY23" fmla="*/ 1154688 h 1639479"/>
                  <a:gd name="connsiteX24" fmla="*/ 23447 w 1205803"/>
                  <a:gd name="connsiteY24" fmla="*/ 779814 h 1639479"/>
                  <a:gd name="connsiteX25" fmla="*/ 17 w 1205803"/>
                  <a:gd name="connsiteY25" fmla="*/ 587805 h 1639479"/>
                  <a:gd name="connsiteX26" fmla="*/ 589 w 1205803"/>
                  <a:gd name="connsiteY26" fmla="*/ 544375 h 1639479"/>
                  <a:gd name="connsiteX27" fmla="*/ 77164 w 1205803"/>
                  <a:gd name="connsiteY27" fmla="*/ 250647 h 1639479"/>
                  <a:gd name="connsiteX28" fmla="*/ 393178 w 1205803"/>
                  <a:gd name="connsiteY28" fmla="*/ 37495 h 1639479"/>
                  <a:gd name="connsiteX29" fmla="*/ 598259 w 1205803"/>
                  <a:gd name="connsiteY29" fmla="*/ 279 h 1639479"/>
                  <a:gd name="connsiteX0" fmla="*/ 1144717 w 1205803"/>
                  <a:gd name="connsiteY0" fmla="*/ 913732 h 1643351"/>
                  <a:gd name="connsiteX1" fmla="*/ 1144712 w 1205803"/>
                  <a:gd name="connsiteY1" fmla="*/ 913749 h 1643351"/>
                  <a:gd name="connsiteX2" fmla="*/ 1144717 w 1205803"/>
                  <a:gd name="connsiteY2" fmla="*/ 913732 h 1643351"/>
                  <a:gd name="connsiteX3" fmla="*/ 598259 w 1205803"/>
                  <a:gd name="connsiteY3" fmla="*/ 279 h 1643351"/>
                  <a:gd name="connsiteX4" fmla="*/ 789196 w 1205803"/>
                  <a:gd name="connsiteY4" fmla="*/ 41495 h 1643351"/>
                  <a:gd name="connsiteX5" fmla="*/ 983490 w 1205803"/>
                  <a:gd name="connsiteY5" fmla="*/ 212931 h 1643351"/>
                  <a:gd name="connsiteX6" fmla="*/ 1046350 w 1205803"/>
                  <a:gd name="connsiteY6" fmla="*/ 511802 h 1643351"/>
                  <a:gd name="connsiteX7" fmla="*/ 1094353 w 1205803"/>
                  <a:gd name="connsiteY7" fmla="*/ 473514 h 1643351"/>
                  <a:gd name="connsiteX8" fmla="*/ 1157213 w 1205803"/>
                  <a:gd name="connsiteY8" fmla="*/ 527231 h 1643351"/>
                  <a:gd name="connsiteX9" fmla="*/ 1205786 w 1205803"/>
                  <a:gd name="connsiteY9" fmla="*/ 770099 h 1643351"/>
                  <a:gd name="connsiteX10" fmla="*/ 1174927 w 1205803"/>
                  <a:gd name="connsiteY10" fmla="*/ 867246 h 1643351"/>
                  <a:gd name="connsiteX11" fmla="*/ 1146926 w 1205803"/>
                  <a:gd name="connsiteY11" fmla="*/ 910677 h 1643351"/>
                  <a:gd name="connsiteX12" fmla="*/ 1146828 w 1205803"/>
                  <a:gd name="connsiteY12" fmla="*/ 906043 h 1643351"/>
                  <a:gd name="connsiteX13" fmla="*/ 1054922 w 1205803"/>
                  <a:gd name="connsiteY13" fmla="*/ 983823 h 1643351"/>
                  <a:gd name="connsiteX14" fmla="*/ 1055494 w 1205803"/>
                  <a:gd name="connsiteY14" fmla="*/ 1144402 h 1643351"/>
                  <a:gd name="connsiteX15" fmla="*/ 992634 w 1205803"/>
                  <a:gd name="connsiteY15" fmla="*/ 1328410 h 1643351"/>
                  <a:gd name="connsiteX16" fmla="*/ 853770 w 1205803"/>
                  <a:gd name="connsiteY16" fmla="*/ 1488418 h 1643351"/>
                  <a:gd name="connsiteX17" fmla="*/ 634660 w 1205803"/>
                  <a:gd name="connsiteY17" fmla="*/ 1639121 h 1643351"/>
                  <a:gd name="connsiteX18" fmla="*/ 634332 w 1205803"/>
                  <a:gd name="connsiteY18" fmla="*/ 1638710 h 1643351"/>
                  <a:gd name="connsiteX19" fmla="*/ 550328 w 1205803"/>
                  <a:gd name="connsiteY19" fmla="*/ 1638710 h 1643351"/>
                  <a:gd name="connsiteX20" fmla="*/ 456609 w 1205803"/>
                  <a:gd name="connsiteY20" fmla="*/ 1575850 h 1643351"/>
                  <a:gd name="connsiteX21" fmla="*/ 417179 w 1205803"/>
                  <a:gd name="connsiteY21" fmla="*/ 1515847 h 1643351"/>
                  <a:gd name="connsiteX22" fmla="*/ 161167 w 1205803"/>
                  <a:gd name="connsiteY22" fmla="*/ 1154688 h 1643351"/>
                  <a:gd name="connsiteX23" fmla="*/ 23447 w 1205803"/>
                  <a:gd name="connsiteY23" fmla="*/ 779814 h 1643351"/>
                  <a:gd name="connsiteX24" fmla="*/ 17 w 1205803"/>
                  <a:gd name="connsiteY24" fmla="*/ 587805 h 1643351"/>
                  <a:gd name="connsiteX25" fmla="*/ 589 w 1205803"/>
                  <a:gd name="connsiteY25" fmla="*/ 544375 h 1643351"/>
                  <a:gd name="connsiteX26" fmla="*/ 77164 w 1205803"/>
                  <a:gd name="connsiteY26" fmla="*/ 250647 h 1643351"/>
                  <a:gd name="connsiteX27" fmla="*/ 393178 w 1205803"/>
                  <a:gd name="connsiteY27" fmla="*/ 37495 h 1643351"/>
                  <a:gd name="connsiteX28" fmla="*/ 598259 w 1205803"/>
                  <a:gd name="connsiteY28" fmla="*/ 279 h 1643351"/>
                  <a:gd name="connsiteX0" fmla="*/ 1144717 w 1205803"/>
                  <a:gd name="connsiteY0" fmla="*/ 913732 h 1639121"/>
                  <a:gd name="connsiteX1" fmla="*/ 1144712 w 1205803"/>
                  <a:gd name="connsiteY1" fmla="*/ 913749 h 1639121"/>
                  <a:gd name="connsiteX2" fmla="*/ 1144717 w 1205803"/>
                  <a:gd name="connsiteY2" fmla="*/ 913732 h 1639121"/>
                  <a:gd name="connsiteX3" fmla="*/ 598259 w 1205803"/>
                  <a:gd name="connsiteY3" fmla="*/ 279 h 1639121"/>
                  <a:gd name="connsiteX4" fmla="*/ 789196 w 1205803"/>
                  <a:gd name="connsiteY4" fmla="*/ 41495 h 1639121"/>
                  <a:gd name="connsiteX5" fmla="*/ 983490 w 1205803"/>
                  <a:gd name="connsiteY5" fmla="*/ 212931 h 1639121"/>
                  <a:gd name="connsiteX6" fmla="*/ 1046350 w 1205803"/>
                  <a:gd name="connsiteY6" fmla="*/ 511802 h 1639121"/>
                  <a:gd name="connsiteX7" fmla="*/ 1094353 w 1205803"/>
                  <a:gd name="connsiteY7" fmla="*/ 473514 h 1639121"/>
                  <a:gd name="connsiteX8" fmla="*/ 1157213 w 1205803"/>
                  <a:gd name="connsiteY8" fmla="*/ 527231 h 1639121"/>
                  <a:gd name="connsiteX9" fmla="*/ 1205786 w 1205803"/>
                  <a:gd name="connsiteY9" fmla="*/ 770099 h 1639121"/>
                  <a:gd name="connsiteX10" fmla="*/ 1174927 w 1205803"/>
                  <a:gd name="connsiteY10" fmla="*/ 867246 h 1639121"/>
                  <a:gd name="connsiteX11" fmla="*/ 1146926 w 1205803"/>
                  <a:gd name="connsiteY11" fmla="*/ 910677 h 1639121"/>
                  <a:gd name="connsiteX12" fmla="*/ 1146828 w 1205803"/>
                  <a:gd name="connsiteY12" fmla="*/ 906043 h 1639121"/>
                  <a:gd name="connsiteX13" fmla="*/ 1054922 w 1205803"/>
                  <a:gd name="connsiteY13" fmla="*/ 983823 h 1639121"/>
                  <a:gd name="connsiteX14" fmla="*/ 1055494 w 1205803"/>
                  <a:gd name="connsiteY14" fmla="*/ 1144402 h 1639121"/>
                  <a:gd name="connsiteX15" fmla="*/ 992634 w 1205803"/>
                  <a:gd name="connsiteY15" fmla="*/ 1328410 h 1639121"/>
                  <a:gd name="connsiteX16" fmla="*/ 853770 w 1205803"/>
                  <a:gd name="connsiteY16" fmla="*/ 1488418 h 1639121"/>
                  <a:gd name="connsiteX17" fmla="*/ 634660 w 1205803"/>
                  <a:gd name="connsiteY17" fmla="*/ 1639121 h 1639121"/>
                  <a:gd name="connsiteX18" fmla="*/ 550328 w 1205803"/>
                  <a:gd name="connsiteY18" fmla="*/ 1638710 h 1639121"/>
                  <a:gd name="connsiteX19" fmla="*/ 456609 w 1205803"/>
                  <a:gd name="connsiteY19" fmla="*/ 1575850 h 1639121"/>
                  <a:gd name="connsiteX20" fmla="*/ 417179 w 1205803"/>
                  <a:gd name="connsiteY20" fmla="*/ 1515847 h 1639121"/>
                  <a:gd name="connsiteX21" fmla="*/ 161167 w 1205803"/>
                  <a:gd name="connsiteY21" fmla="*/ 1154688 h 1639121"/>
                  <a:gd name="connsiteX22" fmla="*/ 23447 w 1205803"/>
                  <a:gd name="connsiteY22" fmla="*/ 779814 h 1639121"/>
                  <a:gd name="connsiteX23" fmla="*/ 17 w 1205803"/>
                  <a:gd name="connsiteY23" fmla="*/ 587805 h 1639121"/>
                  <a:gd name="connsiteX24" fmla="*/ 589 w 1205803"/>
                  <a:gd name="connsiteY24" fmla="*/ 544375 h 1639121"/>
                  <a:gd name="connsiteX25" fmla="*/ 77164 w 1205803"/>
                  <a:gd name="connsiteY25" fmla="*/ 250647 h 1639121"/>
                  <a:gd name="connsiteX26" fmla="*/ 393178 w 1205803"/>
                  <a:gd name="connsiteY26" fmla="*/ 37495 h 1639121"/>
                  <a:gd name="connsiteX27" fmla="*/ 598259 w 1205803"/>
                  <a:gd name="connsiteY27" fmla="*/ 279 h 1639121"/>
                  <a:gd name="connsiteX0" fmla="*/ 1144717 w 1205803"/>
                  <a:gd name="connsiteY0" fmla="*/ 913732 h 1638710"/>
                  <a:gd name="connsiteX1" fmla="*/ 1144712 w 1205803"/>
                  <a:gd name="connsiteY1" fmla="*/ 913749 h 1638710"/>
                  <a:gd name="connsiteX2" fmla="*/ 1144717 w 1205803"/>
                  <a:gd name="connsiteY2" fmla="*/ 913732 h 1638710"/>
                  <a:gd name="connsiteX3" fmla="*/ 598259 w 1205803"/>
                  <a:gd name="connsiteY3" fmla="*/ 279 h 1638710"/>
                  <a:gd name="connsiteX4" fmla="*/ 789196 w 1205803"/>
                  <a:gd name="connsiteY4" fmla="*/ 41495 h 1638710"/>
                  <a:gd name="connsiteX5" fmla="*/ 983490 w 1205803"/>
                  <a:gd name="connsiteY5" fmla="*/ 212931 h 1638710"/>
                  <a:gd name="connsiteX6" fmla="*/ 1046350 w 1205803"/>
                  <a:gd name="connsiteY6" fmla="*/ 511802 h 1638710"/>
                  <a:gd name="connsiteX7" fmla="*/ 1094353 w 1205803"/>
                  <a:gd name="connsiteY7" fmla="*/ 473514 h 1638710"/>
                  <a:gd name="connsiteX8" fmla="*/ 1157213 w 1205803"/>
                  <a:gd name="connsiteY8" fmla="*/ 527231 h 1638710"/>
                  <a:gd name="connsiteX9" fmla="*/ 1205786 w 1205803"/>
                  <a:gd name="connsiteY9" fmla="*/ 770099 h 1638710"/>
                  <a:gd name="connsiteX10" fmla="*/ 1174927 w 1205803"/>
                  <a:gd name="connsiteY10" fmla="*/ 867246 h 1638710"/>
                  <a:gd name="connsiteX11" fmla="*/ 1146926 w 1205803"/>
                  <a:gd name="connsiteY11" fmla="*/ 910677 h 1638710"/>
                  <a:gd name="connsiteX12" fmla="*/ 1146828 w 1205803"/>
                  <a:gd name="connsiteY12" fmla="*/ 906043 h 1638710"/>
                  <a:gd name="connsiteX13" fmla="*/ 1054922 w 1205803"/>
                  <a:gd name="connsiteY13" fmla="*/ 983823 h 1638710"/>
                  <a:gd name="connsiteX14" fmla="*/ 1055494 w 1205803"/>
                  <a:gd name="connsiteY14" fmla="*/ 1144402 h 1638710"/>
                  <a:gd name="connsiteX15" fmla="*/ 992634 w 1205803"/>
                  <a:gd name="connsiteY15" fmla="*/ 1328410 h 1638710"/>
                  <a:gd name="connsiteX16" fmla="*/ 853770 w 1205803"/>
                  <a:gd name="connsiteY16" fmla="*/ 1488418 h 1638710"/>
                  <a:gd name="connsiteX17" fmla="*/ 550328 w 1205803"/>
                  <a:gd name="connsiteY17" fmla="*/ 1638710 h 1638710"/>
                  <a:gd name="connsiteX18" fmla="*/ 456609 w 1205803"/>
                  <a:gd name="connsiteY18" fmla="*/ 1575850 h 1638710"/>
                  <a:gd name="connsiteX19" fmla="*/ 417179 w 1205803"/>
                  <a:gd name="connsiteY19" fmla="*/ 1515847 h 1638710"/>
                  <a:gd name="connsiteX20" fmla="*/ 161167 w 1205803"/>
                  <a:gd name="connsiteY20" fmla="*/ 1154688 h 1638710"/>
                  <a:gd name="connsiteX21" fmla="*/ 23447 w 1205803"/>
                  <a:gd name="connsiteY21" fmla="*/ 779814 h 1638710"/>
                  <a:gd name="connsiteX22" fmla="*/ 17 w 1205803"/>
                  <a:gd name="connsiteY22" fmla="*/ 587805 h 1638710"/>
                  <a:gd name="connsiteX23" fmla="*/ 589 w 1205803"/>
                  <a:gd name="connsiteY23" fmla="*/ 544375 h 1638710"/>
                  <a:gd name="connsiteX24" fmla="*/ 77164 w 1205803"/>
                  <a:gd name="connsiteY24" fmla="*/ 250647 h 1638710"/>
                  <a:gd name="connsiteX25" fmla="*/ 393178 w 1205803"/>
                  <a:gd name="connsiteY25" fmla="*/ 37495 h 1638710"/>
                  <a:gd name="connsiteX26" fmla="*/ 598259 w 1205803"/>
                  <a:gd name="connsiteY26" fmla="*/ 279 h 1638710"/>
                  <a:gd name="connsiteX0" fmla="*/ 1144717 w 1205803"/>
                  <a:gd name="connsiteY0" fmla="*/ 913732 h 1638710"/>
                  <a:gd name="connsiteX1" fmla="*/ 1144712 w 1205803"/>
                  <a:gd name="connsiteY1" fmla="*/ 913749 h 1638710"/>
                  <a:gd name="connsiteX2" fmla="*/ 1144717 w 1205803"/>
                  <a:gd name="connsiteY2" fmla="*/ 913732 h 1638710"/>
                  <a:gd name="connsiteX3" fmla="*/ 598259 w 1205803"/>
                  <a:gd name="connsiteY3" fmla="*/ 279 h 1638710"/>
                  <a:gd name="connsiteX4" fmla="*/ 789196 w 1205803"/>
                  <a:gd name="connsiteY4" fmla="*/ 41495 h 1638710"/>
                  <a:gd name="connsiteX5" fmla="*/ 983490 w 1205803"/>
                  <a:gd name="connsiteY5" fmla="*/ 212931 h 1638710"/>
                  <a:gd name="connsiteX6" fmla="*/ 1046350 w 1205803"/>
                  <a:gd name="connsiteY6" fmla="*/ 511802 h 1638710"/>
                  <a:gd name="connsiteX7" fmla="*/ 1094353 w 1205803"/>
                  <a:gd name="connsiteY7" fmla="*/ 473514 h 1638710"/>
                  <a:gd name="connsiteX8" fmla="*/ 1157213 w 1205803"/>
                  <a:gd name="connsiteY8" fmla="*/ 527231 h 1638710"/>
                  <a:gd name="connsiteX9" fmla="*/ 1205786 w 1205803"/>
                  <a:gd name="connsiteY9" fmla="*/ 770099 h 1638710"/>
                  <a:gd name="connsiteX10" fmla="*/ 1174927 w 1205803"/>
                  <a:gd name="connsiteY10" fmla="*/ 867246 h 1638710"/>
                  <a:gd name="connsiteX11" fmla="*/ 1146926 w 1205803"/>
                  <a:gd name="connsiteY11" fmla="*/ 910677 h 1638710"/>
                  <a:gd name="connsiteX12" fmla="*/ 1146828 w 1205803"/>
                  <a:gd name="connsiteY12" fmla="*/ 906043 h 1638710"/>
                  <a:gd name="connsiteX13" fmla="*/ 1054922 w 1205803"/>
                  <a:gd name="connsiteY13" fmla="*/ 983823 h 1638710"/>
                  <a:gd name="connsiteX14" fmla="*/ 1055494 w 1205803"/>
                  <a:gd name="connsiteY14" fmla="*/ 1144402 h 1638710"/>
                  <a:gd name="connsiteX15" fmla="*/ 992634 w 1205803"/>
                  <a:gd name="connsiteY15" fmla="*/ 1328410 h 1638710"/>
                  <a:gd name="connsiteX16" fmla="*/ 853770 w 1205803"/>
                  <a:gd name="connsiteY16" fmla="*/ 1488418 h 1638710"/>
                  <a:gd name="connsiteX17" fmla="*/ 550328 w 1205803"/>
                  <a:gd name="connsiteY17" fmla="*/ 1638710 h 1638710"/>
                  <a:gd name="connsiteX18" fmla="*/ 456609 w 1205803"/>
                  <a:gd name="connsiteY18" fmla="*/ 1575850 h 1638710"/>
                  <a:gd name="connsiteX19" fmla="*/ 417179 w 1205803"/>
                  <a:gd name="connsiteY19" fmla="*/ 1515847 h 1638710"/>
                  <a:gd name="connsiteX20" fmla="*/ 161167 w 1205803"/>
                  <a:gd name="connsiteY20" fmla="*/ 1154688 h 1638710"/>
                  <a:gd name="connsiteX21" fmla="*/ 23447 w 1205803"/>
                  <a:gd name="connsiteY21" fmla="*/ 779814 h 1638710"/>
                  <a:gd name="connsiteX22" fmla="*/ 17 w 1205803"/>
                  <a:gd name="connsiteY22" fmla="*/ 587805 h 1638710"/>
                  <a:gd name="connsiteX23" fmla="*/ 589 w 1205803"/>
                  <a:gd name="connsiteY23" fmla="*/ 544375 h 1638710"/>
                  <a:gd name="connsiteX24" fmla="*/ 77164 w 1205803"/>
                  <a:gd name="connsiteY24" fmla="*/ 250647 h 1638710"/>
                  <a:gd name="connsiteX25" fmla="*/ 393178 w 1205803"/>
                  <a:gd name="connsiteY25" fmla="*/ 37495 h 1638710"/>
                  <a:gd name="connsiteX26" fmla="*/ 598259 w 1205803"/>
                  <a:gd name="connsiteY26" fmla="*/ 279 h 163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05803" h="1638710">
                    <a:moveTo>
                      <a:pt x="1144717" y="913732"/>
                    </a:moveTo>
                    <a:lnTo>
                      <a:pt x="1144712" y="913749"/>
                    </a:lnTo>
                    <a:cubicBezTo>
                      <a:pt x="1144714" y="913743"/>
                      <a:pt x="1144715" y="913738"/>
                      <a:pt x="1144717" y="913732"/>
                    </a:cubicBezTo>
                    <a:close/>
                    <a:moveTo>
                      <a:pt x="598259" y="279"/>
                    </a:moveTo>
                    <a:cubicBezTo>
                      <a:pt x="665333" y="2493"/>
                      <a:pt x="730051" y="17780"/>
                      <a:pt x="789196" y="41495"/>
                    </a:cubicBezTo>
                    <a:cubicBezTo>
                      <a:pt x="916630" y="92926"/>
                      <a:pt x="983490" y="212931"/>
                      <a:pt x="983490" y="212931"/>
                    </a:cubicBezTo>
                    <a:cubicBezTo>
                      <a:pt x="1040636" y="292935"/>
                      <a:pt x="1027492" y="544946"/>
                      <a:pt x="1046350" y="511802"/>
                    </a:cubicBezTo>
                    <a:cubicBezTo>
                      <a:pt x="1059494" y="494658"/>
                      <a:pt x="1070351" y="475800"/>
                      <a:pt x="1094353" y="473514"/>
                    </a:cubicBezTo>
                    <a:cubicBezTo>
                      <a:pt x="1126925" y="477514"/>
                      <a:pt x="1148069" y="495801"/>
                      <a:pt x="1157213" y="527231"/>
                    </a:cubicBezTo>
                    <a:cubicBezTo>
                      <a:pt x="1180071" y="606663"/>
                      <a:pt x="1205214" y="685524"/>
                      <a:pt x="1205786" y="770099"/>
                    </a:cubicBezTo>
                    <a:cubicBezTo>
                      <a:pt x="1206357" y="807815"/>
                      <a:pt x="1192642" y="836959"/>
                      <a:pt x="1174927" y="867246"/>
                    </a:cubicBezTo>
                    <a:cubicBezTo>
                      <a:pt x="1165784" y="881533"/>
                      <a:pt x="1156070" y="895819"/>
                      <a:pt x="1146926" y="910677"/>
                    </a:cubicBezTo>
                    <a:cubicBezTo>
                      <a:pt x="1146893" y="909132"/>
                      <a:pt x="1146861" y="907588"/>
                      <a:pt x="1146828" y="906043"/>
                    </a:cubicBezTo>
                    <a:cubicBezTo>
                      <a:pt x="1131494" y="918234"/>
                      <a:pt x="1070144" y="944096"/>
                      <a:pt x="1054922" y="983823"/>
                    </a:cubicBezTo>
                    <a:cubicBezTo>
                      <a:pt x="1054922" y="1037540"/>
                      <a:pt x="1053779" y="1090685"/>
                      <a:pt x="1055494" y="1144402"/>
                    </a:cubicBezTo>
                    <a:cubicBezTo>
                      <a:pt x="1057208" y="1214120"/>
                      <a:pt x="1029778" y="1272408"/>
                      <a:pt x="992634" y="1328410"/>
                    </a:cubicBezTo>
                    <a:cubicBezTo>
                      <a:pt x="953203" y="1387842"/>
                      <a:pt x="927488" y="1436701"/>
                      <a:pt x="853770" y="1488418"/>
                    </a:cubicBezTo>
                    <a:cubicBezTo>
                      <a:pt x="780052" y="1540135"/>
                      <a:pt x="719629" y="1618712"/>
                      <a:pt x="550328" y="1638710"/>
                    </a:cubicBezTo>
                    <a:cubicBezTo>
                      <a:pt x="505755" y="1638138"/>
                      <a:pt x="475467" y="1616994"/>
                      <a:pt x="456609" y="1575850"/>
                    </a:cubicBezTo>
                    <a:cubicBezTo>
                      <a:pt x="446894" y="1554134"/>
                      <a:pt x="434894" y="1531276"/>
                      <a:pt x="417179" y="1515847"/>
                    </a:cubicBezTo>
                    <a:cubicBezTo>
                      <a:pt x="304603" y="1414128"/>
                      <a:pt x="227456" y="1288980"/>
                      <a:pt x="161167" y="1154688"/>
                    </a:cubicBezTo>
                    <a:cubicBezTo>
                      <a:pt x="155453" y="1141544"/>
                      <a:pt x="32590" y="795814"/>
                      <a:pt x="23447" y="779814"/>
                    </a:cubicBezTo>
                    <a:cubicBezTo>
                      <a:pt x="13161" y="716382"/>
                      <a:pt x="-554" y="652951"/>
                      <a:pt x="17" y="587805"/>
                    </a:cubicBezTo>
                    <a:cubicBezTo>
                      <a:pt x="17" y="573519"/>
                      <a:pt x="17" y="559232"/>
                      <a:pt x="589" y="544375"/>
                    </a:cubicBezTo>
                    <a:cubicBezTo>
                      <a:pt x="6875" y="455799"/>
                      <a:pt x="23447" y="321507"/>
                      <a:pt x="77164" y="250647"/>
                    </a:cubicBezTo>
                    <a:cubicBezTo>
                      <a:pt x="134881" y="174644"/>
                      <a:pt x="273173" y="87211"/>
                      <a:pt x="393178" y="37495"/>
                    </a:cubicBezTo>
                    <a:cubicBezTo>
                      <a:pt x="461753" y="8922"/>
                      <a:pt x="531184" y="-1936"/>
                      <a:pt x="598259" y="279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F3C36464-5A18-4E8D-9460-C5E23F990782}"/>
                  </a:ext>
                </a:extLst>
              </p:cNvPr>
              <p:cNvSpPr/>
              <p:nvPr/>
            </p:nvSpPr>
            <p:spPr>
              <a:xfrm flipH="1">
                <a:off x="1056648" y="2855701"/>
                <a:ext cx="969850" cy="859229"/>
              </a:xfrm>
              <a:custGeom>
                <a:avLst/>
                <a:gdLst>
                  <a:gd name="connsiteX0" fmla="*/ 1175339 w 1192482"/>
                  <a:gd name="connsiteY0" fmla="*/ 576597 h 1056467"/>
                  <a:gd name="connsiteX1" fmla="*/ 1038761 w 1192482"/>
                  <a:gd name="connsiteY1" fmla="*/ 284013 h 1056467"/>
                  <a:gd name="connsiteX2" fmla="*/ 690746 w 1192482"/>
                  <a:gd name="connsiteY2" fmla="*/ 24001 h 1056467"/>
                  <a:gd name="connsiteX3" fmla="*/ 619314 w 1192482"/>
                  <a:gd name="connsiteY3" fmla="*/ 0 h 1056467"/>
                  <a:gd name="connsiteX4" fmla="*/ 644458 w 1192482"/>
                  <a:gd name="connsiteY4" fmla="*/ 29144 h 1056467"/>
                  <a:gd name="connsiteX5" fmla="*/ 664458 w 1192482"/>
                  <a:gd name="connsiteY5" fmla="*/ 61146 h 1056467"/>
                  <a:gd name="connsiteX6" fmla="*/ 625028 w 1192482"/>
                  <a:gd name="connsiteY6" fmla="*/ 64574 h 1056467"/>
                  <a:gd name="connsiteX7" fmla="*/ 500451 w 1192482"/>
                  <a:gd name="connsiteY7" fmla="*/ 36002 h 1056467"/>
                  <a:gd name="connsiteX8" fmla="*/ 395875 w 1192482"/>
                  <a:gd name="connsiteY8" fmla="*/ 62860 h 1056467"/>
                  <a:gd name="connsiteX9" fmla="*/ 307871 w 1192482"/>
                  <a:gd name="connsiteY9" fmla="*/ 134863 h 1056467"/>
                  <a:gd name="connsiteX10" fmla="*/ 278727 w 1192482"/>
                  <a:gd name="connsiteY10" fmla="*/ 143435 h 1056467"/>
                  <a:gd name="connsiteX11" fmla="*/ 280441 w 1192482"/>
                  <a:gd name="connsiteY11" fmla="*/ 111434 h 1056467"/>
                  <a:gd name="connsiteX12" fmla="*/ 311871 w 1192482"/>
                  <a:gd name="connsiteY12" fmla="*/ 47431 h 1056467"/>
                  <a:gd name="connsiteX13" fmla="*/ 206152 w 1192482"/>
                  <a:gd name="connsiteY13" fmla="*/ 157721 h 1056467"/>
                  <a:gd name="connsiteX14" fmla="*/ 221581 w 1192482"/>
                  <a:gd name="connsiteY14" fmla="*/ 57717 h 1056467"/>
                  <a:gd name="connsiteX15" fmla="*/ 133006 w 1192482"/>
                  <a:gd name="connsiteY15" fmla="*/ 250297 h 1056467"/>
                  <a:gd name="connsiteX16" fmla="*/ 103290 w 1192482"/>
                  <a:gd name="connsiteY16" fmla="*/ 122291 h 1056467"/>
                  <a:gd name="connsiteX17" fmla="*/ 82146 w 1192482"/>
                  <a:gd name="connsiteY17" fmla="*/ 148578 h 1056467"/>
                  <a:gd name="connsiteX18" fmla="*/ 23858 w 1192482"/>
                  <a:gd name="connsiteY18" fmla="*/ 275441 h 1056467"/>
                  <a:gd name="connsiteX19" fmla="*/ 25001 w 1192482"/>
                  <a:gd name="connsiteY19" fmla="*/ 517166 h 1056467"/>
                  <a:gd name="connsiteX20" fmla="*/ 54145 w 1192482"/>
                  <a:gd name="connsiteY20" fmla="*/ 687460 h 1056467"/>
                  <a:gd name="connsiteX21" fmla="*/ 129577 w 1192482"/>
                  <a:gd name="connsiteY21" fmla="*/ 948614 h 1056467"/>
                  <a:gd name="connsiteX22" fmla="*/ 131863 w 1192482"/>
                  <a:gd name="connsiteY22" fmla="*/ 906898 h 1056467"/>
                  <a:gd name="connsiteX23" fmla="*/ 115291 w 1192482"/>
                  <a:gd name="connsiteY23" fmla="*/ 736033 h 1056467"/>
                  <a:gd name="connsiteX24" fmla="*/ 254154 w 1192482"/>
                  <a:gd name="connsiteY24" fmla="*/ 574883 h 1056467"/>
                  <a:gd name="connsiteX25" fmla="*/ 365017 w 1192482"/>
                  <a:gd name="connsiteY25" fmla="*/ 556025 h 1056467"/>
                  <a:gd name="connsiteX26" fmla="*/ 473593 w 1192482"/>
                  <a:gd name="connsiteY26" fmla="*/ 509166 h 1056467"/>
                  <a:gd name="connsiteX27" fmla="*/ 556454 w 1192482"/>
                  <a:gd name="connsiteY27" fmla="*/ 454878 h 1056467"/>
                  <a:gd name="connsiteX28" fmla="*/ 699317 w 1192482"/>
                  <a:gd name="connsiteY28" fmla="*/ 414876 h 1056467"/>
                  <a:gd name="connsiteX29" fmla="*/ 798750 w 1192482"/>
                  <a:gd name="connsiteY29" fmla="*/ 489165 h 1056467"/>
                  <a:gd name="connsiteX30" fmla="*/ 823323 w 1192482"/>
                  <a:gd name="connsiteY30" fmla="*/ 554311 h 1056467"/>
                  <a:gd name="connsiteX31" fmla="*/ 961615 w 1192482"/>
                  <a:gd name="connsiteY31" fmla="*/ 729747 h 1056467"/>
                  <a:gd name="connsiteX32" fmla="*/ 1021617 w 1192482"/>
                  <a:gd name="connsiteY32" fmla="*/ 850895 h 1056467"/>
                  <a:gd name="connsiteX33" fmla="*/ 1078192 w 1192482"/>
                  <a:gd name="connsiteY33" fmla="*/ 1028046 h 1056467"/>
                  <a:gd name="connsiteX34" fmla="*/ 1105621 w 1192482"/>
                  <a:gd name="connsiteY34" fmla="*/ 1056048 h 1056467"/>
                  <a:gd name="connsiteX35" fmla="*/ 1117622 w 1192482"/>
                  <a:gd name="connsiteY35" fmla="*/ 1021760 h 1056467"/>
                  <a:gd name="connsiteX36" fmla="*/ 1093049 w 1192482"/>
                  <a:gd name="connsiteY36" fmla="*/ 913184 h 1056467"/>
                  <a:gd name="connsiteX37" fmla="*/ 1097049 w 1192482"/>
                  <a:gd name="connsiteY37" fmla="*/ 776606 h 1056467"/>
                  <a:gd name="connsiteX38" fmla="*/ 1151909 w 1192482"/>
                  <a:gd name="connsiteY38" fmla="*/ 682316 h 1056467"/>
                  <a:gd name="connsiteX39" fmla="*/ 1192482 w 1192482"/>
                  <a:gd name="connsiteY39" fmla="*/ 640600 h 1056467"/>
                  <a:gd name="connsiteX40" fmla="*/ 1175339 w 1192482"/>
                  <a:gd name="connsiteY40" fmla="*/ 576597 h 1056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192482" h="1056467">
                    <a:moveTo>
                      <a:pt x="1175339" y="576597"/>
                    </a:moveTo>
                    <a:cubicBezTo>
                      <a:pt x="1145052" y="472021"/>
                      <a:pt x="1118193" y="364016"/>
                      <a:pt x="1038761" y="284013"/>
                    </a:cubicBezTo>
                    <a:cubicBezTo>
                      <a:pt x="935899" y="180580"/>
                      <a:pt x="821037" y="91433"/>
                      <a:pt x="690746" y="24001"/>
                    </a:cubicBezTo>
                    <a:cubicBezTo>
                      <a:pt x="669030" y="12572"/>
                      <a:pt x="646172" y="2286"/>
                      <a:pt x="619314" y="0"/>
                    </a:cubicBezTo>
                    <a:cubicBezTo>
                      <a:pt x="623885" y="14858"/>
                      <a:pt x="636457" y="20001"/>
                      <a:pt x="644458" y="29144"/>
                    </a:cubicBezTo>
                    <a:cubicBezTo>
                      <a:pt x="653029" y="38859"/>
                      <a:pt x="670745" y="48574"/>
                      <a:pt x="664458" y="61146"/>
                    </a:cubicBezTo>
                    <a:cubicBezTo>
                      <a:pt x="657030" y="76003"/>
                      <a:pt x="638172" y="67432"/>
                      <a:pt x="625028" y="64574"/>
                    </a:cubicBezTo>
                    <a:cubicBezTo>
                      <a:pt x="583312" y="55431"/>
                      <a:pt x="542167" y="45716"/>
                      <a:pt x="500451" y="36002"/>
                    </a:cubicBezTo>
                    <a:cubicBezTo>
                      <a:pt x="460449" y="26287"/>
                      <a:pt x="426162" y="34287"/>
                      <a:pt x="395875" y="62860"/>
                    </a:cubicBezTo>
                    <a:cubicBezTo>
                      <a:pt x="368445" y="88575"/>
                      <a:pt x="339872" y="114291"/>
                      <a:pt x="307871" y="134863"/>
                    </a:cubicBezTo>
                    <a:cubicBezTo>
                      <a:pt x="299299" y="140578"/>
                      <a:pt x="288442" y="150292"/>
                      <a:pt x="278727" y="143435"/>
                    </a:cubicBezTo>
                    <a:cubicBezTo>
                      <a:pt x="266726" y="134863"/>
                      <a:pt x="275869" y="121720"/>
                      <a:pt x="280441" y="111434"/>
                    </a:cubicBezTo>
                    <a:cubicBezTo>
                      <a:pt x="290156" y="89718"/>
                      <a:pt x="301585" y="69146"/>
                      <a:pt x="311871" y="47431"/>
                    </a:cubicBezTo>
                    <a:cubicBezTo>
                      <a:pt x="266726" y="73146"/>
                      <a:pt x="239297" y="116005"/>
                      <a:pt x="206152" y="157721"/>
                    </a:cubicBezTo>
                    <a:cubicBezTo>
                      <a:pt x="198723" y="120005"/>
                      <a:pt x="214152" y="92576"/>
                      <a:pt x="221581" y="57717"/>
                    </a:cubicBezTo>
                    <a:cubicBezTo>
                      <a:pt x="165579" y="111434"/>
                      <a:pt x="139863" y="173151"/>
                      <a:pt x="133006" y="250297"/>
                    </a:cubicBezTo>
                    <a:cubicBezTo>
                      <a:pt x="97576" y="208581"/>
                      <a:pt x="117005" y="162293"/>
                      <a:pt x="103290" y="122291"/>
                    </a:cubicBezTo>
                    <a:cubicBezTo>
                      <a:pt x="91861" y="129720"/>
                      <a:pt x="87290" y="139435"/>
                      <a:pt x="82146" y="148578"/>
                    </a:cubicBezTo>
                    <a:cubicBezTo>
                      <a:pt x="59860" y="189723"/>
                      <a:pt x="40430" y="232010"/>
                      <a:pt x="23858" y="275441"/>
                    </a:cubicBezTo>
                    <a:cubicBezTo>
                      <a:pt x="-7572" y="356016"/>
                      <a:pt x="-8715" y="437163"/>
                      <a:pt x="25001" y="517166"/>
                    </a:cubicBezTo>
                    <a:cubicBezTo>
                      <a:pt x="48431" y="572026"/>
                      <a:pt x="58717" y="628028"/>
                      <a:pt x="54145" y="687460"/>
                    </a:cubicBezTo>
                    <a:cubicBezTo>
                      <a:pt x="47288" y="783464"/>
                      <a:pt x="76432" y="869753"/>
                      <a:pt x="129577" y="948614"/>
                    </a:cubicBezTo>
                    <a:cubicBezTo>
                      <a:pt x="140435" y="935471"/>
                      <a:pt x="134149" y="920613"/>
                      <a:pt x="131863" y="906898"/>
                    </a:cubicBezTo>
                    <a:cubicBezTo>
                      <a:pt x="122148" y="850324"/>
                      <a:pt x="114719" y="793750"/>
                      <a:pt x="115291" y="736033"/>
                    </a:cubicBezTo>
                    <a:cubicBezTo>
                      <a:pt x="116434" y="630314"/>
                      <a:pt x="150721" y="590312"/>
                      <a:pt x="254154" y="574883"/>
                    </a:cubicBezTo>
                    <a:cubicBezTo>
                      <a:pt x="291299" y="569169"/>
                      <a:pt x="329015" y="566883"/>
                      <a:pt x="365017" y="556025"/>
                    </a:cubicBezTo>
                    <a:cubicBezTo>
                      <a:pt x="404447" y="547453"/>
                      <a:pt x="439877" y="530881"/>
                      <a:pt x="473593" y="509166"/>
                    </a:cubicBezTo>
                    <a:cubicBezTo>
                      <a:pt x="501023" y="491451"/>
                      <a:pt x="528452" y="472593"/>
                      <a:pt x="556454" y="454878"/>
                    </a:cubicBezTo>
                    <a:cubicBezTo>
                      <a:pt x="599884" y="426305"/>
                      <a:pt x="646743" y="413161"/>
                      <a:pt x="699317" y="414876"/>
                    </a:cubicBezTo>
                    <a:cubicBezTo>
                      <a:pt x="757605" y="417162"/>
                      <a:pt x="781035" y="432591"/>
                      <a:pt x="798750" y="489165"/>
                    </a:cubicBezTo>
                    <a:cubicBezTo>
                      <a:pt x="805608" y="511452"/>
                      <a:pt x="811894" y="533738"/>
                      <a:pt x="823323" y="554311"/>
                    </a:cubicBezTo>
                    <a:cubicBezTo>
                      <a:pt x="860467" y="620028"/>
                      <a:pt x="916470" y="670887"/>
                      <a:pt x="961615" y="729747"/>
                    </a:cubicBezTo>
                    <a:cubicBezTo>
                      <a:pt x="962758" y="731462"/>
                      <a:pt x="1016475" y="838895"/>
                      <a:pt x="1021617" y="850895"/>
                    </a:cubicBezTo>
                    <a:cubicBezTo>
                      <a:pt x="1045619" y="908612"/>
                      <a:pt x="1059334" y="969187"/>
                      <a:pt x="1078192" y="1028046"/>
                    </a:cubicBezTo>
                    <a:cubicBezTo>
                      <a:pt x="1082192" y="1041190"/>
                      <a:pt x="1087335" y="1059476"/>
                      <a:pt x="1105621" y="1056048"/>
                    </a:cubicBezTo>
                    <a:cubicBezTo>
                      <a:pt x="1122194" y="1053190"/>
                      <a:pt x="1118765" y="1034332"/>
                      <a:pt x="1117622" y="1021760"/>
                    </a:cubicBezTo>
                    <a:cubicBezTo>
                      <a:pt x="1115336" y="984044"/>
                      <a:pt x="1104478" y="948614"/>
                      <a:pt x="1093049" y="913184"/>
                    </a:cubicBezTo>
                    <a:cubicBezTo>
                      <a:pt x="1080477" y="872039"/>
                      <a:pt x="1078763" y="820037"/>
                      <a:pt x="1097049" y="776606"/>
                    </a:cubicBezTo>
                    <a:cubicBezTo>
                      <a:pt x="1096478" y="776606"/>
                      <a:pt x="1138766" y="705175"/>
                      <a:pt x="1151909" y="682316"/>
                    </a:cubicBezTo>
                    <a:cubicBezTo>
                      <a:pt x="1161052" y="664030"/>
                      <a:pt x="1179339" y="655458"/>
                      <a:pt x="1192482" y="640600"/>
                    </a:cubicBezTo>
                    <a:cubicBezTo>
                      <a:pt x="1187339" y="619457"/>
                      <a:pt x="1181053" y="598313"/>
                      <a:pt x="1175339" y="576597"/>
                    </a:cubicBezTo>
                    <a:close/>
                  </a:path>
                </a:pathLst>
              </a:custGeom>
              <a:solidFill>
                <a:srgbClr val="76564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FE66AD5-8467-4C7C-A0BE-A287215F432F}"/>
                </a:ext>
              </a:extLst>
            </p:cNvPr>
            <p:cNvGrpSpPr/>
            <p:nvPr/>
          </p:nvGrpSpPr>
          <p:grpSpPr>
            <a:xfrm>
              <a:off x="1855021" y="4408438"/>
              <a:ext cx="2903365" cy="2200720"/>
              <a:chOff x="1855021" y="4408438"/>
              <a:chExt cx="2903365" cy="2200720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263AF48-0EF8-4081-B46B-AD35DBBF0EDD}"/>
                  </a:ext>
                </a:extLst>
              </p:cNvPr>
              <p:cNvSpPr/>
              <p:nvPr/>
            </p:nvSpPr>
            <p:spPr>
              <a:xfrm>
                <a:off x="3221301" y="6126849"/>
                <a:ext cx="1537085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9FA5C1DB-460F-4A23-BF53-D23823F5A2EE}"/>
                  </a:ext>
                </a:extLst>
              </p:cNvPr>
              <p:cNvGrpSpPr/>
              <p:nvPr/>
            </p:nvGrpSpPr>
            <p:grpSpPr>
              <a:xfrm flipH="1">
                <a:off x="1855021" y="4408438"/>
                <a:ext cx="2426144" cy="1612821"/>
                <a:chOff x="6917382" y="4652701"/>
                <a:chExt cx="2983072" cy="1983048"/>
              </a:xfrm>
            </p:grpSpPr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E09E9968-DE27-49FB-A1D7-25C2F3D6EF4C}"/>
                    </a:ext>
                  </a:extLst>
                </p:cNvPr>
                <p:cNvSpPr/>
                <p:nvPr/>
              </p:nvSpPr>
              <p:spPr>
                <a:xfrm>
                  <a:off x="6917382" y="4652701"/>
                  <a:ext cx="2983072" cy="1983048"/>
                </a:xfrm>
                <a:custGeom>
                  <a:avLst/>
                  <a:gdLst>
                    <a:gd name="connsiteX0" fmla="*/ 2977241 w 2983072"/>
                    <a:gd name="connsiteY0" fmla="*/ 1404120 h 1983048"/>
                    <a:gd name="connsiteX1" fmla="*/ 1664038 w 2983072"/>
                    <a:gd name="connsiteY1" fmla="*/ 1312116 h 1983048"/>
                    <a:gd name="connsiteX2" fmla="*/ 1634323 w 2983072"/>
                    <a:gd name="connsiteY2" fmla="*/ 1288114 h 1983048"/>
                    <a:gd name="connsiteX3" fmla="*/ 1230305 w 2983072"/>
                    <a:gd name="connsiteY3" fmla="*/ 69774 h 1983048"/>
                    <a:gd name="connsiteX4" fmla="*/ 1130872 w 2983072"/>
                    <a:gd name="connsiteY4" fmla="*/ 56 h 1983048"/>
                    <a:gd name="connsiteX5" fmla="*/ 68538 w 2983072"/>
                    <a:gd name="connsiteY5" fmla="*/ 15486 h 1983048"/>
                    <a:gd name="connsiteX6" fmla="*/ 1678 w 2983072"/>
                    <a:gd name="connsiteY6" fmla="*/ 98918 h 1983048"/>
                    <a:gd name="connsiteX7" fmla="*/ 437126 w 2983072"/>
                    <a:gd name="connsiteY7" fmla="*/ 1469265 h 1983048"/>
                    <a:gd name="connsiteX8" fmla="*/ 531416 w 2983072"/>
                    <a:gd name="connsiteY8" fmla="*/ 1703562 h 1983048"/>
                    <a:gd name="connsiteX9" fmla="*/ 478271 w 2983072"/>
                    <a:gd name="connsiteY9" fmla="*/ 1825853 h 1983048"/>
                    <a:gd name="connsiteX10" fmla="*/ 554274 w 2983072"/>
                    <a:gd name="connsiteY10" fmla="*/ 1888141 h 1983048"/>
                    <a:gd name="connsiteX11" fmla="*/ 2109201 w 2983072"/>
                    <a:gd name="connsiteY11" fmla="*/ 1983003 h 1983048"/>
                    <a:gd name="connsiteX12" fmla="*/ 2322354 w 2983072"/>
                    <a:gd name="connsiteY12" fmla="*/ 1912714 h 1983048"/>
                    <a:gd name="connsiteX13" fmla="*/ 2959525 w 2983072"/>
                    <a:gd name="connsiteY13" fmla="*/ 1470408 h 1983048"/>
                    <a:gd name="connsiteX14" fmla="*/ 2977241 w 2983072"/>
                    <a:gd name="connsiteY14" fmla="*/ 1404120 h 1983048"/>
                    <a:gd name="connsiteX15" fmla="*/ 2977241 w 2983072"/>
                    <a:gd name="connsiteY15" fmla="*/ 1404120 h 1983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83072" h="1983048">
                      <a:moveTo>
                        <a:pt x="2977241" y="1404120"/>
                      </a:moveTo>
                      <a:cubicBezTo>
                        <a:pt x="2934953" y="1378976"/>
                        <a:pt x="1826903" y="1330402"/>
                        <a:pt x="1664038" y="1312116"/>
                      </a:cubicBezTo>
                      <a:cubicBezTo>
                        <a:pt x="1645752" y="1310401"/>
                        <a:pt x="1638895" y="1303544"/>
                        <a:pt x="1634323" y="1288114"/>
                      </a:cubicBezTo>
                      <a:cubicBezTo>
                        <a:pt x="1595464" y="1168680"/>
                        <a:pt x="1325737" y="356644"/>
                        <a:pt x="1230305" y="69774"/>
                      </a:cubicBezTo>
                      <a:cubicBezTo>
                        <a:pt x="1212018" y="14914"/>
                        <a:pt x="1189160" y="-1087"/>
                        <a:pt x="1130872" y="56"/>
                      </a:cubicBezTo>
                      <a:cubicBezTo>
                        <a:pt x="1060011" y="1199"/>
                        <a:pt x="140541" y="14914"/>
                        <a:pt x="68538" y="15486"/>
                      </a:cubicBezTo>
                      <a:cubicBezTo>
                        <a:pt x="17678" y="16057"/>
                        <a:pt x="-6894" y="48059"/>
                        <a:pt x="1678" y="98918"/>
                      </a:cubicBezTo>
                      <a:cubicBezTo>
                        <a:pt x="6249" y="125776"/>
                        <a:pt x="422840" y="1433835"/>
                        <a:pt x="437126" y="1469265"/>
                      </a:cubicBezTo>
                      <a:cubicBezTo>
                        <a:pt x="467413" y="1548126"/>
                        <a:pt x="471413" y="1637273"/>
                        <a:pt x="531416" y="1703562"/>
                      </a:cubicBezTo>
                      <a:cubicBezTo>
                        <a:pt x="458270" y="1744707"/>
                        <a:pt x="455413" y="1751564"/>
                        <a:pt x="478271" y="1825853"/>
                      </a:cubicBezTo>
                      <a:cubicBezTo>
                        <a:pt x="489700" y="1863569"/>
                        <a:pt x="514272" y="1885284"/>
                        <a:pt x="554274" y="1888141"/>
                      </a:cubicBezTo>
                      <a:cubicBezTo>
                        <a:pt x="729711" y="1900713"/>
                        <a:pt x="1952051" y="1985289"/>
                        <a:pt x="2109201" y="1983003"/>
                      </a:cubicBezTo>
                      <a:cubicBezTo>
                        <a:pt x="2188062" y="1981288"/>
                        <a:pt x="2226350" y="1983574"/>
                        <a:pt x="2322354" y="1912714"/>
                      </a:cubicBezTo>
                      <a:cubicBezTo>
                        <a:pt x="2388643" y="1865283"/>
                        <a:pt x="2905809" y="1512125"/>
                        <a:pt x="2959525" y="1470408"/>
                      </a:cubicBezTo>
                      <a:cubicBezTo>
                        <a:pt x="2984670" y="1449836"/>
                        <a:pt x="2988098" y="1430978"/>
                        <a:pt x="2977241" y="1404120"/>
                      </a:cubicBezTo>
                      <a:lnTo>
                        <a:pt x="2977241" y="1404120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48D40CB5-7519-408B-B8B4-D212F0115E40}"/>
                    </a:ext>
                  </a:extLst>
                </p:cNvPr>
                <p:cNvSpPr/>
                <p:nvPr/>
              </p:nvSpPr>
              <p:spPr>
                <a:xfrm>
                  <a:off x="7049409" y="4778370"/>
                  <a:ext cx="1445617" cy="1416648"/>
                </a:xfrm>
                <a:custGeom>
                  <a:avLst/>
                  <a:gdLst>
                    <a:gd name="connsiteX0" fmla="*/ 1442293 w 1445617"/>
                    <a:gd name="connsiteY0" fmla="*/ 1036725 h 1416648"/>
                    <a:gd name="connsiteX1" fmla="*/ 1349718 w 1445617"/>
                    <a:gd name="connsiteY1" fmla="*/ 770427 h 1416648"/>
                    <a:gd name="connsiteX2" fmla="*/ 1094277 w 1445617"/>
                    <a:gd name="connsiteY2" fmla="*/ 25251 h 1416648"/>
                    <a:gd name="connsiteX3" fmla="*/ 1059419 w 1445617"/>
                    <a:gd name="connsiteY3" fmla="*/ 107 h 1416648"/>
                    <a:gd name="connsiteX4" fmla="*/ 62802 w 1445617"/>
                    <a:gd name="connsiteY4" fmla="*/ 41251 h 1416648"/>
                    <a:gd name="connsiteX5" fmla="*/ 13086 w 1445617"/>
                    <a:gd name="connsiteY5" fmla="*/ 109255 h 1416648"/>
                    <a:gd name="connsiteX6" fmla="*/ 166807 w 1445617"/>
                    <a:gd name="connsiteY6" fmla="*/ 575561 h 1416648"/>
                    <a:gd name="connsiteX7" fmla="*/ 430247 w 1445617"/>
                    <a:gd name="connsiteY7" fmla="*/ 1385312 h 1416648"/>
                    <a:gd name="connsiteX8" fmla="*/ 478250 w 1445617"/>
                    <a:gd name="connsiteY8" fmla="*/ 1408742 h 1416648"/>
                    <a:gd name="connsiteX9" fmla="*/ 1106278 w 1445617"/>
                    <a:gd name="connsiteY9" fmla="*/ 1184160 h 1416648"/>
                    <a:gd name="connsiteX10" fmla="*/ 1245141 w 1445617"/>
                    <a:gd name="connsiteY10" fmla="*/ 1132729 h 1416648"/>
                    <a:gd name="connsiteX11" fmla="*/ 1245141 w 1445617"/>
                    <a:gd name="connsiteY11" fmla="*/ 1132729 h 1416648"/>
                    <a:gd name="connsiteX12" fmla="*/ 1245141 w 1445617"/>
                    <a:gd name="connsiteY12" fmla="*/ 1132729 h 1416648"/>
                    <a:gd name="connsiteX13" fmla="*/ 1424007 w 1445617"/>
                    <a:gd name="connsiteY13" fmla="*/ 1071012 h 1416648"/>
                    <a:gd name="connsiteX14" fmla="*/ 1442293 w 1445617"/>
                    <a:gd name="connsiteY14" fmla="*/ 1036725 h 1416648"/>
                    <a:gd name="connsiteX15" fmla="*/ 1442293 w 1445617"/>
                    <a:gd name="connsiteY15" fmla="*/ 1036725 h 1416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5617" h="1416648">
                      <a:moveTo>
                        <a:pt x="1442293" y="1036725"/>
                      </a:moveTo>
                      <a:cubicBezTo>
                        <a:pt x="1410292" y="948150"/>
                        <a:pt x="1380005" y="859003"/>
                        <a:pt x="1349718" y="770427"/>
                      </a:cubicBezTo>
                      <a:cubicBezTo>
                        <a:pt x="1263999" y="521845"/>
                        <a:pt x="1178853" y="273833"/>
                        <a:pt x="1094277" y="25251"/>
                      </a:cubicBezTo>
                      <a:cubicBezTo>
                        <a:pt x="1087991" y="6964"/>
                        <a:pt x="1080563" y="-1036"/>
                        <a:pt x="1059419" y="107"/>
                      </a:cubicBezTo>
                      <a:cubicBezTo>
                        <a:pt x="1013131" y="2964"/>
                        <a:pt x="181093" y="35537"/>
                        <a:pt x="62802" y="41251"/>
                      </a:cubicBezTo>
                      <a:cubicBezTo>
                        <a:pt x="-9201" y="44680"/>
                        <a:pt x="-9201" y="41823"/>
                        <a:pt x="13086" y="109255"/>
                      </a:cubicBezTo>
                      <a:cubicBezTo>
                        <a:pt x="64517" y="264690"/>
                        <a:pt x="115948" y="420126"/>
                        <a:pt x="166807" y="575561"/>
                      </a:cubicBezTo>
                      <a:cubicBezTo>
                        <a:pt x="254811" y="845288"/>
                        <a:pt x="342243" y="1115586"/>
                        <a:pt x="430247" y="1385312"/>
                      </a:cubicBezTo>
                      <a:cubicBezTo>
                        <a:pt x="442248" y="1422457"/>
                        <a:pt x="442819" y="1421314"/>
                        <a:pt x="478250" y="1408742"/>
                      </a:cubicBezTo>
                      <a:cubicBezTo>
                        <a:pt x="687973" y="1333881"/>
                        <a:pt x="897126" y="1259592"/>
                        <a:pt x="1106278" y="1184160"/>
                      </a:cubicBezTo>
                      <a:cubicBezTo>
                        <a:pt x="1152566" y="1167588"/>
                        <a:pt x="1201139" y="1155016"/>
                        <a:pt x="1245141" y="1132729"/>
                      </a:cubicBezTo>
                      <a:lnTo>
                        <a:pt x="1245141" y="1132729"/>
                      </a:lnTo>
                      <a:lnTo>
                        <a:pt x="1245141" y="1132729"/>
                      </a:lnTo>
                      <a:cubicBezTo>
                        <a:pt x="1304573" y="1112157"/>
                        <a:pt x="1364004" y="1090442"/>
                        <a:pt x="1424007" y="1071012"/>
                      </a:cubicBezTo>
                      <a:cubicBezTo>
                        <a:pt x="1445150" y="1065298"/>
                        <a:pt x="1449722" y="1057869"/>
                        <a:pt x="1442293" y="1036725"/>
                      </a:cubicBezTo>
                      <a:lnTo>
                        <a:pt x="1442293" y="1036725"/>
                      </a:lnTo>
                      <a:close/>
                    </a:path>
                  </a:pathLst>
                </a:custGeom>
                <a:solidFill>
                  <a:srgbClr val="8F8C8D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D39171B6-441B-4F5A-A263-D80A2EFD8A33}"/>
                    </a:ext>
                  </a:extLst>
                </p:cNvPr>
                <p:cNvSpPr/>
                <p:nvPr/>
              </p:nvSpPr>
              <p:spPr>
                <a:xfrm>
                  <a:off x="7048837" y="4800764"/>
                  <a:ext cx="1251998" cy="1394255"/>
                </a:xfrm>
                <a:custGeom>
                  <a:avLst/>
                  <a:gdLst>
                    <a:gd name="connsiteX0" fmla="*/ 1251999 w 1251998"/>
                    <a:gd name="connsiteY0" fmla="*/ 1108050 h 1394255"/>
                    <a:gd name="connsiteX1" fmla="*/ 413104 w 1251998"/>
                    <a:gd name="connsiteY1" fmla="*/ 0 h 1394255"/>
                    <a:gd name="connsiteX2" fmla="*/ 62802 w 1251998"/>
                    <a:gd name="connsiteY2" fmla="*/ 16001 h 1394255"/>
                    <a:gd name="connsiteX3" fmla="*/ 13086 w 1251998"/>
                    <a:gd name="connsiteY3" fmla="*/ 84575 h 1394255"/>
                    <a:gd name="connsiteX4" fmla="*/ 166807 w 1251998"/>
                    <a:gd name="connsiteY4" fmla="*/ 551453 h 1394255"/>
                    <a:gd name="connsiteX5" fmla="*/ 429676 w 1251998"/>
                    <a:gd name="connsiteY5" fmla="*/ 1362919 h 1394255"/>
                    <a:gd name="connsiteX6" fmla="*/ 477678 w 1251998"/>
                    <a:gd name="connsiteY6" fmla="*/ 1386348 h 1394255"/>
                    <a:gd name="connsiteX7" fmla="*/ 1105706 w 1251998"/>
                    <a:gd name="connsiteY7" fmla="*/ 1161195 h 1394255"/>
                    <a:gd name="connsiteX8" fmla="*/ 1244570 w 1251998"/>
                    <a:gd name="connsiteY8" fmla="*/ 1109764 h 1394255"/>
                    <a:gd name="connsiteX9" fmla="*/ 1244570 w 1251998"/>
                    <a:gd name="connsiteY9" fmla="*/ 1109764 h 1394255"/>
                    <a:gd name="connsiteX10" fmla="*/ 1244570 w 1251998"/>
                    <a:gd name="connsiteY10" fmla="*/ 1109764 h 1394255"/>
                    <a:gd name="connsiteX11" fmla="*/ 1251999 w 1251998"/>
                    <a:gd name="connsiteY11" fmla="*/ 1108050 h 1394255"/>
                    <a:gd name="connsiteX12" fmla="*/ 1251999 w 1251998"/>
                    <a:gd name="connsiteY12" fmla="*/ 1108050 h 1394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51998" h="1394255">
                      <a:moveTo>
                        <a:pt x="1251999" y="1108050"/>
                      </a:moveTo>
                      <a:lnTo>
                        <a:pt x="413104" y="0"/>
                      </a:lnTo>
                      <a:cubicBezTo>
                        <a:pt x="296527" y="10858"/>
                        <a:pt x="179379" y="10286"/>
                        <a:pt x="62802" y="16001"/>
                      </a:cubicBezTo>
                      <a:cubicBezTo>
                        <a:pt x="-9201" y="19429"/>
                        <a:pt x="-9201" y="16572"/>
                        <a:pt x="13086" y="84575"/>
                      </a:cubicBezTo>
                      <a:cubicBezTo>
                        <a:pt x="64517" y="240011"/>
                        <a:pt x="115948" y="396018"/>
                        <a:pt x="166807" y="551453"/>
                      </a:cubicBezTo>
                      <a:cubicBezTo>
                        <a:pt x="254811" y="821751"/>
                        <a:pt x="342243" y="1092049"/>
                        <a:pt x="429676" y="1362919"/>
                      </a:cubicBezTo>
                      <a:cubicBezTo>
                        <a:pt x="441677" y="1400063"/>
                        <a:pt x="442248" y="1398920"/>
                        <a:pt x="477678" y="1386348"/>
                      </a:cubicBezTo>
                      <a:cubicBezTo>
                        <a:pt x="686830" y="1311488"/>
                        <a:pt x="896554" y="1237199"/>
                        <a:pt x="1105706" y="1161195"/>
                      </a:cubicBezTo>
                      <a:cubicBezTo>
                        <a:pt x="1151994" y="1144623"/>
                        <a:pt x="1200568" y="1132051"/>
                        <a:pt x="1244570" y="1109764"/>
                      </a:cubicBezTo>
                      <a:lnTo>
                        <a:pt x="1244570" y="1109764"/>
                      </a:lnTo>
                      <a:lnTo>
                        <a:pt x="1244570" y="1109764"/>
                      </a:lnTo>
                      <a:cubicBezTo>
                        <a:pt x="1247427" y="1109764"/>
                        <a:pt x="1249713" y="1108621"/>
                        <a:pt x="1251999" y="1108050"/>
                      </a:cubicBezTo>
                      <a:lnTo>
                        <a:pt x="1251999" y="1108050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A7F57A27-FC41-4268-8DDD-2D1C55597798}"/>
                    </a:ext>
                  </a:extLst>
                </p:cNvPr>
                <p:cNvSpPr/>
                <p:nvPr/>
              </p:nvSpPr>
              <p:spPr>
                <a:xfrm>
                  <a:off x="7409336" y="6400982"/>
                  <a:ext cx="1760252" cy="217078"/>
                </a:xfrm>
                <a:custGeom>
                  <a:avLst/>
                  <a:gdLst>
                    <a:gd name="connsiteX0" fmla="*/ 1634963 w 1760252"/>
                    <a:gd name="connsiteY0" fmla="*/ 216435 h 217078"/>
                    <a:gd name="connsiteX1" fmla="*/ 84035 w 1760252"/>
                    <a:gd name="connsiteY1" fmla="*/ 121574 h 217078"/>
                    <a:gd name="connsiteX2" fmla="*/ 603 w 1760252"/>
                    <a:gd name="connsiteY2" fmla="*/ 29570 h 217078"/>
                    <a:gd name="connsiteX3" fmla="*/ 37748 w 1760252"/>
                    <a:gd name="connsiteY3" fmla="*/ 997 h 217078"/>
                    <a:gd name="connsiteX4" fmla="*/ 1735539 w 1760252"/>
                    <a:gd name="connsiteY4" fmla="*/ 162718 h 217078"/>
                    <a:gd name="connsiteX5" fmla="*/ 1760111 w 1760252"/>
                    <a:gd name="connsiteY5" fmla="*/ 178719 h 217078"/>
                    <a:gd name="connsiteX6" fmla="*/ 1737824 w 1760252"/>
                    <a:gd name="connsiteY6" fmla="*/ 197577 h 217078"/>
                    <a:gd name="connsiteX7" fmla="*/ 1634963 w 1760252"/>
                    <a:gd name="connsiteY7" fmla="*/ 216435 h 217078"/>
                    <a:gd name="connsiteX8" fmla="*/ 1634963 w 1760252"/>
                    <a:gd name="connsiteY8" fmla="*/ 216435 h 217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60252" h="217078">
                      <a:moveTo>
                        <a:pt x="1634963" y="216435"/>
                      </a:moveTo>
                      <a:cubicBezTo>
                        <a:pt x="1518386" y="208435"/>
                        <a:pt x="207470" y="130145"/>
                        <a:pt x="84035" y="121574"/>
                      </a:cubicBezTo>
                      <a:cubicBezTo>
                        <a:pt x="30319" y="118145"/>
                        <a:pt x="-5111" y="77572"/>
                        <a:pt x="603" y="29570"/>
                      </a:cubicBezTo>
                      <a:cubicBezTo>
                        <a:pt x="3460" y="7854"/>
                        <a:pt x="13175" y="-3575"/>
                        <a:pt x="37748" y="997"/>
                      </a:cubicBezTo>
                      <a:cubicBezTo>
                        <a:pt x="112608" y="13569"/>
                        <a:pt x="1641820" y="147289"/>
                        <a:pt x="1735539" y="162718"/>
                      </a:cubicBezTo>
                      <a:cubicBezTo>
                        <a:pt x="1746968" y="164433"/>
                        <a:pt x="1758397" y="167290"/>
                        <a:pt x="1760111" y="178719"/>
                      </a:cubicBezTo>
                      <a:cubicBezTo>
                        <a:pt x="1761825" y="192434"/>
                        <a:pt x="1747539" y="194148"/>
                        <a:pt x="1737824" y="197577"/>
                      </a:cubicBezTo>
                      <a:cubicBezTo>
                        <a:pt x="1704109" y="209006"/>
                        <a:pt x="1670964" y="219864"/>
                        <a:pt x="1634963" y="216435"/>
                      </a:cubicBezTo>
                      <a:lnTo>
                        <a:pt x="1634963" y="216435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3C86E125-4186-4C4B-AC54-766311F3A2AD}"/>
                    </a:ext>
                  </a:extLst>
                </p:cNvPr>
                <p:cNvSpPr/>
                <p:nvPr/>
              </p:nvSpPr>
              <p:spPr>
                <a:xfrm>
                  <a:off x="6952507" y="4726584"/>
                  <a:ext cx="531234" cy="1611633"/>
                </a:xfrm>
                <a:custGeom>
                  <a:avLst/>
                  <a:gdLst>
                    <a:gd name="connsiteX0" fmla="*/ 531149 w 531234"/>
                    <a:gd name="connsiteY0" fmla="*/ 1599963 h 1611633"/>
                    <a:gd name="connsiteX1" fmla="*/ 524291 w 531234"/>
                    <a:gd name="connsiteY1" fmla="*/ 1610821 h 1611633"/>
                    <a:gd name="connsiteX2" fmla="*/ 511719 w 531234"/>
                    <a:gd name="connsiteY2" fmla="*/ 1606249 h 1611633"/>
                    <a:gd name="connsiteX3" fmla="*/ 500290 w 531234"/>
                    <a:gd name="connsiteY3" fmla="*/ 1573105 h 1611633"/>
                    <a:gd name="connsiteX4" fmla="*/ 294567 w 531234"/>
                    <a:gd name="connsiteY4" fmla="*/ 933648 h 1611633"/>
                    <a:gd name="connsiteX5" fmla="*/ 8840 w 531234"/>
                    <a:gd name="connsiteY5" fmla="*/ 36464 h 1611633"/>
                    <a:gd name="connsiteX6" fmla="*/ 8268 w 531234"/>
                    <a:gd name="connsiteY6" fmla="*/ 1034 h 1611633"/>
                    <a:gd name="connsiteX7" fmla="*/ 28269 w 531234"/>
                    <a:gd name="connsiteY7" fmla="*/ 29035 h 1611633"/>
                    <a:gd name="connsiteX8" fmla="*/ 288281 w 531234"/>
                    <a:gd name="connsiteY8" fmla="*/ 843358 h 1611633"/>
                    <a:gd name="connsiteX9" fmla="*/ 524863 w 531234"/>
                    <a:gd name="connsiteY9" fmla="*/ 1579962 h 1611633"/>
                    <a:gd name="connsiteX10" fmla="*/ 531149 w 531234"/>
                    <a:gd name="connsiteY10" fmla="*/ 1599963 h 1611633"/>
                    <a:gd name="connsiteX11" fmla="*/ 531149 w 531234"/>
                    <a:gd name="connsiteY11" fmla="*/ 1599963 h 1611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31234" h="1611633">
                      <a:moveTo>
                        <a:pt x="531149" y="1599963"/>
                      </a:moveTo>
                      <a:cubicBezTo>
                        <a:pt x="531720" y="1604535"/>
                        <a:pt x="529434" y="1608535"/>
                        <a:pt x="524291" y="1610821"/>
                      </a:cubicBezTo>
                      <a:cubicBezTo>
                        <a:pt x="518577" y="1613107"/>
                        <a:pt x="514005" y="1610249"/>
                        <a:pt x="511719" y="1606249"/>
                      </a:cubicBezTo>
                      <a:cubicBezTo>
                        <a:pt x="507148" y="1595392"/>
                        <a:pt x="503719" y="1584534"/>
                        <a:pt x="500290" y="1573105"/>
                      </a:cubicBezTo>
                      <a:cubicBezTo>
                        <a:pt x="431716" y="1359953"/>
                        <a:pt x="363141" y="1146800"/>
                        <a:pt x="294567" y="933648"/>
                      </a:cubicBezTo>
                      <a:cubicBezTo>
                        <a:pt x="199134" y="634777"/>
                        <a:pt x="103701" y="335335"/>
                        <a:pt x="8840" y="36464"/>
                      </a:cubicBezTo>
                      <a:cubicBezTo>
                        <a:pt x="5411" y="25607"/>
                        <a:pt x="-8876" y="6749"/>
                        <a:pt x="8268" y="1034"/>
                      </a:cubicBezTo>
                      <a:cubicBezTo>
                        <a:pt x="27126" y="-5252"/>
                        <a:pt x="24840" y="18749"/>
                        <a:pt x="28269" y="29035"/>
                      </a:cubicBezTo>
                      <a:cubicBezTo>
                        <a:pt x="115702" y="299905"/>
                        <a:pt x="201420" y="571917"/>
                        <a:pt x="288281" y="843358"/>
                      </a:cubicBezTo>
                      <a:cubicBezTo>
                        <a:pt x="366570" y="1089083"/>
                        <a:pt x="446002" y="1334237"/>
                        <a:pt x="524863" y="1579962"/>
                      </a:cubicBezTo>
                      <a:cubicBezTo>
                        <a:pt x="526577" y="1585677"/>
                        <a:pt x="528292" y="1592535"/>
                        <a:pt x="531149" y="1599963"/>
                      </a:cubicBezTo>
                      <a:lnTo>
                        <a:pt x="531149" y="1599963"/>
                      </a:lnTo>
                      <a:close/>
                    </a:path>
                  </a:pathLst>
                </a:custGeom>
                <a:solidFill>
                  <a:srgbClr val="9090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4DBD35B0-51CF-4B9D-910A-ABF93AB3C3C9}"/>
                    </a:ext>
                  </a:extLst>
                </p:cNvPr>
                <p:cNvSpPr/>
                <p:nvPr/>
              </p:nvSpPr>
              <p:spPr>
                <a:xfrm>
                  <a:off x="7729130" y="6057561"/>
                  <a:ext cx="662402" cy="280414"/>
                </a:xfrm>
                <a:custGeom>
                  <a:avLst/>
                  <a:gdLst>
                    <a:gd name="connsiteX0" fmla="*/ 13395 w 662402"/>
                    <a:gd name="connsiteY0" fmla="*/ 280415 h 280414"/>
                    <a:gd name="connsiteX1" fmla="*/ 251 w 662402"/>
                    <a:gd name="connsiteY1" fmla="*/ 273557 h 280414"/>
                    <a:gd name="connsiteX2" fmla="*/ 11109 w 662402"/>
                    <a:gd name="connsiteY2" fmla="*/ 259271 h 280414"/>
                    <a:gd name="connsiteX3" fmla="*/ 628280 w 662402"/>
                    <a:gd name="connsiteY3" fmla="*/ 10117 h 280414"/>
                    <a:gd name="connsiteX4" fmla="*/ 660853 w 662402"/>
                    <a:gd name="connsiteY4" fmla="*/ 7260 h 280414"/>
                    <a:gd name="connsiteX5" fmla="*/ 636852 w 662402"/>
                    <a:gd name="connsiteY5" fmla="*/ 28975 h 280414"/>
                    <a:gd name="connsiteX6" fmla="*/ 13395 w 662402"/>
                    <a:gd name="connsiteY6" fmla="*/ 280415 h 280414"/>
                    <a:gd name="connsiteX7" fmla="*/ 13395 w 662402"/>
                    <a:gd name="connsiteY7" fmla="*/ 280415 h 280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2402" h="280414">
                      <a:moveTo>
                        <a:pt x="13395" y="280415"/>
                      </a:moveTo>
                      <a:cubicBezTo>
                        <a:pt x="6537" y="280415"/>
                        <a:pt x="1394" y="279844"/>
                        <a:pt x="251" y="273557"/>
                      </a:cubicBezTo>
                      <a:cubicBezTo>
                        <a:pt x="-1463" y="264414"/>
                        <a:pt x="5966" y="261557"/>
                        <a:pt x="11109" y="259271"/>
                      </a:cubicBezTo>
                      <a:cubicBezTo>
                        <a:pt x="48825" y="243270"/>
                        <a:pt x="460272" y="77549"/>
                        <a:pt x="628280" y="10117"/>
                      </a:cubicBezTo>
                      <a:cubicBezTo>
                        <a:pt x="638566" y="6117"/>
                        <a:pt x="653995" y="-8741"/>
                        <a:pt x="660853" y="7260"/>
                      </a:cubicBezTo>
                      <a:cubicBezTo>
                        <a:pt x="668282" y="23832"/>
                        <a:pt x="647138" y="24403"/>
                        <a:pt x="636852" y="28975"/>
                      </a:cubicBezTo>
                      <a:cubicBezTo>
                        <a:pt x="435700" y="111265"/>
                        <a:pt x="18538" y="278701"/>
                        <a:pt x="13395" y="280415"/>
                      </a:cubicBezTo>
                      <a:lnTo>
                        <a:pt x="13395" y="280415"/>
                      </a:lnTo>
                      <a:close/>
                    </a:path>
                  </a:pathLst>
                </a:custGeom>
                <a:solidFill>
                  <a:srgbClr val="908F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0054762E-0F0E-4EFE-B1A2-C774D22099D6}"/>
                    </a:ext>
                  </a:extLst>
                </p:cNvPr>
                <p:cNvSpPr/>
                <p:nvPr/>
              </p:nvSpPr>
              <p:spPr>
                <a:xfrm>
                  <a:off x="7609376" y="6263687"/>
                  <a:ext cx="114290" cy="51430"/>
                </a:xfrm>
                <a:custGeom>
                  <a:avLst/>
                  <a:gdLst>
                    <a:gd name="connsiteX0" fmla="*/ 0 w 114290"/>
                    <a:gd name="connsiteY0" fmla="*/ 42288 h 51430"/>
                    <a:gd name="connsiteX1" fmla="*/ 110862 w 114290"/>
                    <a:gd name="connsiteY1" fmla="*/ 0 h 51430"/>
                    <a:gd name="connsiteX2" fmla="*/ 114291 w 114290"/>
                    <a:gd name="connsiteY2" fmla="*/ 9143 h 51430"/>
                    <a:gd name="connsiteX3" fmla="*/ 3429 w 114290"/>
                    <a:gd name="connsiteY3" fmla="*/ 51431 h 51430"/>
                    <a:gd name="connsiteX4" fmla="*/ 0 w 114290"/>
                    <a:gd name="connsiteY4" fmla="*/ 42288 h 51430"/>
                    <a:gd name="connsiteX5" fmla="*/ 0 w 114290"/>
                    <a:gd name="connsiteY5" fmla="*/ 42288 h 51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290" h="51430">
                      <a:moveTo>
                        <a:pt x="0" y="42288"/>
                      </a:moveTo>
                      <a:cubicBezTo>
                        <a:pt x="36573" y="28001"/>
                        <a:pt x="73718" y="14286"/>
                        <a:pt x="110862" y="0"/>
                      </a:cubicBezTo>
                      <a:cubicBezTo>
                        <a:pt x="112005" y="3429"/>
                        <a:pt x="113148" y="6286"/>
                        <a:pt x="114291" y="9143"/>
                      </a:cubicBezTo>
                      <a:cubicBezTo>
                        <a:pt x="77718" y="23429"/>
                        <a:pt x="40573" y="37145"/>
                        <a:pt x="3429" y="51431"/>
                      </a:cubicBezTo>
                      <a:cubicBezTo>
                        <a:pt x="2286" y="48574"/>
                        <a:pt x="1143" y="45145"/>
                        <a:pt x="0" y="42288"/>
                      </a:cubicBezTo>
                      <a:lnTo>
                        <a:pt x="0" y="42288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E74BBD48-C729-4003-8284-44F5C9B34268}"/>
                  </a:ext>
                </a:extLst>
              </p:cNvPr>
              <p:cNvSpPr/>
              <p:nvPr/>
            </p:nvSpPr>
            <p:spPr>
              <a:xfrm rot="20712819">
                <a:off x="3437394" y="5860147"/>
                <a:ext cx="857891" cy="515601"/>
              </a:xfrm>
              <a:custGeom>
                <a:avLst/>
                <a:gdLst>
                  <a:gd name="connsiteX0" fmla="*/ 1463215 w 1885950"/>
                  <a:gd name="connsiteY0" fmla="*/ 833805 h 1133475"/>
                  <a:gd name="connsiteX1" fmla="*/ 1517508 w 1885950"/>
                  <a:gd name="connsiteY1" fmla="*/ 851903 h 1133475"/>
                  <a:gd name="connsiteX2" fmla="*/ 1873742 w 1885950"/>
                  <a:gd name="connsiteY2" fmla="*/ 670928 h 1133475"/>
                  <a:gd name="connsiteX3" fmla="*/ 1798495 w 1885950"/>
                  <a:gd name="connsiteY3" fmla="*/ 408038 h 1133475"/>
                  <a:gd name="connsiteX4" fmla="*/ 1629902 w 1885950"/>
                  <a:gd name="connsiteY4" fmla="*/ 322313 h 1133475"/>
                  <a:gd name="connsiteX5" fmla="*/ 1587992 w 1885950"/>
                  <a:gd name="connsiteY5" fmla="*/ 289928 h 1133475"/>
                  <a:gd name="connsiteX6" fmla="*/ 1541320 w 1885950"/>
                  <a:gd name="connsiteY6" fmla="*/ 250875 h 1133475"/>
                  <a:gd name="connsiteX7" fmla="*/ 583105 w 1885950"/>
                  <a:gd name="connsiteY7" fmla="*/ 3225 h 1133475"/>
                  <a:gd name="connsiteX8" fmla="*/ 514525 w 1885950"/>
                  <a:gd name="connsiteY8" fmla="*/ 39420 h 1133475"/>
                  <a:gd name="connsiteX9" fmla="*/ 510715 w 1885950"/>
                  <a:gd name="connsiteY9" fmla="*/ 609015 h 1133475"/>
                  <a:gd name="connsiteX10" fmla="*/ 521192 w 1885950"/>
                  <a:gd name="connsiteY10" fmla="*/ 651878 h 1133475"/>
                  <a:gd name="connsiteX11" fmla="*/ 476425 w 1885950"/>
                  <a:gd name="connsiteY11" fmla="*/ 648068 h 1133475"/>
                  <a:gd name="connsiteX12" fmla="*/ 43037 w 1885950"/>
                  <a:gd name="connsiteY12" fmla="*/ 535673 h 1133475"/>
                  <a:gd name="connsiteX13" fmla="*/ 3032 w 1885950"/>
                  <a:gd name="connsiteY13" fmla="*/ 535673 h 1133475"/>
                  <a:gd name="connsiteX14" fmla="*/ 8748 w 1885950"/>
                  <a:gd name="connsiteY14" fmla="*/ 571868 h 1133475"/>
                  <a:gd name="connsiteX15" fmla="*/ 158290 w 1885950"/>
                  <a:gd name="connsiteY15" fmla="*/ 764273 h 1133475"/>
                  <a:gd name="connsiteX16" fmla="*/ 499285 w 1885950"/>
                  <a:gd name="connsiteY16" fmla="*/ 930960 h 1133475"/>
                  <a:gd name="connsiteX17" fmla="*/ 540242 w 1885950"/>
                  <a:gd name="connsiteY17" fmla="*/ 957630 h 1133475"/>
                  <a:gd name="connsiteX18" fmla="*/ 581200 w 1885950"/>
                  <a:gd name="connsiteY18" fmla="*/ 993825 h 1133475"/>
                  <a:gd name="connsiteX19" fmla="*/ 1139365 w 1885950"/>
                  <a:gd name="connsiteY19" fmla="*/ 1135748 h 1133475"/>
                  <a:gd name="connsiteX20" fmla="*/ 1185085 w 1885950"/>
                  <a:gd name="connsiteY20" fmla="*/ 1133843 h 1133475"/>
                  <a:gd name="connsiteX21" fmla="*/ 1265095 w 1885950"/>
                  <a:gd name="connsiteY21" fmla="*/ 1114793 h 1133475"/>
                  <a:gd name="connsiteX22" fmla="*/ 1568942 w 1885950"/>
                  <a:gd name="connsiteY22" fmla="*/ 1110983 h 1133475"/>
                  <a:gd name="connsiteX23" fmla="*/ 1801352 w 1885950"/>
                  <a:gd name="connsiteY23" fmla="*/ 1026210 h 1133475"/>
                  <a:gd name="connsiteX24" fmla="*/ 1831833 w 1885950"/>
                  <a:gd name="connsiteY24" fmla="*/ 988110 h 1133475"/>
                  <a:gd name="connsiteX25" fmla="*/ 1789923 w 1885950"/>
                  <a:gd name="connsiteY25" fmla="*/ 970965 h 1133475"/>
                  <a:gd name="connsiteX26" fmla="*/ 1640380 w 1885950"/>
                  <a:gd name="connsiteY26" fmla="*/ 940485 h 1133475"/>
                  <a:gd name="connsiteX27" fmla="*/ 1326055 w 1885950"/>
                  <a:gd name="connsiteY27" fmla="*/ 876668 h 1133475"/>
                  <a:gd name="connsiteX28" fmla="*/ 1463215 w 1885950"/>
                  <a:gd name="connsiteY28" fmla="*/ 833805 h 1133475"/>
                  <a:gd name="connsiteX29" fmla="*/ 1534652 w 1885950"/>
                  <a:gd name="connsiteY29" fmla="*/ 655688 h 1133475"/>
                  <a:gd name="connsiteX30" fmla="*/ 1596565 w 1885950"/>
                  <a:gd name="connsiteY30" fmla="*/ 439470 h 1133475"/>
                  <a:gd name="connsiteX31" fmla="*/ 1642285 w 1885950"/>
                  <a:gd name="connsiteY31" fmla="*/ 408990 h 1133475"/>
                  <a:gd name="connsiteX32" fmla="*/ 1764205 w 1885950"/>
                  <a:gd name="connsiteY32" fmla="*/ 675690 h 1133475"/>
                  <a:gd name="connsiteX33" fmla="*/ 1621330 w 1885950"/>
                  <a:gd name="connsiteY33" fmla="*/ 760463 h 1133475"/>
                  <a:gd name="connsiteX34" fmla="*/ 1583230 w 1885950"/>
                  <a:gd name="connsiteY34" fmla="*/ 756653 h 1133475"/>
                  <a:gd name="connsiteX35" fmla="*/ 1534652 w 1885950"/>
                  <a:gd name="connsiteY35" fmla="*/ 655688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85950" h="1133475">
                    <a:moveTo>
                      <a:pt x="1463215" y="833805"/>
                    </a:moveTo>
                    <a:cubicBezTo>
                      <a:pt x="1481313" y="840473"/>
                      <a:pt x="1499410" y="847140"/>
                      <a:pt x="1517508" y="851903"/>
                    </a:cubicBezTo>
                    <a:cubicBezTo>
                      <a:pt x="1684195" y="899528"/>
                      <a:pt x="1814688" y="833805"/>
                      <a:pt x="1873742" y="670928"/>
                    </a:cubicBezTo>
                    <a:cubicBezTo>
                      <a:pt x="1911842" y="566153"/>
                      <a:pt x="1886125" y="477570"/>
                      <a:pt x="1798495" y="408038"/>
                    </a:cubicBezTo>
                    <a:cubicBezTo>
                      <a:pt x="1748013" y="368033"/>
                      <a:pt x="1689910" y="342315"/>
                      <a:pt x="1629902" y="322313"/>
                    </a:cubicBezTo>
                    <a:cubicBezTo>
                      <a:pt x="1611805" y="316598"/>
                      <a:pt x="1590850" y="313740"/>
                      <a:pt x="1587992" y="289928"/>
                    </a:cubicBezTo>
                    <a:cubicBezTo>
                      <a:pt x="1585135" y="261353"/>
                      <a:pt x="1563227" y="255638"/>
                      <a:pt x="1541320" y="250875"/>
                    </a:cubicBezTo>
                    <a:cubicBezTo>
                      <a:pt x="1222233" y="168008"/>
                      <a:pt x="902192" y="86093"/>
                      <a:pt x="583105" y="3225"/>
                    </a:cubicBezTo>
                    <a:cubicBezTo>
                      <a:pt x="545957" y="-6300"/>
                      <a:pt x="527860" y="5130"/>
                      <a:pt x="514525" y="39420"/>
                    </a:cubicBezTo>
                    <a:cubicBezTo>
                      <a:pt x="436420" y="228968"/>
                      <a:pt x="409750" y="418515"/>
                      <a:pt x="510715" y="609015"/>
                    </a:cubicBezTo>
                    <a:cubicBezTo>
                      <a:pt x="517382" y="622350"/>
                      <a:pt x="533575" y="638543"/>
                      <a:pt x="521192" y="651878"/>
                    </a:cubicBezTo>
                    <a:cubicBezTo>
                      <a:pt x="509762" y="664260"/>
                      <a:pt x="491665" y="651878"/>
                      <a:pt x="476425" y="648068"/>
                    </a:cubicBezTo>
                    <a:cubicBezTo>
                      <a:pt x="331645" y="610920"/>
                      <a:pt x="187817" y="572820"/>
                      <a:pt x="43037" y="535673"/>
                    </a:cubicBezTo>
                    <a:cubicBezTo>
                      <a:pt x="29702" y="531863"/>
                      <a:pt x="13510" y="522338"/>
                      <a:pt x="3032" y="535673"/>
                    </a:cubicBezTo>
                    <a:cubicBezTo>
                      <a:pt x="-4588" y="546150"/>
                      <a:pt x="3985" y="560438"/>
                      <a:pt x="8748" y="571868"/>
                    </a:cubicBezTo>
                    <a:cubicBezTo>
                      <a:pt x="41132" y="649973"/>
                      <a:pt x="87805" y="715695"/>
                      <a:pt x="158290" y="764273"/>
                    </a:cubicBezTo>
                    <a:cubicBezTo>
                      <a:pt x="264017" y="835710"/>
                      <a:pt x="380223" y="886193"/>
                      <a:pt x="499285" y="930960"/>
                    </a:cubicBezTo>
                    <a:cubicBezTo>
                      <a:pt x="514525" y="936675"/>
                      <a:pt x="539290" y="936675"/>
                      <a:pt x="540242" y="957630"/>
                    </a:cubicBezTo>
                    <a:cubicBezTo>
                      <a:pt x="541195" y="988110"/>
                      <a:pt x="561198" y="989063"/>
                      <a:pt x="581200" y="993825"/>
                    </a:cubicBezTo>
                    <a:cubicBezTo>
                      <a:pt x="766937" y="1041450"/>
                      <a:pt x="953627" y="1088123"/>
                      <a:pt x="1139365" y="1135748"/>
                    </a:cubicBezTo>
                    <a:cubicBezTo>
                      <a:pt x="1154605" y="1139558"/>
                      <a:pt x="1172702" y="1147178"/>
                      <a:pt x="1185085" y="1133843"/>
                    </a:cubicBezTo>
                    <a:cubicBezTo>
                      <a:pt x="1207945" y="1108125"/>
                      <a:pt x="1236520" y="1111935"/>
                      <a:pt x="1265095" y="1114793"/>
                    </a:cubicBezTo>
                    <a:cubicBezTo>
                      <a:pt x="1367013" y="1127175"/>
                      <a:pt x="1467977" y="1116698"/>
                      <a:pt x="1568942" y="1110983"/>
                    </a:cubicBezTo>
                    <a:cubicBezTo>
                      <a:pt x="1654667" y="1106220"/>
                      <a:pt x="1734677" y="1083360"/>
                      <a:pt x="1801352" y="1026210"/>
                    </a:cubicBezTo>
                    <a:cubicBezTo>
                      <a:pt x="1813735" y="1015733"/>
                      <a:pt x="1836595" y="1007160"/>
                      <a:pt x="1831833" y="988110"/>
                    </a:cubicBezTo>
                    <a:cubicBezTo>
                      <a:pt x="1828023" y="971918"/>
                      <a:pt x="1805163" y="974775"/>
                      <a:pt x="1789923" y="970965"/>
                    </a:cubicBezTo>
                    <a:cubicBezTo>
                      <a:pt x="1740392" y="960488"/>
                      <a:pt x="1690863" y="950010"/>
                      <a:pt x="1640380" y="940485"/>
                    </a:cubicBezTo>
                    <a:cubicBezTo>
                      <a:pt x="1538463" y="919530"/>
                      <a:pt x="1435592" y="898575"/>
                      <a:pt x="1326055" y="876668"/>
                    </a:cubicBezTo>
                    <a:cubicBezTo>
                      <a:pt x="1387967" y="810945"/>
                      <a:pt x="1398445" y="809040"/>
                      <a:pt x="1463215" y="833805"/>
                    </a:cubicBezTo>
                    <a:close/>
                    <a:moveTo>
                      <a:pt x="1534652" y="655688"/>
                    </a:moveTo>
                    <a:cubicBezTo>
                      <a:pt x="1576563" y="589965"/>
                      <a:pt x="1595613" y="516623"/>
                      <a:pt x="1596565" y="439470"/>
                    </a:cubicBezTo>
                    <a:cubicBezTo>
                      <a:pt x="1596565" y="404228"/>
                      <a:pt x="1607995" y="394703"/>
                      <a:pt x="1642285" y="408990"/>
                    </a:cubicBezTo>
                    <a:cubicBezTo>
                      <a:pt x="1773730" y="464235"/>
                      <a:pt x="1822308" y="568058"/>
                      <a:pt x="1764205" y="675690"/>
                    </a:cubicBezTo>
                    <a:cubicBezTo>
                      <a:pt x="1733725" y="732840"/>
                      <a:pt x="1688005" y="763320"/>
                      <a:pt x="1621330" y="760463"/>
                    </a:cubicBezTo>
                    <a:cubicBezTo>
                      <a:pt x="1608948" y="759510"/>
                      <a:pt x="1595613" y="758558"/>
                      <a:pt x="1583230" y="756653"/>
                    </a:cubicBezTo>
                    <a:cubicBezTo>
                      <a:pt x="1493695" y="743318"/>
                      <a:pt x="1487980" y="729983"/>
                      <a:pt x="1534652" y="655688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0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3398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4F573E-3847-45E8-8F3B-1E7779524D3A}"/>
              </a:ext>
            </a:extLst>
          </p:cNvPr>
          <p:cNvSpPr txBox="1"/>
          <p:nvPr/>
        </p:nvSpPr>
        <p:spPr>
          <a:xfrm>
            <a:off x="138800" y="-51173"/>
            <a:ext cx="705516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/>
              <a:t>Contoh</a:t>
            </a:r>
            <a:r>
              <a:rPr lang="en-ID" b="1" dirty="0"/>
              <a:t> :</a:t>
            </a:r>
          </a:p>
          <a:p>
            <a:pPr algn="just"/>
            <a:r>
              <a:rPr lang="en-ID" b="1" dirty="0" err="1"/>
              <a:t>Suatu</a:t>
            </a:r>
            <a:r>
              <a:rPr lang="en-ID" b="1" dirty="0"/>
              <a:t> </a:t>
            </a:r>
            <a:r>
              <a:rPr lang="en-ID" b="1" dirty="0" err="1"/>
              <a:t>penelitian</a:t>
            </a:r>
            <a:r>
              <a:rPr lang="en-ID" b="1" dirty="0"/>
              <a:t> </a:t>
            </a:r>
            <a:r>
              <a:rPr lang="en-ID" b="1" dirty="0" err="1"/>
              <a:t>tentang</a:t>
            </a:r>
            <a:r>
              <a:rPr lang="en-ID" b="1" dirty="0"/>
              <a:t> </a:t>
            </a:r>
            <a:r>
              <a:rPr lang="en-ID" b="1" dirty="0" err="1"/>
              <a:t>berat</a:t>
            </a:r>
            <a:r>
              <a:rPr lang="en-ID" b="1" dirty="0"/>
              <a:t> badan </a:t>
            </a:r>
            <a:r>
              <a:rPr lang="en-ID" b="1" dirty="0" err="1"/>
              <a:t>mahasiswa</a:t>
            </a:r>
            <a:r>
              <a:rPr lang="en-ID" b="1" dirty="0"/>
              <a:t> yang </a:t>
            </a:r>
            <a:r>
              <a:rPr lang="en-ID" b="1" dirty="0" err="1"/>
              <a:t>mengi</a:t>
            </a:r>
            <a:r>
              <a:rPr lang="en-ID" b="1" dirty="0"/>
              <a:t> </a:t>
            </a:r>
            <a:r>
              <a:rPr lang="en-ID" b="1" dirty="0" err="1"/>
              <a:t>kuti</a:t>
            </a:r>
            <a:r>
              <a:rPr lang="en-ID" b="1" dirty="0"/>
              <a:t> </a:t>
            </a:r>
            <a:r>
              <a:rPr lang="en-ID" b="1" dirty="0" err="1"/>
              <a:t>pelatihan</a:t>
            </a:r>
            <a:r>
              <a:rPr lang="en-ID" b="1" dirty="0"/>
              <a:t> </a:t>
            </a:r>
            <a:r>
              <a:rPr lang="en-ID" b="1" dirty="0" err="1"/>
              <a:t>kebugaran</a:t>
            </a:r>
            <a:r>
              <a:rPr lang="en-ID" b="1" dirty="0"/>
              <a:t> </a:t>
            </a:r>
            <a:r>
              <a:rPr lang="en-ID" b="1" dirty="0" err="1"/>
              <a:t>fisik</a:t>
            </a:r>
            <a:r>
              <a:rPr lang="en-ID" b="1" dirty="0"/>
              <a:t>/</a:t>
            </a:r>
            <a:r>
              <a:rPr lang="en-ID" b="1" dirty="0" err="1"/>
              <a:t>jasmani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sampel</a:t>
            </a:r>
            <a:r>
              <a:rPr lang="en-ID" b="1" dirty="0"/>
              <a:t> </a:t>
            </a:r>
            <a:r>
              <a:rPr lang="en-ID" b="1" dirty="0" err="1"/>
              <a:t>sebanyak</a:t>
            </a:r>
            <a:r>
              <a:rPr lang="en-ID" b="1" dirty="0"/>
              <a:t> 27 orang </a:t>
            </a:r>
            <a:r>
              <a:rPr lang="en-ID" b="1" dirty="0" err="1"/>
              <a:t>diambil</a:t>
            </a:r>
            <a:r>
              <a:rPr lang="en-ID" b="1" dirty="0"/>
              <a:t> </a:t>
            </a:r>
            <a:r>
              <a:rPr lang="en-ID" b="1" dirty="0" err="1"/>
              <a:t>secara</a:t>
            </a:r>
            <a:r>
              <a:rPr lang="en-ID" b="1" dirty="0"/>
              <a:t> random, </a:t>
            </a:r>
            <a:r>
              <a:rPr lang="en-ID" b="1" dirty="0" err="1"/>
              <a:t>didapatkan</a:t>
            </a:r>
            <a:r>
              <a:rPr lang="en-ID" b="1" dirty="0"/>
              <a:t> data </a:t>
            </a: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berikut</a:t>
            </a:r>
            <a:r>
              <a:rPr lang="en-ID" b="1" dirty="0"/>
              <a:t> : </a:t>
            </a:r>
          </a:p>
          <a:p>
            <a:pPr algn="just"/>
            <a:r>
              <a:rPr lang="en-ID" b="1" dirty="0"/>
              <a:t>78, 78, 95, 90, 78, 80, 82, 77, 72, 84, 68, 67, 87, 78, 77, 88, 97, 89, 97, 98, 70, 72, 70, 69, 67, 90, 97 kg. </a:t>
            </a:r>
          </a:p>
          <a:p>
            <a:pPr algn="just"/>
            <a:endParaRPr lang="en-ID" b="1" dirty="0"/>
          </a:p>
          <a:p>
            <a:pPr algn="just"/>
            <a:r>
              <a:rPr lang="en-ID" b="1" dirty="0" err="1"/>
              <a:t>Selidikilah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l-GR" b="1" dirty="0"/>
              <a:t>α = 5%, </a:t>
            </a:r>
            <a:r>
              <a:rPr lang="en-ID" b="1" dirty="0" err="1"/>
              <a:t>apakah</a:t>
            </a:r>
            <a:r>
              <a:rPr lang="en-ID" b="1" dirty="0"/>
              <a:t> data </a:t>
            </a:r>
            <a:r>
              <a:rPr lang="en-ID" b="1" dirty="0" err="1"/>
              <a:t>tersebut</a:t>
            </a:r>
            <a:r>
              <a:rPr lang="en-ID" b="1" dirty="0"/>
              <a:t> di </a:t>
            </a:r>
            <a:r>
              <a:rPr lang="en-ID" b="1" dirty="0" err="1"/>
              <a:t>atas</a:t>
            </a:r>
            <a:r>
              <a:rPr lang="en-ID" b="1" dirty="0"/>
              <a:t> </a:t>
            </a:r>
            <a:r>
              <a:rPr lang="en-ID" b="1" dirty="0" err="1"/>
              <a:t>diambil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populasi</a:t>
            </a:r>
            <a:r>
              <a:rPr lang="en-ID" b="1" dirty="0"/>
              <a:t> yang </a:t>
            </a:r>
            <a:r>
              <a:rPr lang="en-ID" b="1" dirty="0" err="1"/>
              <a:t>berdistribusi</a:t>
            </a:r>
            <a:r>
              <a:rPr lang="en-ID" b="1" dirty="0"/>
              <a:t> normal ? </a:t>
            </a:r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75931E2C-B94C-4477-9E98-6FBC93A28A31}"/>
              </a:ext>
            </a:extLst>
          </p:cNvPr>
          <p:cNvSpPr/>
          <p:nvPr/>
        </p:nvSpPr>
        <p:spPr>
          <a:xfrm>
            <a:off x="7212329" y="1276983"/>
            <a:ext cx="903081" cy="423011"/>
          </a:xfrm>
          <a:custGeom>
            <a:avLst/>
            <a:gdLst/>
            <a:ahLst/>
            <a:cxnLst/>
            <a:rect l="l" t="t" r="r" b="b"/>
            <a:pathLst>
              <a:path w="640960" h="360000">
                <a:moveTo>
                  <a:pt x="0" y="0"/>
                </a:moveTo>
                <a:lnTo>
                  <a:pt x="280960" y="0"/>
                </a:lnTo>
                <a:lnTo>
                  <a:pt x="640960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3BB7A49-E4FF-4E80-836A-076BC50C6FAD}"/>
              </a:ext>
            </a:extLst>
          </p:cNvPr>
          <p:cNvSpPr/>
          <p:nvPr/>
        </p:nvSpPr>
        <p:spPr>
          <a:xfrm rot="16200000">
            <a:off x="6709035" y="1235115"/>
            <a:ext cx="577208" cy="497592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EB55F2-3F40-4476-8860-F4272E239085}"/>
              </a:ext>
            </a:extLst>
          </p:cNvPr>
          <p:cNvSpPr/>
          <p:nvPr/>
        </p:nvSpPr>
        <p:spPr>
          <a:xfrm>
            <a:off x="7647409" y="1699994"/>
            <a:ext cx="468000" cy="84400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8BD4CC-DD6C-4435-9841-911D3AAB6B05}"/>
              </a:ext>
            </a:extLst>
          </p:cNvPr>
          <p:cNvSpPr txBox="1"/>
          <p:nvPr/>
        </p:nvSpPr>
        <p:spPr>
          <a:xfrm>
            <a:off x="239617" y="2742931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/>
              <a:t>Penyelesaian</a:t>
            </a:r>
            <a:r>
              <a:rPr lang="en-ID" b="1" dirty="0"/>
              <a:t> 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453201-8150-4770-8092-53870868DF3C}"/>
              </a:ext>
            </a:extLst>
          </p:cNvPr>
          <p:cNvSpPr/>
          <p:nvPr/>
        </p:nvSpPr>
        <p:spPr>
          <a:xfrm flipV="1">
            <a:off x="335280" y="2656878"/>
            <a:ext cx="11521440" cy="5825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FF8D5A-2972-4501-89FE-B7E75E3E5507}"/>
              </a:ext>
            </a:extLst>
          </p:cNvPr>
          <p:cNvSpPr txBox="1"/>
          <p:nvPr/>
        </p:nvSpPr>
        <p:spPr>
          <a:xfrm>
            <a:off x="335280" y="3047227"/>
            <a:ext cx="6375694" cy="337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ID" dirty="0" err="1"/>
              <a:t>Hipotesis</a:t>
            </a:r>
            <a:r>
              <a:rPr lang="en-ID" dirty="0"/>
              <a:t> : </a:t>
            </a:r>
          </a:p>
          <a:p>
            <a:pPr algn="just">
              <a:lnSpc>
                <a:spcPct val="150000"/>
              </a:lnSpc>
            </a:pPr>
            <a:r>
              <a:rPr lang="en-ID" dirty="0"/>
              <a:t>• Ho : </a:t>
            </a:r>
            <a:r>
              <a:rPr lang="en-ID" dirty="0" err="1"/>
              <a:t>Populasi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badan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berdistribusi</a:t>
            </a:r>
            <a:r>
              <a:rPr lang="en-ID" dirty="0"/>
              <a:t> normal </a:t>
            </a:r>
          </a:p>
          <a:p>
            <a:pPr algn="just">
              <a:lnSpc>
                <a:spcPct val="150000"/>
              </a:lnSpc>
            </a:pPr>
            <a:r>
              <a:rPr lang="en-ID" dirty="0"/>
              <a:t>• H1 : </a:t>
            </a:r>
            <a:r>
              <a:rPr lang="en-ID" dirty="0" err="1"/>
              <a:t>Populasi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badan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berdistribusi</a:t>
            </a:r>
            <a:r>
              <a:rPr lang="en-ID" dirty="0"/>
              <a:t> normal </a:t>
            </a:r>
          </a:p>
          <a:p>
            <a:pPr algn="just">
              <a:lnSpc>
                <a:spcPct val="150000"/>
              </a:lnSpc>
            </a:pPr>
            <a:endParaRPr lang="en-ID" dirty="0"/>
          </a:p>
          <a:p>
            <a:pPr algn="just">
              <a:lnSpc>
                <a:spcPct val="150000"/>
              </a:lnSpc>
            </a:pPr>
            <a:r>
              <a:rPr lang="en-ID" dirty="0"/>
              <a:t>2. Nilai </a:t>
            </a:r>
            <a:r>
              <a:rPr lang="es-ES" dirty="0"/>
              <a:t>α</a:t>
            </a:r>
            <a:endParaRPr lang="en-ID" dirty="0"/>
          </a:p>
          <a:p>
            <a:pPr algn="just">
              <a:lnSpc>
                <a:spcPct val="150000"/>
              </a:lnSpc>
            </a:pPr>
            <a:r>
              <a:rPr lang="en-ID" dirty="0"/>
              <a:t>• Nilai </a:t>
            </a:r>
            <a:r>
              <a:rPr lang="es-ES" dirty="0"/>
              <a:t>α</a:t>
            </a:r>
            <a:r>
              <a:rPr lang="en-ID" dirty="0"/>
              <a:t> = level </a:t>
            </a:r>
            <a:r>
              <a:rPr lang="en-ID" dirty="0" err="1"/>
              <a:t>signifikansi</a:t>
            </a:r>
            <a:r>
              <a:rPr lang="en-ID" dirty="0"/>
              <a:t> = 5% = 0,05</a:t>
            </a:r>
          </a:p>
          <a:p>
            <a:pPr algn="just">
              <a:lnSpc>
                <a:spcPct val="150000"/>
              </a:lnSpc>
            </a:pPr>
            <a:endParaRPr lang="en-ID" dirty="0"/>
          </a:p>
          <a:p>
            <a:pPr algn="just">
              <a:lnSpc>
                <a:spcPct val="150000"/>
              </a:lnSpc>
            </a:pPr>
            <a:r>
              <a:rPr lang="en-ID" dirty="0"/>
              <a:t>3. </a:t>
            </a:r>
            <a:r>
              <a:rPr lang="en-ID" dirty="0" err="1"/>
              <a:t>Statistik</a:t>
            </a:r>
            <a:r>
              <a:rPr lang="en-ID" dirty="0"/>
              <a:t> </a:t>
            </a:r>
            <a:r>
              <a:rPr lang="en-ID" dirty="0" err="1"/>
              <a:t>Penguji</a:t>
            </a:r>
            <a:endParaRPr lang="en-ID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460263-5DE8-4ED4-93D0-905D4A749D07}"/>
              </a:ext>
            </a:extLst>
          </p:cNvPr>
          <p:cNvSpPr/>
          <p:nvPr/>
        </p:nvSpPr>
        <p:spPr>
          <a:xfrm flipV="1">
            <a:off x="335280" y="6629367"/>
            <a:ext cx="11521440" cy="5825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EF00B24-0B1F-47B6-B20B-6322969BFEED}"/>
              </a:ext>
            </a:extLst>
          </p:cNvPr>
          <p:cNvGrpSpPr/>
          <p:nvPr/>
        </p:nvGrpSpPr>
        <p:grpSpPr>
          <a:xfrm>
            <a:off x="9969646" y="3721304"/>
            <a:ext cx="2222354" cy="2908063"/>
            <a:chOff x="504255" y="2118035"/>
            <a:chExt cx="3316520" cy="433983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149EF7F-975C-42EF-8F30-FD21A070EBD5}"/>
                </a:ext>
              </a:extLst>
            </p:cNvPr>
            <p:cNvSpPr/>
            <p:nvPr/>
          </p:nvSpPr>
          <p:spPr>
            <a:xfrm>
              <a:off x="521514" y="3587117"/>
              <a:ext cx="3299261" cy="2855212"/>
            </a:xfrm>
            <a:custGeom>
              <a:avLst/>
              <a:gdLst>
                <a:gd name="connsiteX0" fmla="*/ 2601863 w 2608174"/>
                <a:gd name="connsiteY0" fmla="*/ 1488729 h 2257139"/>
                <a:gd name="connsiteX1" fmla="*/ 2598713 w 2608174"/>
                <a:gd name="connsiteY1" fmla="*/ 1465329 h 2257139"/>
                <a:gd name="connsiteX2" fmla="*/ 2501063 w 2608174"/>
                <a:gd name="connsiteY2" fmla="*/ 1155279 h 2257139"/>
                <a:gd name="connsiteX3" fmla="*/ 2437613 w 2608174"/>
                <a:gd name="connsiteY3" fmla="*/ 1049529 h 2257139"/>
                <a:gd name="connsiteX4" fmla="*/ 2371013 w 2608174"/>
                <a:gd name="connsiteY4" fmla="*/ 932079 h 2257139"/>
                <a:gd name="connsiteX5" fmla="*/ 2325113 w 2608174"/>
                <a:gd name="connsiteY5" fmla="*/ 877629 h 2257139"/>
                <a:gd name="connsiteX6" fmla="*/ 2275613 w 2608174"/>
                <a:gd name="connsiteY6" fmla="*/ 806979 h 2257139"/>
                <a:gd name="connsiteX7" fmla="*/ 2196863 w 2608174"/>
                <a:gd name="connsiteY7" fmla="*/ 670179 h 2257139"/>
                <a:gd name="connsiteX8" fmla="*/ 2145563 w 2608174"/>
                <a:gd name="connsiteY8" fmla="*/ 558129 h 2257139"/>
                <a:gd name="connsiteX9" fmla="*/ 2096963 w 2608174"/>
                <a:gd name="connsiteY9" fmla="*/ 433929 h 2257139"/>
                <a:gd name="connsiteX10" fmla="*/ 2057813 w 2608174"/>
                <a:gd name="connsiteY10" fmla="*/ 312879 h 2257139"/>
                <a:gd name="connsiteX11" fmla="*/ 2038463 w 2608174"/>
                <a:gd name="connsiteY11" fmla="*/ 218829 h 2257139"/>
                <a:gd name="connsiteX12" fmla="*/ 2011463 w 2608174"/>
                <a:gd name="connsiteY12" fmla="*/ 88779 h 2257139"/>
                <a:gd name="connsiteX13" fmla="*/ 1879613 w 2608174"/>
                <a:gd name="connsiteY13" fmla="*/ 2379 h 2257139"/>
                <a:gd name="connsiteX14" fmla="*/ 231263 w 2608174"/>
                <a:gd name="connsiteY14" fmla="*/ 361029 h 2257139"/>
                <a:gd name="connsiteX15" fmla="*/ 119213 w 2608174"/>
                <a:gd name="connsiteY15" fmla="*/ 447429 h 2257139"/>
                <a:gd name="connsiteX16" fmla="*/ 115613 w 2608174"/>
                <a:gd name="connsiteY16" fmla="*/ 443379 h 2257139"/>
                <a:gd name="connsiteX17" fmla="*/ 80513 w 2608174"/>
                <a:gd name="connsiteY17" fmla="*/ 651729 h 2257139"/>
                <a:gd name="connsiteX18" fmla="*/ 52613 w 2608174"/>
                <a:gd name="connsiteY18" fmla="*/ 802479 h 2257139"/>
                <a:gd name="connsiteX19" fmla="*/ 27863 w 2608174"/>
                <a:gd name="connsiteY19" fmla="*/ 1013979 h 2257139"/>
                <a:gd name="connsiteX20" fmla="*/ 22013 w 2608174"/>
                <a:gd name="connsiteY20" fmla="*/ 1264179 h 2257139"/>
                <a:gd name="connsiteX21" fmla="*/ 26063 w 2608174"/>
                <a:gd name="connsiteY21" fmla="*/ 1686279 h 2257139"/>
                <a:gd name="connsiteX22" fmla="*/ 16613 w 2608174"/>
                <a:gd name="connsiteY22" fmla="*/ 1805079 h 2257139"/>
                <a:gd name="connsiteX23" fmla="*/ 19313 w 2608174"/>
                <a:gd name="connsiteY23" fmla="*/ 1863579 h 2257139"/>
                <a:gd name="connsiteX24" fmla="*/ 33713 w 2608174"/>
                <a:gd name="connsiteY24" fmla="*/ 1911729 h 2257139"/>
                <a:gd name="connsiteX25" fmla="*/ 20663 w 2608174"/>
                <a:gd name="connsiteY25" fmla="*/ 1965279 h 2257139"/>
                <a:gd name="connsiteX26" fmla="*/ 3563 w 2608174"/>
                <a:gd name="connsiteY26" fmla="*/ 2116479 h 2257139"/>
                <a:gd name="connsiteX27" fmla="*/ 14363 w 2608174"/>
                <a:gd name="connsiteY27" fmla="*/ 2245179 h 2257139"/>
                <a:gd name="connsiteX28" fmla="*/ 131363 w 2608174"/>
                <a:gd name="connsiteY28" fmla="*/ 2241129 h 2257139"/>
                <a:gd name="connsiteX29" fmla="*/ 271313 w 2608174"/>
                <a:gd name="connsiteY29" fmla="*/ 2210079 h 2257139"/>
                <a:gd name="connsiteX30" fmla="*/ 707363 w 2608174"/>
                <a:gd name="connsiteY30" fmla="*/ 2111979 h 2257139"/>
                <a:gd name="connsiteX31" fmla="*/ 1808963 w 2608174"/>
                <a:gd name="connsiteY31" fmla="*/ 1852329 h 2257139"/>
                <a:gd name="connsiteX32" fmla="*/ 2550563 w 2608174"/>
                <a:gd name="connsiteY32" fmla="*/ 1684479 h 2257139"/>
                <a:gd name="connsiteX33" fmla="*/ 2582063 w 2608174"/>
                <a:gd name="connsiteY33" fmla="*/ 1662429 h 2257139"/>
                <a:gd name="connsiteX34" fmla="*/ 2594213 w 2608174"/>
                <a:gd name="connsiteY34" fmla="*/ 1648479 h 2257139"/>
                <a:gd name="connsiteX35" fmla="*/ 2601863 w 2608174"/>
                <a:gd name="connsiteY35" fmla="*/ 1488729 h 2257139"/>
                <a:gd name="connsiteX36" fmla="*/ 29663 w 2608174"/>
                <a:gd name="connsiteY36" fmla="*/ 1160229 h 2257139"/>
                <a:gd name="connsiteX37" fmla="*/ 29663 w 2608174"/>
                <a:gd name="connsiteY37" fmla="*/ 1160229 h 2257139"/>
                <a:gd name="connsiteX38" fmla="*/ 29663 w 2608174"/>
                <a:gd name="connsiteY38" fmla="*/ 1159779 h 2257139"/>
                <a:gd name="connsiteX39" fmla="*/ 29663 w 2608174"/>
                <a:gd name="connsiteY39" fmla="*/ 1160229 h 2257139"/>
                <a:gd name="connsiteX40" fmla="*/ 52613 w 2608174"/>
                <a:gd name="connsiteY40" fmla="*/ 2251029 h 2257139"/>
                <a:gd name="connsiteX41" fmla="*/ 52613 w 2608174"/>
                <a:gd name="connsiteY41" fmla="*/ 2251029 h 2257139"/>
                <a:gd name="connsiteX42" fmla="*/ 53063 w 2608174"/>
                <a:gd name="connsiteY42" fmla="*/ 2250129 h 2257139"/>
                <a:gd name="connsiteX43" fmla="*/ 54413 w 2608174"/>
                <a:gd name="connsiteY43" fmla="*/ 2251029 h 2257139"/>
                <a:gd name="connsiteX44" fmla="*/ 52613 w 2608174"/>
                <a:gd name="connsiteY44" fmla="*/ 2251029 h 2257139"/>
                <a:gd name="connsiteX45" fmla="*/ 52613 w 2608174"/>
                <a:gd name="connsiteY45" fmla="*/ 2251029 h 2257139"/>
                <a:gd name="connsiteX46" fmla="*/ 2029013 w 2608174"/>
                <a:gd name="connsiteY46" fmla="*/ 1417179 h 2257139"/>
                <a:gd name="connsiteX47" fmla="*/ 1971863 w 2608174"/>
                <a:gd name="connsiteY47" fmla="*/ 1433379 h 2257139"/>
                <a:gd name="connsiteX48" fmla="*/ 1966463 w 2608174"/>
                <a:gd name="connsiteY48" fmla="*/ 1435629 h 2257139"/>
                <a:gd name="connsiteX49" fmla="*/ 1938563 w 2608174"/>
                <a:gd name="connsiteY49" fmla="*/ 1414929 h 2257139"/>
                <a:gd name="connsiteX50" fmla="*/ 1929113 w 2608174"/>
                <a:gd name="connsiteY50" fmla="*/ 1358679 h 2257139"/>
                <a:gd name="connsiteX51" fmla="*/ 1925513 w 2608174"/>
                <a:gd name="connsiteY51" fmla="*/ 1284879 h 2257139"/>
                <a:gd name="connsiteX52" fmla="*/ 1927763 w 2608174"/>
                <a:gd name="connsiteY52" fmla="*/ 1247979 h 2257139"/>
                <a:gd name="connsiteX53" fmla="*/ 1939463 w 2608174"/>
                <a:gd name="connsiteY53" fmla="*/ 1223679 h 2257139"/>
                <a:gd name="connsiteX54" fmla="*/ 1952963 w 2608174"/>
                <a:gd name="connsiteY54" fmla="*/ 1219629 h 2257139"/>
                <a:gd name="connsiteX55" fmla="*/ 1958813 w 2608174"/>
                <a:gd name="connsiteY55" fmla="*/ 1225929 h 2257139"/>
                <a:gd name="connsiteX56" fmla="*/ 2033963 w 2608174"/>
                <a:gd name="connsiteY56" fmla="*/ 1384779 h 2257139"/>
                <a:gd name="connsiteX57" fmla="*/ 2034863 w 2608174"/>
                <a:gd name="connsiteY57" fmla="*/ 1387479 h 2257139"/>
                <a:gd name="connsiteX58" fmla="*/ 2029013 w 2608174"/>
                <a:gd name="connsiteY58" fmla="*/ 1417179 h 2257139"/>
                <a:gd name="connsiteX59" fmla="*/ 2208563 w 2608174"/>
                <a:gd name="connsiteY59" fmla="*/ 1761879 h 2257139"/>
                <a:gd name="connsiteX60" fmla="*/ 2208563 w 2608174"/>
                <a:gd name="connsiteY60" fmla="*/ 1761879 h 2257139"/>
                <a:gd name="connsiteX61" fmla="*/ 2208563 w 2608174"/>
                <a:gd name="connsiteY61" fmla="*/ 1761879 h 2257139"/>
                <a:gd name="connsiteX62" fmla="*/ 2208563 w 2608174"/>
                <a:gd name="connsiteY62" fmla="*/ 1761879 h 2257139"/>
                <a:gd name="connsiteX63" fmla="*/ 2379113 w 2608174"/>
                <a:gd name="connsiteY63" fmla="*/ 1726779 h 2257139"/>
                <a:gd name="connsiteX64" fmla="*/ 2379113 w 2608174"/>
                <a:gd name="connsiteY64" fmla="*/ 1726779 h 2257139"/>
                <a:gd name="connsiteX65" fmla="*/ 2379113 w 2608174"/>
                <a:gd name="connsiteY65" fmla="*/ 1726779 h 2257139"/>
                <a:gd name="connsiteX66" fmla="*/ 2379113 w 2608174"/>
                <a:gd name="connsiteY66" fmla="*/ 1726779 h 2257139"/>
                <a:gd name="connsiteX67" fmla="*/ 2379113 w 2608174"/>
                <a:gd name="connsiteY67" fmla="*/ 1726779 h 2257139"/>
                <a:gd name="connsiteX68" fmla="*/ 2590613 w 2608174"/>
                <a:gd name="connsiteY68" fmla="*/ 1444629 h 2257139"/>
                <a:gd name="connsiteX69" fmla="*/ 2590613 w 2608174"/>
                <a:gd name="connsiteY69" fmla="*/ 1443729 h 2257139"/>
                <a:gd name="connsiteX70" fmla="*/ 2591063 w 2608174"/>
                <a:gd name="connsiteY70" fmla="*/ 1443729 h 2257139"/>
                <a:gd name="connsiteX71" fmla="*/ 2590613 w 2608174"/>
                <a:gd name="connsiteY71" fmla="*/ 1444629 h 225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8174" h="2257139">
                  <a:moveTo>
                    <a:pt x="2601863" y="1488729"/>
                  </a:moveTo>
                  <a:cubicBezTo>
                    <a:pt x="2600963" y="1480629"/>
                    <a:pt x="2599613" y="1472979"/>
                    <a:pt x="2598713" y="1465329"/>
                  </a:cubicBezTo>
                  <a:cubicBezTo>
                    <a:pt x="2585213" y="1359129"/>
                    <a:pt x="2556413" y="1247979"/>
                    <a:pt x="2501063" y="1155279"/>
                  </a:cubicBezTo>
                  <a:cubicBezTo>
                    <a:pt x="2479913" y="1120179"/>
                    <a:pt x="2459213" y="1084629"/>
                    <a:pt x="2437613" y="1049529"/>
                  </a:cubicBezTo>
                  <a:cubicBezTo>
                    <a:pt x="2422763" y="1025229"/>
                    <a:pt x="2371463" y="940629"/>
                    <a:pt x="2371013" y="932079"/>
                  </a:cubicBezTo>
                  <a:cubicBezTo>
                    <a:pt x="2370563" y="923529"/>
                    <a:pt x="2337713" y="889329"/>
                    <a:pt x="2325113" y="877629"/>
                  </a:cubicBezTo>
                  <a:cubicBezTo>
                    <a:pt x="2304863" y="858729"/>
                    <a:pt x="2290013" y="829929"/>
                    <a:pt x="2275613" y="806979"/>
                  </a:cubicBezTo>
                  <a:cubicBezTo>
                    <a:pt x="2247713" y="762429"/>
                    <a:pt x="2222063" y="716079"/>
                    <a:pt x="2196863" y="670179"/>
                  </a:cubicBezTo>
                  <a:cubicBezTo>
                    <a:pt x="2177063" y="634179"/>
                    <a:pt x="2159963" y="596829"/>
                    <a:pt x="2145563" y="558129"/>
                  </a:cubicBezTo>
                  <a:cubicBezTo>
                    <a:pt x="2130263" y="518079"/>
                    <a:pt x="2107763" y="475329"/>
                    <a:pt x="2096963" y="433929"/>
                  </a:cubicBezTo>
                  <a:cubicBezTo>
                    <a:pt x="2086613" y="392529"/>
                    <a:pt x="2066813" y="354729"/>
                    <a:pt x="2057813" y="312879"/>
                  </a:cubicBezTo>
                  <a:cubicBezTo>
                    <a:pt x="2051063" y="281829"/>
                    <a:pt x="2044763" y="250329"/>
                    <a:pt x="2038463" y="218829"/>
                  </a:cubicBezTo>
                  <a:cubicBezTo>
                    <a:pt x="2029463" y="175629"/>
                    <a:pt x="2020463" y="131979"/>
                    <a:pt x="2011463" y="88779"/>
                  </a:cubicBezTo>
                  <a:cubicBezTo>
                    <a:pt x="1998863" y="28479"/>
                    <a:pt x="1939913" y="-10221"/>
                    <a:pt x="1879613" y="2379"/>
                  </a:cubicBezTo>
                  <a:cubicBezTo>
                    <a:pt x="1879613" y="2379"/>
                    <a:pt x="259163" y="351579"/>
                    <a:pt x="231263" y="361029"/>
                  </a:cubicBezTo>
                  <a:cubicBezTo>
                    <a:pt x="184913" y="376329"/>
                    <a:pt x="130463" y="393429"/>
                    <a:pt x="119213" y="447429"/>
                  </a:cubicBezTo>
                  <a:cubicBezTo>
                    <a:pt x="117413" y="446529"/>
                    <a:pt x="116063" y="445629"/>
                    <a:pt x="115613" y="443379"/>
                  </a:cubicBezTo>
                  <a:cubicBezTo>
                    <a:pt x="102113" y="512679"/>
                    <a:pt x="71513" y="581529"/>
                    <a:pt x="80513" y="651729"/>
                  </a:cubicBezTo>
                  <a:cubicBezTo>
                    <a:pt x="88163" y="711579"/>
                    <a:pt x="63413" y="752079"/>
                    <a:pt x="52613" y="802479"/>
                  </a:cubicBezTo>
                  <a:cubicBezTo>
                    <a:pt x="40463" y="872229"/>
                    <a:pt x="34613" y="943329"/>
                    <a:pt x="27863" y="1013979"/>
                  </a:cubicBezTo>
                  <a:cubicBezTo>
                    <a:pt x="19313" y="1102179"/>
                    <a:pt x="18413" y="1175529"/>
                    <a:pt x="22013" y="1264179"/>
                  </a:cubicBezTo>
                  <a:cubicBezTo>
                    <a:pt x="27863" y="1398279"/>
                    <a:pt x="-23437" y="1558929"/>
                    <a:pt x="26063" y="1686279"/>
                  </a:cubicBezTo>
                  <a:cubicBezTo>
                    <a:pt x="41813" y="1726779"/>
                    <a:pt x="23813" y="1765479"/>
                    <a:pt x="16613" y="1805079"/>
                  </a:cubicBezTo>
                  <a:cubicBezTo>
                    <a:pt x="13013" y="1824879"/>
                    <a:pt x="11663" y="1844679"/>
                    <a:pt x="19313" y="1863579"/>
                  </a:cubicBezTo>
                  <a:cubicBezTo>
                    <a:pt x="26513" y="1882029"/>
                    <a:pt x="35063" y="1891929"/>
                    <a:pt x="33713" y="1911729"/>
                  </a:cubicBezTo>
                  <a:cubicBezTo>
                    <a:pt x="32363" y="1930179"/>
                    <a:pt x="26063" y="1947729"/>
                    <a:pt x="20663" y="1965279"/>
                  </a:cubicBezTo>
                  <a:cubicBezTo>
                    <a:pt x="5813" y="2014329"/>
                    <a:pt x="4013" y="2065629"/>
                    <a:pt x="3563" y="2116479"/>
                  </a:cubicBezTo>
                  <a:cubicBezTo>
                    <a:pt x="3563" y="2148429"/>
                    <a:pt x="-9487" y="2220429"/>
                    <a:pt x="14363" y="2245179"/>
                  </a:cubicBezTo>
                  <a:cubicBezTo>
                    <a:pt x="38663" y="2270829"/>
                    <a:pt x="99413" y="2248329"/>
                    <a:pt x="131363" y="2241129"/>
                  </a:cubicBezTo>
                  <a:cubicBezTo>
                    <a:pt x="178163" y="2230779"/>
                    <a:pt x="224513" y="2220429"/>
                    <a:pt x="271313" y="2210079"/>
                  </a:cubicBezTo>
                  <a:cubicBezTo>
                    <a:pt x="416663" y="2177679"/>
                    <a:pt x="562013" y="2144829"/>
                    <a:pt x="707363" y="2111979"/>
                  </a:cubicBezTo>
                  <a:cubicBezTo>
                    <a:pt x="891413" y="2070579"/>
                    <a:pt x="1622663" y="1895079"/>
                    <a:pt x="1808963" y="1852329"/>
                  </a:cubicBezTo>
                  <a:cubicBezTo>
                    <a:pt x="1960613" y="1817679"/>
                    <a:pt x="2542913" y="1687179"/>
                    <a:pt x="2550563" y="1684479"/>
                  </a:cubicBezTo>
                  <a:cubicBezTo>
                    <a:pt x="2562713" y="1679979"/>
                    <a:pt x="2573963" y="1673679"/>
                    <a:pt x="2582063" y="1662429"/>
                  </a:cubicBezTo>
                  <a:cubicBezTo>
                    <a:pt x="2586113" y="1657929"/>
                    <a:pt x="2590163" y="1653429"/>
                    <a:pt x="2594213" y="1648479"/>
                  </a:cubicBezTo>
                  <a:cubicBezTo>
                    <a:pt x="2614463" y="1601229"/>
                    <a:pt x="2608613" y="1542279"/>
                    <a:pt x="2601863" y="1488729"/>
                  </a:cubicBezTo>
                  <a:close/>
                  <a:moveTo>
                    <a:pt x="29663" y="1160229"/>
                  </a:moveTo>
                  <a:cubicBezTo>
                    <a:pt x="29663" y="1160229"/>
                    <a:pt x="29663" y="1160229"/>
                    <a:pt x="29663" y="1160229"/>
                  </a:cubicBezTo>
                  <a:cubicBezTo>
                    <a:pt x="29213" y="1160229"/>
                    <a:pt x="29663" y="1159779"/>
                    <a:pt x="29663" y="1159779"/>
                  </a:cubicBezTo>
                  <a:cubicBezTo>
                    <a:pt x="29663" y="1159779"/>
                    <a:pt x="29663" y="1160229"/>
                    <a:pt x="29663" y="1160229"/>
                  </a:cubicBezTo>
                  <a:close/>
                  <a:moveTo>
                    <a:pt x="52613" y="2251029"/>
                  </a:moveTo>
                  <a:cubicBezTo>
                    <a:pt x="52613" y="2251029"/>
                    <a:pt x="52613" y="2251029"/>
                    <a:pt x="52613" y="2251029"/>
                  </a:cubicBezTo>
                  <a:lnTo>
                    <a:pt x="53063" y="2250129"/>
                  </a:lnTo>
                  <a:cubicBezTo>
                    <a:pt x="53513" y="2250579"/>
                    <a:pt x="53963" y="2250579"/>
                    <a:pt x="54413" y="2251029"/>
                  </a:cubicBezTo>
                  <a:cubicBezTo>
                    <a:pt x="53513" y="2251029"/>
                    <a:pt x="53063" y="2251029"/>
                    <a:pt x="52613" y="2251029"/>
                  </a:cubicBezTo>
                  <a:cubicBezTo>
                    <a:pt x="52613" y="2251029"/>
                    <a:pt x="52613" y="2251029"/>
                    <a:pt x="52613" y="2251029"/>
                  </a:cubicBezTo>
                  <a:close/>
                  <a:moveTo>
                    <a:pt x="2029013" y="1417179"/>
                  </a:moveTo>
                  <a:cubicBezTo>
                    <a:pt x="2010113" y="1422579"/>
                    <a:pt x="1990763" y="1427979"/>
                    <a:pt x="1971863" y="1433379"/>
                  </a:cubicBezTo>
                  <a:cubicBezTo>
                    <a:pt x="1970063" y="1433829"/>
                    <a:pt x="1968263" y="1434729"/>
                    <a:pt x="1966463" y="1435629"/>
                  </a:cubicBezTo>
                  <a:cubicBezTo>
                    <a:pt x="1946663" y="1448229"/>
                    <a:pt x="1942163" y="1430679"/>
                    <a:pt x="1938563" y="1414929"/>
                  </a:cubicBezTo>
                  <a:cubicBezTo>
                    <a:pt x="1934513" y="1396479"/>
                    <a:pt x="1931363" y="1377579"/>
                    <a:pt x="1929113" y="1358679"/>
                  </a:cubicBezTo>
                  <a:cubicBezTo>
                    <a:pt x="1926413" y="1333929"/>
                    <a:pt x="1925063" y="1309629"/>
                    <a:pt x="1925513" y="1284879"/>
                  </a:cubicBezTo>
                  <a:cubicBezTo>
                    <a:pt x="1925963" y="1273629"/>
                    <a:pt x="1924163" y="1258779"/>
                    <a:pt x="1927763" y="1247979"/>
                  </a:cubicBezTo>
                  <a:cubicBezTo>
                    <a:pt x="1930463" y="1239879"/>
                    <a:pt x="1935863" y="1231779"/>
                    <a:pt x="1939463" y="1223679"/>
                  </a:cubicBezTo>
                  <a:cubicBezTo>
                    <a:pt x="1942163" y="1216929"/>
                    <a:pt x="1946663" y="1215579"/>
                    <a:pt x="1952963" y="1219629"/>
                  </a:cubicBezTo>
                  <a:cubicBezTo>
                    <a:pt x="1955213" y="1220979"/>
                    <a:pt x="1957463" y="1223229"/>
                    <a:pt x="1958813" y="1225929"/>
                  </a:cubicBezTo>
                  <a:cubicBezTo>
                    <a:pt x="1987613" y="1277229"/>
                    <a:pt x="2019563" y="1327179"/>
                    <a:pt x="2033963" y="1384779"/>
                  </a:cubicBezTo>
                  <a:cubicBezTo>
                    <a:pt x="2034413" y="1385679"/>
                    <a:pt x="2034413" y="1386579"/>
                    <a:pt x="2034863" y="1387479"/>
                  </a:cubicBezTo>
                  <a:cubicBezTo>
                    <a:pt x="2039813" y="1398279"/>
                    <a:pt x="2049263" y="1409979"/>
                    <a:pt x="2029013" y="1417179"/>
                  </a:cubicBezTo>
                  <a:close/>
                  <a:moveTo>
                    <a:pt x="2208563" y="1761879"/>
                  </a:moveTo>
                  <a:cubicBezTo>
                    <a:pt x="2208563" y="1761879"/>
                    <a:pt x="2208563" y="1761879"/>
                    <a:pt x="2208563" y="1761879"/>
                  </a:cubicBezTo>
                  <a:cubicBezTo>
                    <a:pt x="2208563" y="1761879"/>
                    <a:pt x="2208563" y="1762329"/>
                    <a:pt x="2208563" y="1761879"/>
                  </a:cubicBezTo>
                  <a:cubicBezTo>
                    <a:pt x="2208563" y="1762329"/>
                    <a:pt x="2208563" y="1761879"/>
                    <a:pt x="2208563" y="1761879"/>
                  </a:cubicBezTo>
                  <a:close/>
                  <a:moveTo>
                    <a:pt x="2379113" y="1726779"/>
                  </a:moveTo>
                  <a:lnTo>
                    <a:pt x="2379113" y="1726779"/>
                  </a:lnTo>
                  <a:cubicBezTo>
                    <a:pt x="2379113" y="1726779"/>
                    <a:pt x="2379113" y="1726779"/>
                    <a:pt x="2379113" y="1726779"/>
                  </a:cubicBezTo>
                  <a:cubicBezTo>
                    <a:pt x="2379113" y="1726779"/>
                    <a:pt x="2379113" y="1726779"/>
                    <a:pt x="2379113" y="1726779"/>
                  </a:cubicBezTo>
                  <a:cubicBezTo>
                    <a:pt x="2379113" y="1726779"/>
                    <a:pt x="2379113" y="1726779"/>
                    <a:pt x="2379113" y="1726779"/>
                  </a:cubicBezTo>
                  <a:close/>
                  <a:moveTo>
                    <a:pt x="2590613" y="1444629"/>
                  </a:moveTo>
                  <a:cubicBezTo>
                    <a:pt x="2590613" y="1444179"/>
                    <a:pt x="2590613" y="1444179"/>
                    <a:pt x="2590613" y="1443729"/>
                  </a:cubicBezTo>
                  <a:cubicBezTo>
                    <a:pt x="2590613" y="1443729"/>
                    <a:pt x="2590613" y="1443729"/>
                    <a:pt x="2591063" y="1443729"/>
                  </a:cubicBezTo>
                  <a:cubicBezTo>
                    <a:pt x="2590613" y="1443729"/>
                    <a:pt x="2590613" y="1444179"/>
                    <a:pt x="2590613" y="1444629"/>
                  </a:cubicBezTo>
                  <a:close/>
                </a:path>
              </a:pathLst>
            </a:custGeom>
            <a:solidFill>
              <a:srgbClr val="4D403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0BE29B-987C-4C1D-A186-BB1DC06CA5EE}"/>
                </a:ext>
              </a:extLst>
            </p:cNvPr>
            <p:cNvSpPr/>
            <p:nvPr/>
          </p:nvSpPr>
          <p:spPr>
            <a:xfrm>
              <a:off x="504255" y="3979477"/>
              <a:ext cx="1440380" cy="2478393"/>
            </a:xfrm>
            <a:custGeom>
              <a:avLst/>
              <a:gdLst>
                <a:gd name="connsiteX0" fmla="*/ 1118358 w 1138668"/>
                <a:gd name="connsiteY0" fmla="*/ 1243355 h 1959251"/>
                <a:gd name="connsiteX1" fmla="*/ 1103508 w 1138668"/>
                <a:gd name="connsiteY1" fmla="*/ 992255 h 1959251"/>
                <a:gd name="connsiteX2" fmla="*/ 1085508 w 1138668"/>
                <a:gd name="connsiteY2" fmla="*/ 825755 h 1959251"/>
                <a:gd name="connsiteX3" fmla="*/ 1044108 w 1138668"/>
                <a:gd name="connsiteY3" fmla="*/ 532805 h 1959251"/>
                <a:gd name="connsiteX4" fmla="*/ 951858 w 1138668"/>
                <a:gd name="connsiteY4" fmla="*/ 166955 h 1959251"/>
                <a:gd name="connsiteX5" fmla="*/ 939708 w 1138668"/>
                <a:gd name="connsiteY5" fmla="*/ 151655 h 1959251"/>
                <a:gd name="connsiteX6" fmla="*/ 918108 w 1138668"/>
                <a:gd name="connsiteY6" fmla="*/ 190805 h 1959251"/>
                <a:gd name="connsiteX7" fmla="*/ 981108 w 1138668"/>
                <a:gd name="connsiteY7" fmla="*/ 556205 h 1959251"/>
                <a:gd name="connsiteX8" fmla="*/ 1010808 w 1138668"/>
                <a:gd name="connsiteY8" fmla="*/ 951305 h 1959251"/>
                <a:gd name="connsiteX9" fmla="*/ 977508 w 1138668"/>
                <a:gd name="connsiteY9" fmla="*/ 1159205 h 1959251"/>
                <a:gd name="connsiteX10" fmla="*/ 940608 w 1138668"/>
                <a:gd name="connsiteY10" fmla="*/ 1235705 h 1959251"/>
                <a:gd name="connsiteX11" fmla="*/ 907758 w 1138668"/>
                <a:gd name="connsiteY11" fmla="*/ 1254605 h 1959251"/>
                <a:gd name="connsiteX12" fmla="*/ 884808 w 1138668"/>
                <a:gd name="connsiteY12" fmla="*/ 1224005 h 1959251"/>
                <a:gd name="connsiteX13" fmla="*/ 874908 w 1138668"/>
                <a:gd name="connsiteY13" fmla="*/ 1155155 h 1959251"/>
                <a:gd name="connsiteX14" fmla="*/ 856458 w 1138668"/>
                <a:gd name="connsiteY14" fmla="*/ 1008455 h 1959251"/>
                <a:gd name="connsiteX15" fmla="*/ 820908 w 1138668"/>
                <a:gd name="connsiteY15" fmla="*/ 913055 h 1959251"/>
                <a:gd name="connsiteX16" fmla="*/ 681408 w 1138668"/>
                <a:gd name="connsiteY16" fmla="*/ 1120505 h 1959251"/>
                <a:gd name="connsiteX17" fmla="*/ 622908 w 1138668"/>
                <a:gd name="connsiteY17" fmla="*/ 1231205 h 1959251"/>
                <a:gd name="connsiteX18" fmla="*/ 571158 w 1138668"/>
                <a:gd name="connsiteY18" fmla="*/ 1261355 h 1959251"/>
                <a:gd name="connsiteX19" fmla="*/ 534708 w 1138668"/>
                <a:gd name="connsiteY19" fmla="*/ 1214105 h 1959251"/>
                <a:gd name="connsiteX20" fmla="*/ 513558 w 1138668"/>
                <a:gd name="connsiteY20" fmla="*/ 1099355 h 1959251"/>
                <a:gd name="connsiteX21" fmla="*/ 502758 w 1138668"/>
                <a:gd name="connsiteY21" fmla="*/ 1017005 h 1959251"/>
                <a:gd name="connsiteX22" fmla="*/ 459558 w 1138668"/>
                <a:gd name="connsiteY22" fmla="*/ 1000805 h 1959251"/>
                <a:gd name="connsiteX23" fmla="*/ 430758 w 1138668"/>
                <a:gd name="connsiteY23" fmla="*/ 1025555 h 1959251"/>
                <a:gd name="connsiteX24" fmla="*/ 307908 w 1138668"/>
                <a:gd name="connsiteY24" fmla="*/ 1210505 h 1959251"/>
                <a:gd name="connsiteX25" fmla="*/ 260658 w 1138668"/>
                <a:gd name="connsiteY25" fmla="*/ 1372955 h 1959251"/>
                <a:gd name="connsiteX26" fmla="*/ 296208 w 1138668"/>
                <a:gd name="connsiteY26" fmla="*/ 1399505 h 1959251"/>
                <a:gd name="connsiteX27" fmla="*/ 341208 w 1138668"/>
                <a:gd name="connsiteY27" fmla="*/ 1377005 h 1959251"/>
                <a:gd name="connsiteX28" fmla="*/ 455508 w 1138668"/>
                <a:gd name="connsiteY28" fmla="*/ 1294205 h 1959251"/>
                <a:gd name="connsiteX29" fmla="*/ 472158 w 1138668"/>
                <a:gd name="connsiteY29" fmla="*/ 1287455 h 1959251"/>
                <a:gd name="connsiteX30" fmla="*/ 473508 w 1138668"/>
                <a:gd name="connsiteY30" fmla="*/ 1306355 h 1959251"/>
                <a:gd name="connsiteX31" fmla="*/ 424908 w 1138668"/>
                <a:gd name="connsiteY31" fmla="*/ 1390055 h 1959251"/>
                <a:gd name="connsiteX32" fmla="*/ 342558 w 1138668"/>
                <a:gd name="connsiteY32" fmla="*/ 1448105 h 1959251"/>
                <a:gd name="connsiteX33" fmla="*/ 286308 w 1138668"/>
                <a:gd name="connsiteY33" fmla="*/ 1476005 h 1959251"/>
                <a:gd name="connsiteX34" fmla="*/ 178758 w 1138668"/>
                <a:gd name="connsiteY34" fmla="*/ 1515155 h 1959251"/>
                <a:gd name="connsiteX35" fmla="*/ 96408 w 1138668"/>
                <a:gd name="connsiteY35" fmla="*/ 1460255 h 1959251"/>
                <a:gd name="connsiteX36" fmla="*/ 105858 w 1138668"/>
                <a:gd name="connsiteY36" fmla="*/ 1336055 h 1959251"/>
                <a:gd name="connsiteX37" fmla="*/ 185058 w 1138668"/>
                <a:gd name="connsiteY37" fmla="*/ 1201505 h 1959251"/>
                <a:gd name="connsiteX38" fmla="*/ 330858 w 1138668"/>
                <a:gd name="connsiteY38" fmla="*/ 1075955 h 1959251"/>
                <a:gd name="connsiteX39" fmla="*/ 342108 w 1138668"/>
                <a:gd name="connsiteY39" fmla="*/ 1053455 h 1959251"/>
                <a:gd name="connsiteX40" fmla="*/ 320058 w 1138668"/>
                <a:gd name="connsiteY40" fmla="*/ 1040855 h 1959251"/>
                <a:gd name="connsiteX41" fmla="*/ 273258 w 1138668"/>
                <a:gd name="connsiteY41" fmla="*/ 1035455 h 1959251"/>
                <a:gd name="connsiteX42" fmla="*/ 166608 w 1138668"/>
                <a:gd name="connsiteY42" fmla="*/ 1011155 h 1959251"/>
                <a:gd name="connsiteX43" fmla="*/ 73458 w 1138668"/>
                <a:gd name="connsiteY43" fmla="*/ 872105 h 1959251"/>
                <a:gd name="connsiteX44" fmla="*/ 100458 w 1138668"/>
                <a:gd name="connsiteY44" fmla="*/ 897755 h 1959251"/>
                <a:gd name="connsiteX45" fmla="*/ 158508 w 1138668"/>
                <a:gd name="connsiteY45" fmla="*/ 966155 h 1959251"/>
                <a:gd name="connsiteX46" fmla="*/ 188208 w 1138668"/>
                <a:gd name="connsiteY46" fmla="*/ 985955 h 1959251"/>
                <a:gd name="connsiteX47" fmla="*/ 219708 w 1138668"/>
                <a:gd name="connsiteY47" fmla="*/ 960305 h 1959251"/>
                <a:gd name="connsiteX48" fmla="*/ 209358 w 1138668"/>
                <a:gd name="connsiteY48" fmla="*/ 933305 h 1959251"/>
                <a:gd name="connsiteX49" fmla="*/ 181458 w 1138668"/>
                <a:gd name="connsiteY49" fmla="*/ 884705 h 1959251"/>
                <a:gd name="connsiteX50" fmla="*/ 109008 w 1138668"/>
                <a:gd name="connsiteY50" fmla="*/ 653405 h 1959251"/>
                <a:gd name="connsiteX51" fmla="*/ 117108 w 1138668"/>
                <a:gd name="connsiteY51" fmla="*/ 427055 h 1959251"/>
                <a:gd name="connsiteX52" fmla="*/ 155808 w 1138668"/>
                <a:gd name="connsiteY52" fmla="*/ 238055 h 1959251"/>
                <a:gd name="connsiteX53" fmla="*/ 179208 w 1138668"/>
                <a:gd name="connsiteY53" fmla="*/ 205655 h 1959251"/>
                <a:gd name="connsiteX54" fmla="*/ 205308 w 1138668"/>
                <a:gd name="connsiteY54" fmla="*/ 235355 h 1959251"/>
                <a:gd name="connsiteX55" fmla="*/ 235008 w 1138668"/>
                <a:gd name="connsiteY55" fmla="*/ 341105 h 1959251"/>
                <a:gd name="connsiteX56" fmla="*/ 250308 w 1138668"/>
                <a:gd name="connsiteY56" fmla="*/ 369455 h 1959251"/>
                <a:gd name="connsiteX57" fmla="*/ 260658 w 1138668"/>
                <a:gd name="connsiteY57" fmla="*/ 312755 h 1959251"/>
                <a:gd name="connsiteX58" fmla="*/ 365958 w 1138668"/>
                <a:gd name="connsiteY58" fmla="*/ 120155 h 1959251"/>
                <a:gd name="connsiteX59" fmla="*/ 420408 w 1138668"/>
                <a:gd name="connsiteY59" fmla="*/ 80105 h 1959251"/>
                <a:gd name="connsiteX60" fmla="*/ 421758 w 1138668"/>
                <a:gd name="connsiteY60" fmla="*/ 75605 h 1959251"/>
                <a:gd name="connsiteX61" fmla="*/ 422208 w 1138668"/>
                <a:gd name="connsiteY61" fmla="*/ 73805 h 1959251"/>
                <a:gd name="connsiteX62" fmla="*/ 422208 w 1138668"/>
                <a:gd name="connsiteY62" fmla="*/ 29255 h 1959251"/>
                <a:gd name="connsiteX63" fmla="*/ 421758 w 1138668"/>
                <a:gd name="connsiteY63" fmla="*/ 25205 h 1959251"/>
                <a:gd name="connsiteX64" fmla="*/ 417258 w 1138668"/>
                <a:gd name="connsiteY64" fmla="*/ 3605 h 1959251"/>
                <a:gd name="connsiteX65" fmla="*/ 347058 w 1138668"/>
                <a:gd name="connsiteY65" fmla="*/ 15305 h 1959251"/>
                <a:gd name="connsiteX66" fmla="*/ 201708 w 1138668"/>
                <a:gd name="connsiteY66" fmla="*/ 55805 h 1959251"/>
                <a:gd name="connsiteX67" fmla="*/ 130158 w 1138668"/>
                <a:gd name="connsiteY67" fmla="*/ 103055 h 1959251"/>
                <a:gd name="connsiteX68" fmla="*/ 108558 w 1138668"/>
                <a:gd name="connsiteY68" fmla="*/ 183605 h 1959251"/>
                <a:gd name="connsiteX69" fmla="*/ 100908 w 1138668"/>
                <a:gd name="connsiteY69" fmla="*/ 213305 h 1959251"/>
                <a:gd name="connsiteX70" fmla="*/ 88308 w 1138668"/>
                <a:gd name="connsiteY70" fmla="*/ 294755 h 1959251"/>
                <a:gd name="connsiteX71" fmla="*/ 71658 w 1138668"/>
                <a:gd name="connsiteY71" fmla="*/ 383405 h 1959251"/>
                <a:gd name="connsiteX72" fmla="*/ 37008 w 1138668"/>
                <a:gd name="connsiteY72" fmla="*/ 676355 h 1959251"/>
                <a:gd name="connsiteX73" fmla="*/ 22608 w 1138668"/>
                <a:gd name="connsiteY73" fmla="*/ 825305 h 1959251"/>
                <a:gd name="connsiteX74" fmla="*/ 30258 w 1138668"/>
                <a:gd name="connsiteY74" fmla="*/ 972455 h 1959251"/>
                <a:gd name="connsiteX75" fmla="*/ 19908 w 1138668"/>
                <a:gd name="connsiteY75" fmla="*/ 1148855 h 1959251"/>
                <a:gd name="connsiteX76" fmla="*/ 15858 w 1138668"/>
                <a:gd name="connsiteY76" fmla="*/ 1309505 h 1959251"/>
                <a:gd name="connsiteX77" fmla="*/ 31158 w 1138668"/>
                <a:gd name="connsiteY77" fmla="*/ 1397255 h 1959251"/>
                <a:gd name="connsiteX78" fmla="*/ 19908 w 1138668"/>
                <a:gd name="connsiteY78" fmla="*/ 1490855 h 1959251"/>
                <a:gd name="connsiteX79" fmla="*/ 30258 w 1138668"/>
                <a:gd name="connsiteY79" fmla="*/ 1581755 h 1959251"/>
                <a:gd name="connsiteX80" fmla="*/ 15408 w 1138668"/>
                <a:gd name="connsiteY80" fmla="*/ 1667255 h 1959251"/>
                <a:gd name="connsiteX81" fmla="*/ 3708 w 1138668"/>
                <a:gd name="connsiteY81" fmla="*/ 1831055 h 1959251"/>
                <a:gd name="connsiteX82" fmla="*/ 8658 w 1138668"/>
                <a:gd name="connsiteY82" fmla="*/ 1935005 h 1959251"/>
                <a:gd name="connsiteX83" fmla="*/ 78408 w 1138668"/>
                <a:gd name="connsiteY83" fmla="*/ 1955255 h 1959251"/>
                <a:gd name="connsiteX84" fmla="*/ 222858 w 1138668"/>
                <a:gd name="connsiteY84" fmla="*/ 1897655 h 1959251"/>
                <a:gd name="connsiteX85" fmla="*/ 788058 w 1138668"/>
                <a:gd name="connsiteY85" fmla="*/ 1727555 h 1959251"/>
                <a:gd name="connsiteX86" fmla="*/ 1138608 w 1138668"/>
                <a:gd name="connsiteY86" fmla="*/ 1663655 h 1959251"/>
                <a:gd name="connsiteX87" fmla="*/ 1118358 w 1138668"/>
                <a:gd name="connsiteY87" fmla="*/ 1243355 h 19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38668" h="1959251">
                  <a:moveTo>
                    <a:pt x="1118358" y="1243355"/>
                  </a:moveTo>
                  <a:cubicBezTo>
                    <a:pt x="1119258" y="1159205"/>
                    <a:pt x="1108458" y="1075955"/>
                    <a:pt x="1103508" y="992255"/>
                  </a:cubicBezTo>
                  <a:cubicBezTo>
                    <a:pt x="1096758" y="936905"/>
                    <a:pt x="1090458" y="881555"/>
                    <a:pt x="1085508" y="825755"/>
                  </a:cubicBezTo>
                  <a:cubicBezTo>
                    <a:pt x="1080558" y="803255"/>
                    <a:pt x="1039608" y="545405"/>
                    <a:pt x="1044108" y="532805"/>
                  </a:cubicBezTo>
                  <a:cubicBezTo>
                    <a:pt x="1042308" y="499055"/>
                    <a:pt x="971658" y="230855"/>
                    <a:pt x="951858" y="166955"/>
                  </a:cubicBezTo>
                  <a:cubicBezTo>
                    <a:pt x="950058" y="160655"/>
                    <a:pt x="946458" y="154805"/>
                    <a:pt x="939708" y="151655"/>
                  </a:cubicBezTo>
                  <a:cubicBezTo>
                    <a:pt x="917658" y="156605"/>
                    <a:pt x="919458" y="174605"/>
                    <a:pt x="918108" y="190805"/>
                  </a:cubicBezTo>
                  <a:cubicBezTo>
                    <a:pt x="938808" y="312755"/>
                    <a:pt x="963558" y="433805"/>
                    <a:pt x="981108" y="556205"/>
                  </a:cubicBezTo>
                  <a:cubicBezTo>
                    <a:pt x="999558" y="687155"/>
                    <a:pt x="1019358" y="818105"/>
                    <a:pt x="1010808" y="951305"/>
                  </a:cubicBezTo>
                  <a:cubicBezTo>
                    <a:pt x="1006308" y="1021955"/>
                    <a:pt x="997758" y="1091255"/>
                    <a:pt x="977508" y="1159205"/>
                  </a:cubicBezTo>
                  <a:cubicBezTo>
                    <a:pt x="969408" y="1186655"/>
                    <a:pt x="958608" y="1212755"/>
                    <a:pt x="940608" y="1235705"/>
                  </a:cubicBezTo>
                  <a:cubicBezTo>
                    <a:pt x="932058" y="1246505"/>
                    <a:pt x="923058" y="1258205"/>
                    <a:pt x="907758" y="1254605"/>
                  </a:cubicBezTo>
                  <a:cubicBezTo>
                    <a:pt x="892908" y="1251455"/>
                    <a:pt x="887958" y="1237505"/>
                    <a:pt x="884808" y="1224005"/>
                  </a:cubicBezTo>
                  <a:cubicBezTo>
                    <a:pt x="879408" y="1201505"/>
                    <a:pt x="877158" y="1178555"/>
                    <a:pt x="874908" y="1155155"/>
                  </a:cubicBezTo>
                  <a:cubicBezTo>
                    <a:pt x="870858" y="1106105"/>
                    <a:pt x="868158" y="1056605"/>
                    <a:pt x="856458" y="1008455"/>
                  </a:cubicBezTo>
                  <a:cubicBezTo>
                    <a:pt x="848808" y="976955"/>
                    <a:pt x="837108" y="946805"/>
                    <a:pt x="820908" y="913055"/>
                  </a:cubicBezTo>
                  <a:cubicBezTo>
                    <a:pt x="809658" y="935555"/>
                    <a:pt x="684108" y="1112855"/>
                    <a:pt x="681408" y="1120505"/>
                  </a:cubicBezTo>
                  <a:cubicBezTo>
                    <a:pt x="667458" y="1160555"/>
                    <a:pt x="649908" y="1198355"/>
                    <a:pt x="622908" y="1231205"/>
                  </a:cubicBezTo>
                  <a:cubicBezTo>
                    <a:pt x="609408" y="1247405"/>
                    <a:pt x="594558" y="1264955"/>
                    <a:pt x="571158" y="1261355"/>
                  </a:cubicBezTo>
                  <a:cubicBezTo>
                    <a:pt x="546858" y="1257305"/>
                    <a:pt x="541008" y="1233905"/>
                    <a:pt x="534708" y="1214105"/>
                  </a:cubicBezTo>
                  <a:cubicBezTo>
                    <a:pt x="523008" y="1176755"/>
                    <a:pt x="517608" y="1138055"/>
                    <a:pt x="513558" y="1099355"/>
                  </a:cubicBezTo>
                  <a:cubicBezTo>
                    <a:pt x="510858" y="1071905"/>
                    <a:pt x="509508" y="1044005"/>
                    <a:pt x="502758" y="1017005"/>
                  </a:cubicBezTo>
                  <a:cubicBezTo>
                    <a:pt x="496458" y="991805"/>
                    <a:pt x="480708" y="985955"/>
                    <a:pt x="459558" y="1000805"/>
                  </a:cubicBezTo>
                  <a:cubicBezTo>
                    <a:pt x="449208" y="1008005"/>
                    <a:pt x="439308" y="1016105"/>
                    <a:pt x="430758" y="1025555"/>
                  </a:cubicBezTo>
                  <a:cubicBezTo>
                    <a:pt x="382158" y="1081805"/>
                    <a:pt x="340308" y="1143005"/>
                    <a:pt x="307908" y="1210505"/>
                  </a:cubicBezTo>
                  <a:cubicBezTo>
                    <a:pt x="303858" y="1219055"/>
                    <a:pt x="262008" y="1325705"/>
                    <a:pt x="260658" y="1372955"/>
                  </a:cubicBezTo>
                  <a:cubicBezTo>
                    <a:pt x="259758" y="1399505"/>
                    <a:pt x="271008" y="1407155"/>
                    <a:pt x="296208" y="1399505"/>
                  </a:cubicBezTo>
                  <a:cubicBezTo>
                    <a:pt x="312858" y="1394555"/>
                    <a:pt x="326358" y="1388705"/>
                    <a:pt x="341208" y="1377005"/>
                  </a:cubicBezTo>
                  <a:cubicBezTo>
                    <a:pt x="375858" y="1356755"/>
                    <a:pt x="430758" y="1309955"/>
                    <a:pt x="455508" y="1294205"/>
                  </a:cubicBezTo>
                  <a:cubicBezTo>
                    <a:pt x="460908" y="1291055"/>
                    <a:pt x="465408" y="1282055"/>
                    <a:pt x="472158" y="1287455"/>
                  </a:cubicBezTo>
                  <a:cubicBezTo>
                    <a:pt x="477558" y="1291505"/>
                    <a:pt x="475308" y="1300055"/>
                    <a:pt x="473508" y="1306355"/>
                  </a:cubicBezTo>
                  <a:cubicBezTo>
                    <a:pt x="464958" y="1338755"/>
                    <a:pt x="449658" y="1367105"/>
                    <a:pt x="424908" y="1390055"/>
                  </a:cubicBezTo>
                  <a:cubicBezTo>
                    <a:pt x="425808" y="1395005"/>
                    <a:pt x="354258" y="1442705"/>
                    <a:pt x="342558" y="1448105"/>
                  </a:cubicBezTo>
                  <a:cubicBezTo>
                    <a:pt x="323658" y="1456655"/>
                    <a:pt x="305658" y="1467905"/>
                    <a:pt x="286308" y="1476005"/>
                  </a:cubicBezTo>
                  <a:cubicBezTo>
                    <a:pt x="251208" y="1490405"/>
                    <a:pt x="216558" y="1507955"/>
                    <a:pt x="178758" y="1515155"/>
                  </a:cubicBezTo>
                  <a:cubicBezTo>
                    <a:pt x="131508" y="1524155"/>
                    <a:pt x="102258" y="1505255"/>
                    <a:pt x="96408" y="1460255"/>
                  </a:cubicBezTo>
                  <a:cubicBezTo>
                    <a:pt x="90558" y="1418405"/>
                    <a:pt x="93258" y="1376555"/>
                    <a:pt x="105858" y="1336055"/>
                  </a:cubicBezTo>
                  <a:cubicBezTo>
                    <a:pt x="121608" y="1285205"/>
                    <a:pt x="150408" y="1241555"/>
                    <a:pt x="185058" y="1201505"/>
                  </a:cubicBezTo>
                  <a:cubicBezTo>
                    <a:pt x="197208" y="1183505"/>
                    <a:pt x="294858" y="1102505"/>
                    <a:pt x="330858" y="1075955"/>
                  </a:cubicBezTo>
                  <a:cubicBezTo>
                    <a:pt x="337608" y="1070555"/>
                    <a:pt x="345258" y="1063355"/>
                    <a:pt x="342108" y="1053455"/>
                  </a:cubicBezTo>
                  <a:cubicBezTo>
                    <a:pt x="338958" y="1043555"/>
                    <a:pt x="329058" y="1041755"/>
                    <a:pt x="320058" y="1040855"/>
                  </a:cubicBezTo>
                  <a:cubicBezTo>
                    <a:pt x="304308" y="1039505"/>
                    <a:pt x="289008" y="1036805"/>
                    <a:pt x="273258" y="1035455"/>
                  </a:cubicBezTo>
                  <a:cubicBezTo>
                    <a:pt x="236808" y="1031855"/>
                    <a:pt x="200358" y="1027805"/>
                    <a:pt x="166608" y="1011155"/>
                  </a:cubicBezTo>
                  <a:cubicBezTo>
                    <a:pt x="110358" y="983255"/>
                    <a:pt x="87408" y="933305"/>
                    <a:pt x="73458" y="872105"/>
                  </a:cubicBezTo>
                  <a:cubicBezTo>
                    <a:pt x="88308" y="879305"/>
                    <a:pt x="93708" y="889205"/>
                    <a:pt x="100458" y="897755"/>
                  </a:cubicBezTo>
                  <a:cubicBezTo>
                    <a:pt x="118908" y="921605"/>
                    <a:pt x="136458" y="945455"/>
                    <a:pt x="158508" y="966155"/>
                  </a:cubicBezTo>
                  <a:cubicBezTo>
                    <a:pt x="167508" y="974255"/>
                    <a:pt x="176508" y="981905"/>
                    <a:pt x="188208" y="985955"/>
                  </a:cubicBezTo>
                  <a:cubicBezTo>
                    <a:pt x="208908" y="993155"/>
                    <a:pt x="222408" y="982355"/>
                    <a:pt x="219708" y="960305"/>
                  </a:cubicBezTo>
                  <a:cubicBezTo>
                    <a:pt x="218808" y="950405"/>
                    <a:pt x="214308" y="941405"/>
                    <a:pt x="209358" y="933305"/>
                  </a:cubicBezTo>
                  <a:cubicBezTo>
                    <a:pt x="200358" y="917105"/>
                    <a:pt x="191358" y="900455"/>
                    <a:pt x="181458" y="884705"/>
                  </a:cubicBezTo>
                  <a:cubicBezTo>
                    <a:pt x="136908" y="814055"/>
                    <a:pt x="112158" y="736205"/>
                    <a:pt x="109008" y="653405"/>
                  </a:cubicBezTo>
                  <a:cubicBezTo>
                    <a:pt x="106308" y="577805"/>
                    <a:pt x="105858" y="502205"/>
                    <a:pt x="117108" y="427055"/>
                  </a:cubicBezTo>
                  <a:cubicBezTo>
                    <a:pt x="126558" y="363155"/>
                    <a:pt x="135558" y="299255"/>
                    <a:pt x="155808" y="238055"/>
                  </a:cubicBezTo>
                  <a:cubicBezTo>
                    <a:pt x="160308" y="225005"/>
                    <a:pt x="163008" y="207005"/>
                    <a:pt x="179208" y="205655"/>
                  </a:cubicBezTo>
                  <a:cubicBezTo>
                    <a:pt x="196308" y="204305"/>
                    <a:pt x="199458" y="223205"/>
                    <a:pt x="205308" y="235355"/>
                  </a:cubicBezTo>
                  <a:cubicBezTo>
                    <a:pt x="220608" y="269105"/>
                    <a:pt x="226908" y="305555"/>
                    <a:pt x="235008" y="341105"/>
                  </a:cubicBezTo>
                  <a:cubicBezTo>
                    <a:pt x="237258" y="351005"/>
                    <a:pt x="236808" y="362255"/>
                    <a:pt x="250308" y="369455"/>
                  </a:cubicBezTo>
                  <a:cubicBezTo>
                    <a:pt x="258408" y="351005"/>
                    <a:pt x="258858" y="331655"/>
                    <a:pt x="260658" y="312755"/>
                  </a:cubicBezTo>
                  <a:cubicBezTo>
                    <a:pt x="268758" y="233555"/>
                    <a:pt x="299358" y="167405"/>
                    <a:pt x="365958" y="120155"/>
                  </a:cubicBezTo>
                  <a:cubicBezTo>
                    <a:pt x="384408" y="107105"/>
                    <a:pt x="403758" y="95405"/>
                    <a:pt x="420408" y="80105"/>
                  </a:cubicBezTo>
                  <a:cubicBezTo>
                    <a:pt x="420858" y="78755"/>
                    <a:pt x="421308" y="77405"/>
                    <a:pt x="421758" y="75605"/>
                  </a:cubicBezTo>
                  <a:cubicBezTo>
                    <a:pt x="421758" y="75155"/>
                    <a:pt x="422208" y="74255"/>
                    <a:pt x="422208" y="73805"/>
                  </a:cubicBezTo>
                  <a:cubicBezTo>
                    <a:pt x="422658" y="58955"/>
                    <a:pt x="422658" y="44105"/>
                    <a:pt x="422208" y="29255"/>
                  </a:cubicBezTo>
                  <a:cubicBezTo>
                    <a:pt x="422208" y="28355"/>
                    <a:pt x="421758" y="26555"/>
                    <a:pt x="421758" y="25205"/>
                  </a:cubicBezTo>
                  <a:cubicBezTo>
                    <a:pt x="420408" y="18005"/>
                    <a:pt x="422658" y="9905"/>
                    <a:pt x="417258" y="3605"/>
                  </a:cubicBezTo>
                  <a:cubicBezTo>
                    <a:pt x="407358" y="-8095"/>
                    <a:pt x="357858" y="12155"/>
                    <a:pt x="347058" y="15305"/>
                  </a:cubicBezTo>
                  <a:cubicBezTo>
                    <a:pt x="318258" y="23405"/>
                    <a:pt x="222408" y="49505"/>
                    <a:pt x="201708" y="55805"/>
                  </a:cubicBezTo>
                  <a:cubicBezTo>
                    <a:pt x="172908" y="64805"/>
                    <a:pt x="148608" y="76955"/>
                    <a:pt x="130158" y="103055"/>
                  </a:cubicBezTo>
                  <a:cubicBezTo>
                    <a:pt x="112158" y="128705"/>
                    <a:pt x="114858" y="154355"/>
                    <a:pt x="108558" y="183605"/>
                  </a:cubicBezTo>
                  <a:cubicBezTo>
                    <a:pt x="106308" y="193955"/>
                    <a:pt x="100908" y="214655"/>
                    <a:pt x="100908" y="213305"/>
                  </a:cubicBezTo>
                  <a:cubicBezTo>
                    <a:pt x="86508" y="220955"/>
                    <a:pt x="91908" y="277655"/>
                    <a:pt x="88308" y="294755"/>
                  </a:cubicBezTo>
                  <a:cubicBezTo>
                    <a:pt x="82008" y="324005"/>
                    <a:pt x="76608" y="353705"/>
                    <a:pt x="71658" y="383405"/>
                  </a:cubicBezTo>
                  <a:cubicBezTo>
                    <a:pt x="55908" y="480605"/>
                    <a:pt x="47358" y="578255"/>
                    <a:pt x="37008" y="676355"/>
                  </a:cubicBezTo>
                  <a:cubicBezTo>
                    <a:pt x="31608" y="725855"/>
                    <a:pt x="24858" y="775355"/>
                    <a:pt x="22608" y="825305"/>
                  </a:cubicBezTo>
                  <a:cubicBezTo>
                    <a:pt x="20808" y="868505"/>
                    <a:pt x="16308" y="931955"/>
                    <a:pt x="30258" y="972455"/>
                  </a:cubicBezTo>
                  <a:cubicBezTo>
                    <a:pt x="33408" y="1030505"/>
                    <a:pt x="23958" y="1090805"/>
                    <a:pt x="19908" y="1148855"/>
                  </a:cubicBezTo>
                  <a:cubicBezTo>
                    <a:pt x="15858" y="1202405"/>
                    <a:pt x="12708" y="1255505"/>
                    <a:pt x="15858" y="1309505"/>
                  </a:cubicBezTo>
                  <a:cubicBezTo>
                    <a:pt x="17658" y="1339205"/>
                    <a:pt x="26658" y="1367555"/>
                    <a:pt x="31158" y="1397255"/>
                  </a:cubicBezTo>
                  <a:cubicBezTo>
                    <a:pt x="36108" y="1429655"/>
                    <a:pt x="23508" y="1458905"/>
                    <a:pt x="19908" y="1490855"/>
                  </a:cubicBezTo>
                  <a:cubicBezTo>
                    <a:pt x="16758" y="1521905"/>
                    <a:pt x="27108" y="1551155"/>
                    <a:pt x="30258" y="1581755"/>
                  </a:cubicBezTo>
                  <a:cubicBezTo>
                    <a:pt x="33408" y="1612355"/>
                    <a:pt x="22158" y="1637555"/>
                    <a:pt x="15408" y="1667255"/>
                  </a:cubicBezTo>
                  <a:cubicBezTo>
                    <a:pt x="3258" y="1721255"/>
                    <a:pt x="5058" y="1776155"/>
                    <a:pt x="3708" y="1831055"/>
                  </a:cubicBezTo>
                  <a:cubicBezTo>
                    <a:pt x="2808" y="1864805"/>
                    <a:pt x="-6642" y="1903055"/>
                    <a:pt x="8658" y="1935005"/>
                  </a:cubicBezTo>
                  <a:cubicBezTo>
                    <a:pt x="23058" y="1964705"/>
                    <a:pt x="50058" y="1961105"/>
                    <a:pt x="78408" y="1955255"/>
                  </a:cubicBezTo>
                  <a:cubicBezTo>
                    <a:pt x="127908" y="1945355"/>
                    <a:pt x="179658" y="1923305"/>
                    <a:pt x="222858" y="1897655"/>
                  </a:cubicBezTo>
                  <a:lnTo>
                    <a:pt x="788058" y="1727555"/>
                  </a:lnTo>
                  <a:cubicBezTo>
                    <a:pt x="811908" y="1713605"/>
                    <a:pt x="1138158" y="1666355"/>
                    <a:pt x="1138608" y="1663655"/>
                  </a:cubicBezTo>
                  <a:cubicBezTo>
                    <a:pt x="1139958" y="1634405"/>
                    <a:pt x="1118358" y="1249205"/>
                    <a:pt x="1118358" y="1243355"/>
                  </a:cubicBezTo>
                  <a:close/>
                </a:path>
              </a:pathLst>
            </a:custGeom>
            <a:solidFill>
              <a:srgbClr val="40352F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0F19276-F0A0-4F3A-B62F-9F94232A205E}"/>
                </a:ext>
              </a:extLst>
            </p:cNvPr>
            <p:cNvSpPr/>
            <p:nvPr/>
          </p:nvSpPr>
          <p:spPr>
            <a:xfrm>
              <a:off x="1690657" y="4053458"/>
              <a:ext cx="961462" cy="1823289"/>
            </a:xfrm>
            <a:custGeom>
              <a:avLst/>
              <a:gdLst>
                <a:gd name="connsiteX0" fmla="*/ 732618 w 760067"/>
                <a:gd name="connsiteY0" fmla="*/ 1033671 h 1441370"/>
                <a:gd name="connsiteX1" fmla="*/ 656568 w 760067"/>
                <a:gd name="connsiteY1" fmla="*/ 732171 h 1441370"/>
                <a:gd name="connsiteX2" fmla="*/ 622368 w 760067"/>
                <a:gd name="connsiteY2" fmla="*/ 561621 h 1441370"/>
                <a:gd name="connsiteX3" fmla="*/ 602118 w 760067"/>
                <a:gd name="connsiteY3" fmla="*/ 443271 h 1441370"/>
                <a:gd name="connsiteX4" fmla="*/ 456318 w 760067"/>
                <a:gd name="connsiteY4" fmla="*/ 178671 h 1441370"/>
                <a:gd name="connsiteX5" fmla="*/ 32868 w 760067"/>
                <a:gd name="connsiteY5" fmla="*/ 21 h 1441370"/>
                <a:gd name="connsiteX6" fmla="*/ 468 w 760067"/>
                <a:gd name="connsiteY6" fmla="*/ 102621 h 1441370"/>
                <a:gd name="connsiteX7" fmla="*/ 127818 w 760067"/>
                <a:gd name="connsiteY7" fmla="*/ 661521 h 1441370"/>
                <a:gd name="connsiteX8" fmla="*/ 161568 w 760067"/>
                <a:gd name="connsiteY8" fmla="*/ 934221 h 1441370"/>
                <a:gd name="connsiteX9" fmla="*/ 185868 w 760067"/>
                <a:gd name="connsiteY9" fmla="*/ 1279371 h 1441370"/>
                <a:gd name="connsiteX10" fmla="*/ 188568 w 760067"/>
                <a:gd name="connsiteY10" fmla="*/ 1381971 h 1441370"/>
                <a:gd name="connsiteX11" fmla="*/ 188568 w 760067"/>
                <a:gd name="connsiteY11" fmla="*/ 1441371 h 1441370"/>
                <a:gd name="connsiteX12" fmla="*/ 391068 w 760067"/>
                <a:gd name="connsiteY12" fmla="*/ 1393221 h 1441370"/>
                <a:gd name="connsiteX13" fmla="*/ 380268 w 760067"/>
                <a:gd name="connsiteY13" fmla="*/ 1318071 h 1441370"/>
                <a:gd name="connsiteX14" fmla="*/ 406818 w 760067"/>
                <a:gd name="connsiteY14" fmla="*/ 1295121 h 1441370"/>
                <a:gd name="connsiteX15" fmla="*/ 437868 w 760067"/>
                <a:gd name="connsiteY15" fmla="*/ 1285671 h 1441370"/>
                <a:gd name="connsiteX16" fmla="*/ 496818 w 760067"/>
                <a:gd name="connsiteY16" fmla="*/ 1264071 h 1441370"/>
                <a:gd name="connsiteX17" fmla="*/ 555768 w 760067"/>
                <a:gd name="connsiteY17" fmla="*/ 1246971 h 1441370"/>
                <a:gd name="connsiteX18" fmla="*/ 581418 w 760067"/>
                <a:gd name="connsiteY18" fmla="*/ 1240221 h 1441370"/>
                <a:gd name="connsiteX19" fmla="*/ 615168 w 760067"/>
                <a:gd name="connsiteY19" fmla="*/ 1228971 h 1441370"/>
                <a:gd name="connsiteX20" fmla="*/ 690768 w 760067"/>
                <a:gd name="connsiteY20" fmla="*/ 1202871 h 1441370"/>
                <a:gd name="connsiteX21" fmla="*/ 760068 w 760067"/>
                <a:gd name="connsiteY21" fmla="*/ 1180371 h 1441370"/>
                <a:gd name="connsiteX22" fmla="*/ 732618 w 760067"/>
                <a:gd name="connsiteY22" fmla="*/ 1033671 h 144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0067" h="1441370">
                  <a:moveTo>
                    <a:pt x="732618" y="1033671"/>
                  </a:moveTo>
                  <a:cubicBezTo>
                    <a:pt x="707418" y="932871"/>
                    <a:pt x="681768" y="832521"/>
                    <a:pt x="656568" y="732171"/>
                  </a:cubicBezTo>
                  <a:cubicBezTo>
                    <a:pt x="645318" y="675471"/>
                    <a:pt x="633618" y="618771"/>
                    <a:pt x="622368" y="561621"/>
                  </a:cubicBezTo>
                  <a:cubicBezTo>
                    <a:pt x="616968" y="521571"/>
                    <a:pt x="613368" y="481971"/>
                    <a:pt x="602118" y="443271"/>
                  </a:cubicBezTo>
                  <a:cubicBezTo>
                    <a:pt x="594018" y="414921"/>
                    <a:pt x="471168" y="206571"/>
                    <a:pt x="456318" y="178671"/>
                  </a:cubicBezTo>
                  <a:cubicBezTo>
                    <a:pt x="444618" y="176871"/>
                    <a:pt x="40968" y="-2229"/>
                    <a:pt x="32868" y="21"/>
                  </a:cubicBezTo>
                  <a:cubicBezTo>
                    <a:pt x="25218" y="20271"/>
                    <a:pt x="-4032" y="86871"/>
                    <a:pt x="468" y="102621"/>
                  </a:cubicBezTo>
                  <a:cubicBezTo>
                    <a:pt x="62568" y="282171"/>
                    <a:pt x="98568" y="473871"/>
                    <a:pt x="127818" y="661521"/>
                  </a:cubicBezTo>
                  <a:cubicBezTo>
                    <a:pt x="141768" y="751971"/>
                    <a:pt x="153018" y="842871"/>
                    <a:pt x="161568" y="934221"/>
                  </a:cubicBezTo>
                  <a:cubicBezTo>
                    <a:pt x="165618" y="979671"/>
                    <a:pt x="183618" y="1226271"/>
                    <a:pt x="185868" y="1279371"/>
                  </a:cubicBezTo>
                  <a:cubicBezTo>
                    <a:pt x="187218" y="1313571"/>
                    <a:pt x="187218" y="1347771"/>
                    <a:pt x="188568" y="1381971"/>
                  </a:cubicBezTo>
                  <a:cubicBezTo>
                    <a:pt x="189018" y="1393671"/>
                    <a:pt x="188118" y="1422021"/>
                    <a:pt x="188568" y="1441371"/>
                  </a:cubicBezTo>
                  <a:cubicBezTo>
                    <a:pt x="202518" y="1441371"/>
                    <a:pt x="370818" y="1402671"/>
                    <a:pt x="391068" y="1393221"/>
                  </a:cubicBezTo>
                  <a:cubicBezTo>
                    <a:pt x="391068" y="1389621"/>
                    <a:pt x="381168" y="1326621"/>
                    <a:pt x="380268" y="1318071"/>
                  </a:cubicBezTo>
                  <a:cubicBezTo>
                    <a:pt x="384318" y="1304571"/>
                    <a:pt x="394218" y="1297821"/>
                    <a:pt x="406818" y="1295121"/>
                  </a:cubicBezTo>
                  <a:cubicBezTo>
                    <a:pt x="418068" y="1292871"/>
                    <a:pt x="427968" y="1289721"/>
                    <a:pt x="437868" y="1285671"/>
                  </a:cubicBezTo>
                  <a:cubicBezTo>
                    <a:pt x="453618" y="1278921"/>
                    <a:pt x="480168" y="1269021"/>
                    <a:pt x="496818" y="1264071"/>
                  </a:cubicBezTo>
                  <a:lnTo>
                    <a:pt x="555768" y="1246971"/>
                  </a:lnTo>
                  <a:cubicBezTo>
                    <a:pt x="564318" y="1244721"/>
                    <a:pt x="572868" y="1242471"/>
                    <a:pt x="581418" y="1240221"/>
                  </a:cubicBezTo>
                  <a:cubicBezTo>
                    <a:pt x="594468" y="1237071"/>
                    <a:pt x="613818" y="1228971"/>
                    <a:pt x="615168" y="1228971"/>
                  </a:cubicBezTo>
                  <a:cubicBezTo>
                    <a:pt x="643968" y="1224021"/>
                    <a:pt x="662868" y="1208721"/>
                    <a:pt x="690768" y="1202871"/>
                  </a:cubicBezTo>
                  <a:cubicBezTo>
                    <a:pt x="712368" y="1197921"/>
                    <a:pt x="722268" y="1189821"/>
                    <a:pt x="760068" y="1180371"/>
                  </a:cubicBezTo>
                  <a:cubicBezTo>
                    <a:pt x="747018" y="1120071"/>
                    <a:pt x="742068" y="1065621"/>
                    <a:pt x="732618" y="1033671"/>
                  </a:cubicBezTo>
                  <a:close/>
                </a:path>
              </a:pathLst>
            </a:custGeom>
            <a:solidFill>
              <a:srgbClr val="FEFEFE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CA9A185-AC30-4697-A5BA-54499C4AC3D1}"/>
                </a:ext>
              </a:extLst>
            </p:cNvPr>
            <p:cNvSpPr/>
            <p:nvPr/>
          </p:nvSpPr>
          <p:spPr>
            <a:xfrm>
              <a:off x="1916492" y="4385918"/>
              <a:ext cx="733919" cy="1491968"/>
            </a:xfrm>
            <a:custGeom>
              <a:avLst/>
              <a:gdLst>
                <a:gd name="connsiteX0" fmla="*/ 401987 w 580187"/>
                <a:gd name="connsiteY0" fmla="*/ 978300 h 1179450"/>
                <a:gd name="connsiteX1" fmla="*/ 376337 w 580187"/>
                <a:gd name="connsiteY1" fmla="*/ 985050 h 1179450"/>
                <a:gd name="connsiteX2" fmla="*/ 317387 w 580187"/>
                <a:gd name="connsiteY2" fmla="*/ 1002150 h 1179450"/>
                <a:gd name="connsiteX3" fmla="*/ 258437 w 580187"/>
                <a:gd name="connsiteY3" fmla="*/ 1023750 h 1179450"/>
                <a:gd name="connsiteX4" fmla="*/ 227387 w 580187"/>
                <a:gd name="connsiteY4" fmla="*/ 1033200 h 1179450"/>
                <a:gd name="connsiteX5" fmla="*/ 200837 w 580187"/>
                <a:gd name="connsiteY5" fmla="*/ 1056150 h 1179450"/>
                <a:gd name="connsiteX6" fmla="*/ 211637 w 580187"/>
                <a:gd name="connsiteY6" fmla="*/ 1131300 h 1179450"/>
                <a:gd name="connsiteX7" fmla="*/ 9137 w 580187"/>
                <a:gd name="connsiteY7" fmla="*/ 1179450 h 1179450"/>
                <a:gd name="connsiteX8" fmla="*/ 9137 w 580187"/>
                <a:gd name="connsiteY8" fmla="*/ 1120050 h 1179450"/>
                <a:gd name="connsiteX9" fmla="*/ 6437 w 580187"/>
                <a:gd name="connsiteY9" fmla="*/ 1017450 h 1179450"/>
                <a:gd name="connsiteX10" fmla="*/ 1037 w 580187"/>
                <a:gd name="connsiteY10" fmla="*/ 859050 h 1179450"/>
                <a:gd name="connsiteX11" fmla="*/ 18137 w 580187"/>
                <a:gd name="connsiteY11" fmla="*/ 840150 h 1179450"/>
                <a:gd name="connsiteX12" fmla="*/ 94187 w 580187"/>
                <a:gd name="connsiteY12" fmla="*/ 810000 h 1179450"/>
                <a:gd name="connsiteX13" fmla="*/ 165287 w 580187"/>
                <a:gd name="connsiteY13" fmla="*/ 814050 h 1179450"/>
                <a:gd name="connsiteX14" fmla="*/ 159437 w 580187"/>
                <a:gd name="connsiteY14" fmla="*/ 851850 h 1179450"/>
                <a:gd name="connsiteX15" fmla="*/ 103637 w 580187"/>
                <a:gd name="connsiteY15" fmla="*/ 927900 h 1179450"/>
                <a:gd name="connsiteX16" fmla="*/ 93737 w 580187"/>
                <a:gd name="connsiteY16" fmla="*/ 960300 h 1179450"/>
                <a:gd name="connsiteX17" fmla="*/ 145937 w 580187"/>
                <a:gd name="connsiteY17" fmla="*/ 974250 h 1179450"/>
                <a:gd name="connsiteX18" fmla="*/ 196337 w 580187"/>
                <a:gd name="connsiteY18" fmla="*/ 963000 h 1179450"/>
                <a:gd name="connsiteX19" fmla="*/ 227837 w 580187"/>
                <a:gd name="connsiteY19" fmla="*/ 871650 h 1179450"/>
                <a:gd name="connsiteX20" fmla="*/ 207587 w 580187"/>
                <a:gd name="connsiteY20" fmla="*/ 720900 h 1179450"/>
                <a:gd name="connsiteX21" fmla="*/ 250337 w 580187"/>
                <a:gd name="connsiteY21" fmla="*/ 686700 h 1179450"/>
                <a:gd name="connsiteX22" fmla="*/ 311087 w 580187"/>
                <a:gd name="connsiteY22" fmla="*/ 702450 h 1179450"/>
                <a:gd name="connsiteX23" fmla="*/ 333137 w 580187"/>
                <a:gd name="connsiteY23" fmla="*/ 759600 h 1179450"/>
                <a:gd name="connsiteX24" fmla="*/ 300287 w 580187"/>
                <a:gd name="connsiteY24" fmla="*/ 807750 h 1179450"/>
                <a:gd name="connsiteX25" fmla="*/ 316937 w 580187"/>
                <a:gd name="connsiteY25" fmla="*/ 837900 h 1179450"/>
                <a:gd name="connsiteX26" fmla="*/ 428987 w 580187"/>
                <a:gd name="connsiteY26" fmla="*/ 809550 h 1179450"/>
                <a:gd name="connsiteX27" fmla="*/ 476237 w 580187"/>
                <a:gd name="connsiteY27" fmla="*/ 727650 h 1179450"/>
                <a:gd name="connsiteX28" fmla="*/ 430337 w 580187"/>
                <a:gd name="connsiteY28" fmla="*/ 465750 h 1179450"/>
                <a:gd name="connsiteX29" fmla="*/ 385787 w 580187"/>
                <a:gd name="connsiteY29" fmla="*/ 454050 h 1179450"/>
                <a:gd name="connsiteX30" fmla="*/ 284537 w 580187"/>
                <a:gd name="connsiteY30" fmla="*/ 535950 h 1179450"/>
                <a:gd name="connsiteX31" fmla="*/ 247187 w 580187"/>
                <a:gd name="connsiteY31" fmla="*/ 548100 h 1179450"/>
                <a:gd name="connsiteX32" fmla="*/ 249887 w 580187"/>
                <a:gd name="connsiteY32" fmla="*/ 508950 h 1179450"/>
                <a:gd name="connsiteX33" fmla="*/ 323237 w 580187"/>
                <a:gd name="connsiteY33" fmla="*/ 335250 h 1179450"/>
                <a:gd name="connsiteX34" fmla="*/ 353387 w 580187"/>
                <a:gd name="connsiteY34" fmla="*/ 215550 h 1179450"/>
                <a:gd name="connsiteX35" fmla="*/ 303887 w 580187"/>
                <a:gd name="connsiteY35" fmla="*/ 107100 h 1179450"/>
                <a:gd name="connsiteX36" fmla="*/ 297137 w 580187"/>
                <a:gd name="connsiteY36" fmla="*/ 15300 h 1179450"/>
                <a:gd name="connsiteX37" fmla="*/ 318737 w 580187"/>
                <a:gd name="connsiteY37" fmla="*/ 0 h 1179450"/>
                <a:gd name="connsiteX38" fmla="*/ 422237 w 580187"/>
                <a:gd name="connsiteY38" fmla="*/ 180900 h 1179450"/>
                <a:gd name="connsiteX39" fmla="*/ 442487 w 580187"/>
                <a:gd name="connsiteY39" fmla="*/ 299250 h 1179450"/>
                <a:gd name="connsiteX40" fmla="*/ 476687 w 580187"/>
                <a:gd name="connsiteY40" fmla="*/ 469800 h 1179450"/>
                <a:gd name="connsiteX41" fmla="*/ 552737 w 580187"/>
                <a:gd name="connsiteY41" fmla="*/ 771300 h 1179450"/>
                <a:gd name="connsiteX42" fmla="*/ 580187 w 580187"/>
                <a:gd name="connsiteY42" fmla="*/ 918900 h 1179450"/>
                <a:gd name="connsiteX43" fmla="*/ 510887 w 580187"/>
                <a:gd name="connsiteY43" fmla="*/ 941400 h 1179450"/>
                <a:gd name="connsiteX44" fmla="*/ 435287 w 580187"/>
                <a:gd name="connsiteY44" fmla="*/ 967500 h 1179450"/>
                <a:gd name="connsiteX45" fmla="*/ 401987 w 580187"/>
                <a:gd name="connsiteY45" fmla="*/ 978300 h 117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187" h="1179450">
                  <a:moveTo>
                    <a:pt x="401987" y="978300"/>
                  </a:moveTo>
                  <a:cubicBezTo>
                    <a:pt x="393437" y="980550"/>
                    <a:pt x="384887" y="982800"/>
                    <a:pt x="376337" y="985050"/>
                  </a:cubicBezTo>
                  <a:lnTo>
                    <a:pt x="317387" y="1002150"/>
                  </a:lnTo>
                  <a:cubicBezTo>
                    <a:pt x="300737" y="1007100"/>
                    <a:pt x="274187" y="1017000"/>
                    <a:pt x="258437" y="1023750"/>
                  </a:cubicBezTo>
                  <a:cubicBezTo>
                    <a:pt x="248537" y="1027800"/>
                    <a:pt x="238637" y="1030950"/>
                    <a:pt x="227387" y="1033200"/>
                  </a:cubicBezTo>
                  <a:cubicBezTo>
                    <a:pt x="214787" y="1035900"/>
                    <a:pt x="204887" y="1042650"/>
                    <a:pt x="200837" y="1056150"/>
                  </a:cubicBezTo>
                  <a:cubicBezTo>
                    <a:pt x="201737" y="1064250"/>
                    <a:pt x="211637" y="1127700"/>
                    <a:pt x="211637" y="1131300"/>
                  </a:cubicBezTo>
                  <a:cubicBezTo>
                    <a:pt x="191387" y="1140750"/>
                    <a:pt x="23087" y="1179450"/>
                    <a:pt x="9137" y="1179450"/>
                  </a:cubicBezTo>
                  <a:cubicBezTo>
                    <a:pt x="9137" y="1160100"/>
                    <a:pt x="9587" y="1131750"/>
                    <a:pt x="9137" y="1120050"/>
                  </a:cubicBezTo>
                  <a:cubicBezTo>
                    <a:pt x="7787" y="1085850"/>
                    <a:pt x="7787" y="1051650"/>
                    <a:pt x="6437" y="1017450"/>
                  </a:cubicBezTo>
                  <a:cubicBezTo>
                    <a:pt x="4187" y="964800"/>
                    <a:pt x="-2563" y="911700"/>
                    <a:pt x="1037" y="859050"/>
                  </a:cubicBezTo>
                  <a:cubicBezTo>
                    <a:pt x="2837" y="849150"/>
                    <a:pt x="10037" y="843750"/>
                    <a:pt x="18137" y="840150"/>
                  </a:cubicBezTo>
                  <a:cubicBezTo>
                    <a:pt x="42887" y="828450"/>
                    <a:pt x="68087" y="817200"/>
                    <a:pt x="94187" y="810000"/>
                  </a:cubicBezTo>
                  <a:cubicBezTo>
                    <a:pt x="112637" y="805050"/>
                    <a:pt x="152687" y="793350"/>
                    <a:pt x="165287" y="814050"/>
                  </a:cubicBezTo>
                  <a:cubicBezTo>
                    <a:pt x="173387" y="827550"/>
                    <a:pt x="166637" y="840150"/>
                    <a:pt x="159437" y="851850"/>
                  </a:cubicBezTo>
                  <a:cubicBezTo>
                    <a:pt x="143237" y="878850"/>
                    <a:pt x="121637" y="902250"/>
                    <a:pt x="103637" y="927900"/>
                  </a:cubicBezTo>
                  <a:cubicBezTo>
                    <a:pt x="96887" y="937350"/>
                    <a:pt x="86987" y="947700"/>
                    <a:pt x="93737" y="960300"/>
                  </a:cubicBezTo>
                  <a:cubicBezTo>
                    <a:pt x="102737" y="976500"/>
                    <a:pt x="130187" y="974700"/>
                    <a:pt x="145937" y="974250"/>
                  </a:cubicBezTo>
                  <a:cubicBezTo>
                    <a:pt x="163037" y="974250"/>
                    <a:pt x="181487" y="971550"/>
                    <a:pt x="196337" y="963000"/>
                  </a:cubicBezTo>
                  <a:cubicBezTo>
                    <a:pt x="229637" y="944550"/>
                    <a:pt x="230537" y="904950"/>
                    <a:pt x="227837" y="871650"/>
                  </a:cubicBezTo>
                  <a:cubicBezTo>
                    <a:pt x="223787" y="821250"/>
                    <a:pt x="211637" y="771300"/>
                    <a:pt x="207587" y="720900"/>
                  </a:cubicBezTo>
                  <a:cubicBezTo>
                    <a:pt x="203987" y="679050"/>
                    <a:pt x="211187" y="673200"/>
                    <a:pt x="250337" y="686700"/>
                  </a:cubicBezTo>
                  <a:cubicBezTo>
                    <a:pt x="270137" y="693450"/>
                    <a:pt x="291287" y="696150"/>
                    <a:pt x="311087" y="702450"/>
                  </a:cubicBezTo>
                  <a:cubicBezTo>
                    <a:pt x="344837" y="713700"/>
                    <a:pt x="350687" y="729450"/>
                    <a:pt x="333137" y="759600"/>
                  </a:cubicBezTo>
                  <a:cubicBezTo>
                    <a:pt x="323237" y="776250"/>
                    <a:pt x="309737" y="790650"/>
                    <a:pt x="300287" y="807750"/>
                  </a:cubicBezTo>
                  <a:cubicBezTo>
                    <a:pt x="289037" y="828000"/>
                    <a:pt x="293987" y="837900"/>
                    <a:pt x="316937" y="837900"/>
                  </a:cubicBezTo>
                  <a:cubicBezTo>
                    <a:pt x="356537" y="837900"/>
                    <a:pt x="394337" y="828900"/>
                    <a:pt x="428987" y="809550"/>
                  </a:cubicBezTo>
                  <a:cubicBezTo>
                    <a:pt x="460937" y="792000"/>
                    <a:pt x="474887" y="762750"/>
                    <a:pt x="476237" y="727650"/>
                  </a:cubicBezTo>
                  <a:cubicBezTo>
                    <a:pt x="480737" y="637200"/>
                    <a:pt x="459137" y="550800"/>
                    <a:pt x="430337" y="465750"/>
                  </a:cubicBezTo>
                  <a:cubicBezTo>
                    <a:pt x="421337" y="439650"/>
                    <a:pt x="407837" y="436950"/>
                    <a:pt x="385787" y="454050"/>
                  </a:cubicBezTo>
                  <a:cubicBezTo>
                    <a:pt x="351587" y="480600"/>
                    <a:pt x="319637" y="510300"/>
                    <a:pt x="284537" y="535950"/>
                  </a:cubicBezTo>
                  <a:cubicBezTo>
                    <a:pt x="273287" y="544050"/>
                    <a:pt x="260687" y="558450"/>
                    <a:pt x="247187" y="548100"/>
                  </a:cubicBezTo>
                  <a:cubicBezTo>
                    <a:pt x="233237" y="537300"/>
                    <a:pt x="244487" y="521550"/>
                    <a:pt x="249887" y="508950"/>
                  </a:cubicBezTo>
                  <a:cubicBezTo>
                    <a:pt x="274637" y="450900"/>
                    <a:pt x="300737" y="393750"/>
                    <a:pt x="323237" y="335250"/>
                  </a:cubicBezTo>
                  <a:cubicBezTo>
                    <a:pt x="338087" y="296550"/>
                    <a:pt x="349787" y="256950"/>
                    <a:pt x="353387" y="215550"/>
                  </a:cubicBezTo>
                  <a:cubicBezTo>
                    <a:pt x="356987" y="171000"/>
                    <a:pt x="344387" y="131400"/>
                    <a:pt x="303887" y="107100"/>
                  </a:cubicBezTo>
                  <a:cubicBezTo>
                    <a:pt x="248087" y="73800"/>
                    <a:pt x="261137" y="47700"/>
                    <a:pt x="297137" y="15300"/>
                  </a:cubicBezTo>
                  <a:cubicBezTo>
                    <a:pt x="303887" y="9450"/>
                    <a:pt x="309287" y="2250"/>
                    <a:pt x="318737" y="0"/>
                  </a:cubicBezTo>
                  <a:cubicBezTo>
                    <a:pt x="355637" y="67950"/>
                    <a:pt x="414137" y="151650"/>
                    <a:pt x="422237" y="180900"/>
                  </a:cubicBezTo>
                  <a:cubicBezTo>
                    <a:pt x="433037" y="219600"/>
                    <a:pt x="437087" y="259200"/>
                    <a:pt x="442487" y="299250"/>
                  </a:cubicBezTo>
                  <a:cubicBezTo>
                    <a:pt x="453737" y="355950"/>
                    <a:pt x="465437" y="412650"/>
                    <a:pt x="476687" y="469800"/>
                  </a:cubicBezTo>
                  <a:cubicBezTo>
                    <a:pt x="501887" y="570600"/>
                    <a:pt x="527537" y="670950"/>
                    <a:pt x="552737" y="771300"/>
                  </a:cubicBezTo>
                  <a:cubicBezTo>
                    <a:pt x="562187" y="803250"/>
                    <a:pt x="567137" y="857700"/>
                    <a:pt x="580187" y="918900"/>
                  </a:cubicBezTo>
                  <a:cubicBezTo>
                    <a:pt x="542837" y="928350"/>
                    <a:pt x="532487" y="936450"/>
                    <a:pt x="510887" y="941400"/>
                  </a:cubicBezTo>
                  <a:cubicBezTo>
                    <a:pt x="482987" y="947700"/>
                    <a:pt x="463637" y="962550"/>
                    <a:pt x="435287" y="967500"/>
                  </a:cubicBezTo>
                  <a:cubicBezTo>
                    <a:pt x="434387" y="967500"/>
                    <a:pt x="415037" y="975150"/>
                    <a:pt x="401987" y="978300"/>
                  </a:cubicBezTo>
                  <a:close/>
                </a:path>
              </a:pathLst>
            </a:custGeom>
            <a:solidFill>
              <a:srgbClr val="E5E5E5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8D77A6A-28D3-451D-9BBD-5B4B74FC13A6}"/>
                </a:ext>
              </a:extLst>
            </p:cNvPr>
            <p:cNvSpPr/>
            <p:nvPr/>
          </p:nvSpPr>
          <p:spPr>
            <a:xfrm>
              <a:off x="2442072" y="4615890"/>
              <a:ext cx="1342462" cy="946071"/>
            </a:xfrm>
            <a:custGeom>
              <a:avLst/>
              <a:gdLst>
                <a:gd name="connsiteX0" fmla="*/ 0 w 1061260"/>
                <a:gd name="connsiteY0" fmla="*/ 0 h 747900"/>
                <a:gd name="connsiteX1" fmla="*/ 544050 w 1061260"/>
                <a:gd name="connsiteY1" fmla="*/ 277200 h 747900"/>
                <a:gd name="connsiteX2" fmla="*/ 548550 w 1061260"/>
                <a:gd name="connsiteY2" fmla="*/ 278100 h 747900"/>
                <a:gd name="connsiteX3" fmla="*/ 731700 w 1061260"/>
                <a:gd name="connsiteY3" fmla="*/ 239850 h 747900"/>
                <a:gd name="connsiteX4" fmla="*/ 760500 w 1061260"/>
                <a:gd name="connsiteY4" fmla="*/ 239850 h 747900"/>
                <a:gd name="connsiteX5" fmla="*/ 747900 w 1061260"/>
                <a:gd name="connsiteY5" fmla="*/ 265950 h 747900"/>
                <a:gd name="connsiteX6" fmla="*/ 676800 w 1061260"/>
                <a:gd name="connsiteY6" fmla="*/ 324900 h 747900"/>
                <a:gd name="connsiteX7" fmla="*/ 652950 w 1061260"/>
                <a:gd name="connsiteY7" fmla="*/ 359550 h 747900"/>
                <a:gd name="connsiteX8" fmla="*/ 695250 w 1061260"/>
                <a:gd name="connsiteY8" fmla="*/ 370350 h 747900"/>
                <a:gd name="connsiteX9" fmla="*/ 823050 w 1061260"/>
                <a:gd name="connsiteY9" fmla="*/ 361800 h 747900"/>
                <a:gd name="connsiteX10" fmla="*/ 948600 w 1061260"/>
                <a:gd name="connsiteY10" fmla="*/ 400050 h 747900"/>
                <a:gd name="connsiteX11" fmla="*/ 972000 w 1061260"/>
                <a:gd name="connsiteY11" fmla="*/ 433350 h 747900"/>
                <a:gd name="connsiteX12" fmla="*/ 933750 w 1061260"/>
                <a:gd name="connsiteY12" fmla="*/ 433350 h 747900"/>
                <a:gd name="connsiteX13" fmla="*/ 779850 w 1061260"/>
                <a:gd name="connsiteY13" fmla="*/ 406350 h 747900"/>
                <a:gd name="connsiteX14" fmla="*/ 718200 w 1061260"/>
                <a:gd name="connsiteY14" fmla="*/ 426150 h 747900"/>
                <a:gd name="connsiteX15" fmla="*/ 793800 w 1061260"/>
                <a:gd name="connsiteY15" fmla="*/ 427500 h 747900"/>
                <a:gd name="connsiteX16" fmla="*/ 881100 w 1061260"/>
                <a:gd name="connsiteY16" fmla="*/ 429300 h 747900"/>
                <a:gd name="connsiteX17" fmla="*/ 905850 w 1061260"/>
                <a:gd name="connsiteY17" fmla="*/ 444150 h 747900"/>
                <a:gd name="connsiteX18" fmla="*/ 882000 w 1061260"/>
                <a:gd name="connsiteY18" fmla="*/ 459450 h 747900"/>
                <a:gd name="connsiteX19" fmla="*/ 760950 w 1061260"/>
                <a:gd name="connsiteY19" fmla="*/ 475200 h 747900"/>
                <a:gd name="connsiteX20" fmla="*/ 954000 w 1061260"/>
                <a:gd name="connsiteY20" fmla="*/ 556650 h 747900"/>
                <a:gd name="connsiteX21" fmla="*/ 1057050 w 1061260"/>
                <a:gd name="connsiteY21" fmla="*/ 663750 h 747900"/>
                <a:gd name="connsiteX22" fmla="*/ 1057950 w 1061260"/>
                <a:gd name="connsiteY22" fmla="*/ 691650 h 747900"/>
                <a:gd name="connsiteX23" fmla="*/ 1053900 w 1061260"/>
                <a:gd name="connsiteY23" fmla="*/ 747900 h 747900"/>
                <a:gd name="connsiteX24" fmla="*/ 992250 w 1061260"/>
                <a:gd name="connsiteY24" fmla="*/ 630450 h 747900"/>
                <a:gd name="connsiteX25" fmla="*/ 830250 w 1061260"/>
                <a:gd name="connsiteY25" fmla="*/ 516150 h 747900"/>
                <a:gd name="connsiteX26" fmla="*/ 744750 w 1061260"/>
                <a:gd name="connsiteY26" fmla="*/ 502200 h 747900"/>
                <a:gd name="connsiteX27" fmla="*/ 711450 w 1061260"/>
                <a:gd name="connsiteY27" fmla="*/ 536850 h 747900"/>
                <a:gd name="connsiteX28" fmla="*/ 682650 w 1061260"/>
                <a:gd name="connsiteY28" fmla="*/ 559800 h 747900"/>
                <a:gd name="connsiteX29" fmla="*/ 565200 w 1061260"/>
                <a:gd name="connsiteY29" fmla="*/ 587700 h 747900"/>
                <a:gd name="connsiteX30" fmla="*/ 522900 w 1061260"/>
                <a:gd name="connsiteY30" fmla="*/ 596250 h 747900"/>
                <a:gd name="connsiteX31" fmla="*/ 439650 w 1061260"/>
                <a:gd name="connsiteY31" fmla="*/ 402750 h 747900"/>
                <a:gd name="connsiteX32" fmla="*/ 426600 w 1061260"/>
                <a:gd name="connsiteY32" fmla="*/ 405000 h 747900"/>
                <a:gd name="connsiteX33" fmla="*/ 417600 w 1061260"/>
                <a:gd name="connsiteY33" fmla="*/ 420750 h 747900"/>
                <a:gd name="connsiteX34" fmla="*/ 415350 w 1061260"/>
                <a:gd name="connsiteY34" fmla="*/ 502650 h 747900"/>
                <a:gd name="connsiteX35" fmla="*/ 435600 w 1061260"/>
                <a:gd name="connsiteY35" fmla="*/ 628200 h 747900"/>
                <a:gd name="connsiteX36" fmla="*/ 166500 w 1061260"/>
                <a:gd name="connsiteY36" fmla="*/ 734850 h 747900"/>
                <a:gd name="connsiteX37" fmla="*/ 104400 w 1061260"/>
                <a:gd name="connsiteY37" fmla="*/ 468900 h 747900"/>
                <a:gd name="connsiteX38" fmla="*/ 0 w 1061260"/>
                <a:gd name="connsiteY38" fmla="*/ 0 h 7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61260" h="747900">
                  <a:moveTo>
                    <a:pt x="0" y="0"/>
                  </a:moveTo>
                  <a:cubicBezTo>
                    <a:pt x="16200" y="11700"/>
                    <a:pt x="542700" y="278550"/>
                    <a:pt x="544050" y="277200"/>
                  </a:cubicBezTo>
                  <a:cubicBezTo>
                    <a:pt x="545850" y="276750"/>
                    <a:pt x="547200" y="276750"/>
                    <a:pt x="548550" y="278100"/>
                  </a:cubicBezTo>
                  <a:cubicBezTo>
                    <a:pt x="570600" y="278550"/>
                    <a:pt x="692550" y="253800"/>
                    <a:pt x="731700" y="239850"/>
                  </a:cubicBezTo>
                  <a:cubicBezTo>
                    <a:pt x="741150" y="236700"/>
                    <a:pt x="753750" y="228600"/>
                    <a:pt x="760500" y="239850"/>
                  </a:cubicBezTo>
                  <a:cubicBezTo>
                    <a:pt x="766800" y="250650"/>
                    <a:pt x="754650" y="258750"/>
                    <a:pt x="747900" y="265950"/>
                  </a:cubicBezTo>
                  <a:cubicBezTo>
                    <a:pt x="726300" y="288000"/>
                    <a:pt x="699750" y="303750"/>
                    <a:pt x="676800" y="324900"/>
                  </a:cubicBezTo>
                  <a:cubicBezTo>
                    <a:pt x="666450" y="334350"/>
                    <a:pt x="647100" y="343800"/>
                    <a:pt x="652950" y="359550"/>
                  </a:cubicBezTo>
                  <a:cubicBezTo>
                    <a:pt x="659250" y="377550"/>
                    <a:pt x="680400" y="371700"/>
                    <a:pt x="695250" y="370350"/>
                  </a:cubicBezTo>
                  <a:cubicBezTo>
                    <a:pt x="737550" y="366750"/>
                    <a:pt x="779850" y="359550"/>
                    <a:pt x="823050" y="361800"/>
                  </a:cubicBezTo>
                  <a:cubicBezTo>
                    <a:pt x="868500" y="364050"/>
                    <a:pt x="910350" y="376200"/>
                    <a:pt x="948600" y="400050"/>
                  </a:cubicBezTo>
                  <a:cubicBezTo>
                    <a:pt x="960750" y="407700"/>
                    <a:pt x="979650" y="418050"/>
                    <a:pt x="972000" y="433350"/>
                  </a:cubicBezTo>
                  <a:cubicBezTo>
                    <a:pt x="964350" y="449100"/>
                    <a:pt x="946350" y="437400"/>
                    <a:pt x="933750" y="433350"/>
                  </a:cubicBezTo>
                  <a:cubicBezTo>
                    <a:pt x="883800" y="416700"/>
                    <a:pt x="832950" y="403200"/>
                    <a:pt x="779850" y="406350"/>
                  </a:cubicBezTo>
                  <a:cubicBezTo>
                    <a:pt x="757800" y="407700"/>
                    <a:pt x="737100" y="411300"/>
                    <a:pt x="718200" y="426150"/>
                  </a:cubicBezTo>
                  <a:cubicBezTo>
                    <a:pt x="743400" y="430200"/>
                    <a:pt x="768600" y="431100"/>
                    <a:pt x="793800" y="427500"/>
                  </a:cubicBezTo>
                  <a:cubicBezTo>
                    <a:pt x="823050" y="423450"/>
                    <a:pt x="852300" y="423450"/>
                    <a:pt x="881100" y="429300"/>
                  </a:cubicBezTo>
                  <a:cubicBezTo>
                    <a:pt x="891000" y="431100"/>
                    <a:pt x="905400" y="431550"/>
                    <a:pt x="905850" y="444150"/>
                  </a:cubicBezTo>
                  <a:cubicBezTo>
                    <a:pt x="906300" y="457650"/>
                    <a:pt x="891900" y="457650"/>
                    <a:pt x="882000" y="459450"/>
                  </a:cubicBezTo>
                  <a:cubicBezTo>
                    <a:pt x="843300" y="467100"/>
                    <a:pt x="803700" y="468450"/>
                    <a:pt x="760950" y="475200"/>
                  </a:cubicBezTo>
                  <a:cubicBezTo>
                    <a:pt x="830700" y="495900"/>
                    <a:pt x="893700" y="522900"/>
                    <a:pt x="954000" y="556650"/>
                  </a:cubicBezTo>
                  <a:cubicBezTo>
                    <a:pt x="997650" y="580950"/>
                    <a:pt x="1042200" y="612900"/>
                    <a:pt x="1057050" y="663750"/>
                  </a:cubicBezTo>
                  <a:cubicBezTo>
                    <a:pt x="1057950" y="673200"/>
                    <a:pt x="1063350" y="682200"/>
                    <a:pt x="1057950" y="691650"/>
                  </a:cubicBezTo>
                  <a:cubicBezTo>
                    <a:pt x="1053900" y="709650"/>
                    <a:pt x="1070100" y="729000"/>
                    <a:pt x="1053900" y="747900"/>
                  </a:cubicBezTo>
                  <a:cubicBezTo>
                    <a:pt x="1034100" y="707400"/>
                    <a:pt x="1014750" y="668250"/>
                    <a:pt x="992250" y="630450"/>
                  </a:cubicBezTo>
                  <a:cubicBezTo>
                    <a:pt x="954900" y="567900"/>
                    <a:pt x="898200" y="534600"/>
                    <a:pt x="830250" y="516150"/>
                  </a:cubicBezTo>
                  <a:cubicBezTo>
                    <a:pt x="802350" y="508500"/>
                    <a:pt x="774450" y="500400"/>
                    <a:pt x="744750" y="502200"/>
                  </a:cubicBezTo>
                  <a:cubicBezTo>
                    <a:pt x="716400" y="504000"/>
                    <a:pt x="711900" y="508950"/>
                    <a:pt x="711450" y="536850"/>
                  </a:cubicBezTo>
                  <a:cubicBezTo>
                    <a:pt x="711000" y="555300"/>
                    <a:pt x="694800" y="557100"/>
                    <a:pt x="682650" y="559800"/>
                  </a:cubicBezTo>
                  <a:cubicBezTo>
                    <a:pt x="643500" y="568800"/>
                    <a:pt x="604350" y="576900"/>
                    <a:pt x="565200" y="587700"/>
                  </a:cubicBezTo>
                  <a:cubicBezTo>
                    <a:pt x="551250" y="591300"/>
                    <a:pt x="537750" y="598950"/>
                    <a:pt x="522900" y="596250"/>
                  </a:cubicBezTo>
                  <a:cubicBezTo>
                    <a:pt x="517950" y="585000"/>
                    <a:pt x="468450" y="454050"/>
                    <a:pt x="439650" y="402750"/>
                  </a:cubicBezTo>
                  <a:cubicBezTo>
                    <a:pt x="433800" y="395550"/>
                    <a:pt x="429300" y="394650"/>
                    <a:pt x="426600" y="405000"/>
                  </a:cubicBezTo>
                  <a:cubicBezTo>
                    <a:pt x="425250" y="411300"/>
                    <a:pt x="421650" y="416250"/>
                    <a:pt x="417600" y="420750"/>
                  </a:cubicBezTo>
                  <a:cubicBezTo>
                    <a:pt x="407700" y="447750"/>
                    <a:pt x="411750" y="475200"/>
                    <a:pt x="415350" y="502650"/>
                  </a:cubicBezTo>
                  <a:cubicBezTo>
                    <a:pt x="418500" y="516600"/>
                    <a:pt x="439200" y="622800"/>
                    <a:pt x="435600" y="628200"/>
                  </a:cubicBezTo>
                  <a:cubicBezTo>
                    <a:pt x="414000" y="644850"/>
                    <a:pt x="184950" y="728100"/>
                    <a:pt x="166500" y="734850"/>
                  </a:cubicBezTo>
                  <a:cubicBezTo>
                    <a:pt x="160200" y="705600"/>
                    <a:pt x="120600" y="541350"/>
                    <a:pt x="104400" y="468900"/>
                  </a:cubicBezTo>
                  <a:cubicBezTo>
                    <a:pt x="67500" y="314550"/>
                    <a:pt x="40500" y="153900"/>
                    <a:pt x="0" y="0"/>
                  </a:cubicBezTo>
                  <a:close/>
                </a:path>
              </a:pathLst>
            </a:custGeom>
            <a:solidFill>
              <a:srgbClr val="40352F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7" name="Graphic 2">
              <a:extLst>
                <a:ext uri="{FF2B5EF4-FFF2-40B4-BE49-F238E27FC236}">
                  <a16:creationId xmlns:a16="http://schemas.microsoft.com/office/drawing/2014/main" id="{5AE5A18E-7F66-4158-9D48-455BA3D753D8}"/>
                </a:ext>
              </a:extLst>
            </p:cNvPr>
            <p:cNvGrpSpPr/>
            <p:nvPr/>
          </p:nvGrpSpPr>
          <p:grpSpPr>
            <a:xfrm>
              <a:off x="810242" y="2118035"/>
              <a:ext cx="2579113" cy="3290531"/>
              <a:chOff x="554148" y="170374"/>
              <a:chExt cx="2038873" cy="2601273"/>
            </a:xfrm>
            <a:solidFill>
              <a:srgbClr val="BE7E56"/>
            </a:solidFill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DF31E9C-907A-4A60-A5BD-068A66176F20}"/>
                  </a:ext>
                </a:extLst>
              </p:cNvPr>
              <p:cNvSpPr/>
              <p:nvPr/>
            </p:nvSpPr>
            <p:spPr>
              <a:xfrm>
                <a:off x="554148" y="170374"/>
                <a:ext cx="2038873" cy="2601273"/>
              </a:xfrm>
              <a:custGeom>
                <a:avLst/>
                <a:gdLst>
                  <a:gd name="connsiteX0" fmla="*/ 2037914 w 2038873"/>
                  <a:gd name="connsiteY0" fmla="*/ 2055187 h 2601273"/>
                  <a:gd name="connsiteX1" fmla="*/ 1980765 w 2038873"/>
                  <a:gd name="connsiteY1" fmla="*/ 2055637 h 2601273"/>
                  <a:gd name="connsiteX2" fmla="*/ 1883114 w 2038873"/>
                  <a:gd name="connsiteY2" fmla="*/ 2121787 h 2601273"/>
                  <a:gd name="connsiteX3" fmla="*/ 1848465 w 2038873"/>
                  <a:gd name="connsiteY3" fmla="*/ 2125837 h 2601273"/>
                  <a:gd name="connsiteX4" fmla="*/ 1825965 w 2038873"/>
                  <a:gd name="connsiteY4" fmla="*/ 2101537 h 2601273"/>
                  <a:gd name="connsiteX5" fmla="*/ 1842614 w 2038873"/>
                  <a:gd name="connsiteY5" fmla="*/ 2077237 h 2601273"/>
                  <a:gd name="connsiteX6" fmla="*/ 1871414 w 2038873"/>
                  <a:gd name="connsiteY6" fmla="*/ 2066887 h 2601273"/>
                  <a:gd name="connsiteX7" fmla="*/ 1942515 w 2038873"/>
                  <a:gd name="connsiteY7" fmla="*/ 2013337 h 2601273"/>
                  <a:gd name="connsiteX8" fmla="*/ 1964114 w 2038873"/>
                  <a:gd name="connsiteY8" fmla="*/ 1931437 h 2601273"/>
                  <a:gd name="connsiteX9" fmla="*/ 1937565 w 2038873"/>
                  <a:gd name="connsiteY9" fmla="*/ 1947187 h 2601273"/>
                  <a:gd name="connsiteX10" fmla="*/ 1690965 w 2038873"/>
                  <a:gd name="connsiteY10" fmla="*/ 1797787 h 2601273"/>
                  <a:gd name="connsiteX11" fmla="*/ 1718864 w 2038873"/>
                  <a:gd name="connsiteY11" fmla="*/ 1669087 h 2601273"/>
                  <a:gd name="connsiteX12" fmla="*/ 1802114 w 2038873"/>
                  <a:gd name="connsiteY12" fmla="*/ 1569637 h 2601273"/>
                  <a:gd name="connsiteX13" fmla="*/ 1763864 w 2038873"/>
                  <a:gd name="connsiteY13" fmla="*/ 1367587 h 2601273"/>
                  <a:gd name="connsiteX14" fmla="*/ 1674315 w 2038873"/>
                  <a:gd name="connsiteY14" fmla="*/ 1292437 h 2601273"/>
                  <a:gd name="connsiteX15" fmla="*/ 1640565 w 2038873"/>
                  <a:gd name="connsiteY15" fmla="*/ 1246987 h 2601273"/>
                  <a:gd name="connsiteX16" fmla="*/ 1681965 w 2038873"/>
                  <a:gd name="connsiteY16" fmla="*/ 1212787 h 2601273"/>
                  <a:gd name="connsiteX17" fmla="*/ 1726065 w 2038873"/>
                  <a:gd name="connsiteY17" fmla="*/ 1141687 h 2601273"/>
                  <a:gd name="connsiteX18" fmla="*/ 1702664 w 2038873"/>
                  <a:gd name="connsiteY18" fmla="*/ 1018837 h 2601273"/>
                  <a:gd name="connsiteX19" fmla="*/ 1625715 w 2038873"/>
                  <a:gd name="connsiteY19" fmla="*/ 914887 h 2601273"/>
                  <a:gd name="connsiteX20" fmla="*/ 1587465 w 2038873"/>
                  <a:gd name="connsiteY20" fmla="*/ 794737 h 2601273"/>
                  <a:gd name="connsiteX21" fmla="*/ 1526265 w 2038873"/>
                  <a:gd name="connsiteY21" fmla="*/ 635887 h 2601273"/>
                  <a:gd name="connsiteX22" fmla="*/ 1431765 w 2038873"/>
                  <a:gd name="connsiteY22" fmla="*/ 488737 h 2601273"/>
                  <a:gd name="connsiteX23" fmla="*/ 1308015 w 2038873"/>
                  <a:gd name="connsiteY23" fmla="*/ 363187 h 2601273"/>
                  <a:gd name="connsiteX24" fmla="*/ 1096965 w 2038873"/>
                  <a:gd name="connsiteY24" fmla="*/ 86437 h 2601273"/>
                  <a:gd name="connsiteX25" fmla="*/ 778364 w 2038873"/>
                  <a:gd name="connsiteY25" fmla="*/ 1387 h 2601273"/>
                  <a:gd name="connsiteX26" fmla="*/ 789614 w 2038873"/>
                  <a:gd name="connsiteY26" fmla="*/ 1837 h 2601273"/>
                  <a:gd name="connsiteX27" fmla="*/ 678914 w 2038873"/>
                  <a:gd name="connsiteY27" fmla="*/ 25687 h 2601273"/>
                  <a:gd name="connsiteX28" fmla="*/ 566864 w 2038873"/>
                  <a:gd name="connsiteY28" fmla="*/ 30187 h 2601273"/>
                  <a:gd name="connsiteX29" fmla="*/ 497114 w 2038873"/>
                  <a:gd name="connsiteY29" fmla="*/ 87787 h 2601273"/>
                  <a:gd name="connsiteX30" fmla="*/ 417464 w 2038873"/>
                  <a:gd name="connsiteY30" fmla="*/ 194887 h 2601273"/>
                  <a:gd name="connsiteX31" fmla="*/ 331514 w 2038873"/>
                  <a:gd name="connsiteY31" fmla="*/ 328087 h 2601273"/>
                  <a:gd name="connsiteX32" fmla="*/ 214964 w 2038873"/>
                  <a:gd name="connsiteY32" fmla="*/ 622387 h 2601273"/>
                  <a:gd name="connsiteX33" fmla="*/ 234764 w 2038873"/>
                  <a:gd name="connsiteY33" fmla="*/ 942337 h 2601273"/>
                  <a:gd name="connsiteX34" fmla="*/ 250964 w 2038873"/>
                  <a:gd name="connsiteY34" fmla="*/ 1066537 h 2601273"/>
                  <a:gd name="connsiteX35" fmla="*/ 192464 w 2038873"/>
                  <a:gd name="connsiteY35" fmla="*/ 1266337 h 2601273"/>
                  <a:gd name="connsiteX36" fmla="*/ 189764 w 2038873"/>
                  <a:gd name="connsiteY36" fmla="*/ 1498987 h 2601273"/>
                  <a:gd name="connsiteX37" fmla="*/ 143864 w 2038873"/>
                  <a:gd name="connsiteY37" fmla="*/ 1606987 h 2601273"/>
                  <a:gd name="connsiteX38" fmla="*/ 67814 w 2038873"/>
                  <a:gd name="connsiteY38" fmla="*/ 1699237 h 2601273"/>
                  <a:gd name="connsiteX39" fmla="*/ 63314 w 2038873"/>
                  <a:gd name="connsiteY39" fmla="*/ 1933687 h 2601273"/>
                  <a:gd name="connsiteX40" fmla="*/ 14714 w 2038873"/>
                  <a:gd name="connsiteY40" fmla="*/ 2010187 h 2601273"/>
                  <a:gd name="connsiteX41" fmla="*/ 91214 w 2038873"/>
                  <a:gd name="connsiteY41" fmla="*/ 2329687 h 2601273"/>
                  <a:gd name="connsiteX42" fmla="*/ 77714 w 2038873"/>
                  <a:gd name="connsiteY42" fmla="*/ 2377837 h 2601273"/>
                  <a:gd name="connsiteX43" fmla="*/ 46214 w 2038873"/>
                  <a:gd name="connsiteY43" fmla="*/ 2423737 h 2601273"/>
                  <a:gd name="connsiteX44" fmla="*/ 116864 w 2038873"/>
                  <a:gd name="connsiteY44" fmla="*/ 2422387 h 2601273"/>
                  <a:gd name="connsiteX45" fmla="*/ 177164 w 2038873"/>
                  <a:gd name="connsiteY45" fmla="*/ 2358037 h 2601273"/>
                  <a:gd name="connsiteX46" fmla="*/ 183914 w 2038873"/>
                  <a:gd name="connsiteY46" fmla="*/ 2263987 h 2601273"/>
                  <a:gd name="connsiteX47" fmla="*/ 166364 w 2038873"/>
                  <a:gd name="connsiteY47" fmla="*/ 2087137 h 2601273"/>
                  <a:gd name="connsiteX48" fmla="*/ 241964 w 2038873"/>
                  <a:gd name="connsiteY48" fmla="*/ 2082637 h 2601273"/>
                  <a:gd name="connsiteX49" fmla="*/ 286964 w 2038873"/>
                  <a:gd name="connsiteY49" fmla="*/ 2149687 h 2601273"/>
                  <a:gd name="connsiteX50" fmla="*/ 406214 w 2038873"/>
                  <a:gd name="connsiteY50" fmla="*/ 2377387 h 2601273"/>
                  <a:gd name="connsiteX51" fmla="*/ 408014 w 2038873"/>
                  <a:gd name="connsiteY51" fmla="*/ 2499787 h 2601273"/>
                  <a:gd name="connsiteX52" fmla="*/ 378764 w 2038873"/>
                  <a:gd name="connsiteY52" fmla="*/ 2558737 h 2601273"/>
                  <a:gd name="connsiteX53" fmla="*/ 377864 w 2038873"/>
                  <a:gd name="connsiteY53" fmla="*/ 2601037 h 2601273"/>
                  <a:gd name="connsiteX54" fmla="*/ 397664 w 2038873"/>
                  <a:gd name="connsiteY54" fmla="*/ 2597887 h 2601273"/>
                  <a:gd name="connsiteX55" fmla="*/ 522314 w 2038873"/>
                  <a:gd name="connsiteY55" fmla="*/ 2533087 h 2601273"/>
                  <a:gd name="connsiteX56" fmla="*/ 535364 w 2038873"/>
                  <a:gd name="connsiteY56" fmla="*/ 2264887 h 2601273"/>
                  <a:gd name="connsiteX57" fmla="*/ 478664 w 2038873"/>
                  <a:gd name="connsiteY57" fmla="*/ 2108287 h 2601273"/>
                  <a:gd name="connsiteX58" fmla="*/ 516014 w 2038873"/>
                  <a:gd name="connsiteY58" fmla="*/ 2028187 h 2601273"/>
                  <a:gd name="connsiteX59" fmla="*/ 575864 w 2038873"/>
                  <a:gd name="connsiteY59" fmla="*/ 2098837 h 2601273"/>
                  <a:gd name="connsiteX60" fmla="*/ 668564 w 2038873"/>
                  <a:gd name="connsiteY60" fmla="*/ 2166337 h 2601273"/>
                  <a:gd name="connsiteX61" fmla="*/ 720764 w 2038873"/>
                  <a:gd name="connsiteY61" fmla="*/ 2190187 h 2601273"/>
                  <a:gd name="connsiteX62" fmla="*/ 727064 w 2038873"/>
                  <a:gd name="connsiteY62" fmla="*/ 2173087 h 2601273"/>
                  <a:gd name="connsiteX63" fmla="*/ 652814 w 2038873"/>
                  <a:gd name="connsiteY63" fmla="*/ 2060137 h 2601273"/>
                  <a:gd name="connsiteX64" fmla="*/ 615014 w 2038873"/>
                  <a:gd name="connsiteY64" fmla="*/ 1882387 h 2601273"/>
                  <a:gd name="connsiteX65" fmla="*/ 655964 w 2038873"/>
                  <a:gd name="connsiteY65" fmla="*/ 1695187 h 2601273"/>
                  <a:gd name="connsiteX66" fmla="*/ 704564 w 2038873"/>
                  <a:gd name="connsiteY66" fmla="*/ 1610587 h 2601273"/>
                  <a:gd name="connsiteX67" fmla="*/ 731564 w 2038873"/>
                  <a:gd name="connsiteY67" fmla="*/ 1528237 h 2601273"/>
                  <a:gd name="connsiteX68" fmla="*/ 1146465 w 2038873"/>
                  <a:gd name="connsiteY68" fmla="*/ 1707787 h 2601273"/>
                  <a:gd name="connsiteX69" fmla="*/ 1217565 w 2038873"/>
                  <a:gd name="connsiteY69" fmla="*/ 1829737 h 2601273"/>
                  <a:gd name="connsiteX70" fmla="*/ 1298565 w 2038873"/>
                  <a:gd name="connsiteY70" fmla="*/ 1988587 h 2601273"/>
                  <a:gd name="connsiteX71" fmla="*/ 1486664 w 2038873"/>
                  <a:gd name="connsiteY71" fmla="*/ 2448937 h 2601273"/>
                  <a:gd name="connsiteX72" fmla="*/ 1489364 w 2038873"/>
                  <a:gd name="connsiteY72" fmla="*/ 2553787 h 2601273"/>
                  <a:gd name="connsiteX73" fmla="*/ 1581614 w 2038873"/>
                  <a:gd name="connsiteY73" fmla="*/ 2449387 h 2601273"/>
                  <a:gd name="connsiteX74" fmla="*/ 1516815 w 2038873"/>
                  <a:gd name="connsiteY74" fmla="*/ 2154187 h 2601273"/>
                  <a:gd name="connsiteX75" fmla="*/ 1565864 w 2038873"/>
                  <a:gd name="connsiteY75" fmla="*/ 2184337 h 2601273"/>
                  <a:gd name="connsiteX76" fmla="*/ 1863765 w 2038873"/>
                  <a:gd name="connsiteY76" fmla="*/ 2246437 h 2601273"/>
                  <a:gd name="connsiteX77" fmla="*/ 2037914 w 2038873"/>
                  <a:gd name="connsiteY77" fmla="*/ 2055187 h 2601273"/>
                  <a:gd name="connsiteX78" fmla="*/ 209114 w 2038873"/>
                  <a:gd name="connsiteY78" fmla="*/ 823987 h 2601273"/>
                  <a:gd name="connsiteX79" fmla="*/ 209114 w 2038873"/>
                  <a:gd name="connsiteY79" fmla="*/ 823987 h 2601273"/>
                  <a:gd name="connsiteX80" fmla="*/ 209114 w 2038873"/>
                  <a:gd name="connsiteY80" fmla="*/ 823987 h 2601273"/>
                  <a:gd name="connsiteX81" fmla="*/ 209114 w 2038873"/>
                  <a:gd name="connsiteY81" fmla="*/ 823987 h 2601273"/>
                  <a:gd name="connsiteX82" fmla="*/ 209114 w 2038873"/>
                  <a:gd name="connsiteY82" fmla="*/ 823987 h 2601273"/>
                  <a:gd name="connsiteX83" fmla="*/ 209114 w 2038873"/>
                  <a:gd name="connsiteY83" fmla="*/ 823987 h 2601273"/>
                  <a:gd name="connsiteX84" fmla="*/ 846314 w 2038873"/>
                  <a:gd name="connsiteY84" fmla="*/ 1749187 h 2601273"/>
                  <a:gd name="connsiteX85" fmla="*/ 844964 w 2038873"/>
                  <a:gd name="connsiteY85" fmla="*/ 1725337 h 2601273"/>
                  <a:gd name="connsiteX86" fmla="*/ 844514 w 2038873"/>
                  <a:gd name="connsiteY86" fmla="*/ 1724437 h 2601273"/>
                  <a:gd name="connsiteX87" fmla="*/ 846764 w 2038873"/>
                  <a:gd name="connsiteY87" fmla="*/ 1727137 h 2601273"/>
                  <a:gd name="connsiteX88" fmla="*/ 846314 w 2038873"/>
                  <a:gd name="connsiteY88" fmla="*/ 1749187 h 260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2038873" h="2601273">
                    <a:moveTo>
                      <a:pt x="2037914" y="2055187"/>
                    </a:moveTo>
                    <a:cubicBezTo>
                      <a:pt x="2032965" y="2008837"/>
                      <a:pt x="1997414" y="2036737"/>
                      <a:pt x="1980765" y="2055637"/>
                    </a:cubicBezTo>
                    <a:cubicBezTo>
                      <a:pt x="1954664" y="2085787"/>
                      <a:pt x="1920914" y="2108737"/>
                      <a:pt x="1883114" y="2121787"/>
                    </a:cubicBezTo>
                    <a:cubicBezTo>
                      <a:pt x="1871864" y="2125387"/>
                      <a:pt x="1859715" y="2128537"/>
                      <a:pt x="1848465" y="2125837"/>
                    </a:cubicBezTo>
                    <a:cubicBezTo>
                      <a:pt x="1836765" y="2123137"/>
                      <a:pt x="1826414" y="2113237"/>
                      <a:pt x="1825965" y="2101537"/>
                    </a:cubicBezTo>
                    <a:cubicBezTo>
                      <a:pt x="1825965" y="2091187"/>
                      <a:pt x="1833614" y="2082187"/>
                      <a:pt x="1842614" y="2077237"/>
                    </a:cubicBezTo>
                    <a:cubicBezTo>
                      <a:pt x="1851614" y="2072287"/>
                      <a:pt x="1861965" y="2070037"/>
                      <a:pt x="1871414" y="2066887"/>
                    </a:cubicBezTo>
                    <a:cubicBezTo>
                      <a:pt x="1900215" y="2057887"/>
                      <a:pt x="1925414" y="2038087"/>
                      <a:pt x="1942515" y="2013337"/>
                    </a:cubicBezTo>
                    <a:cubicBezTo>
                      <a:pt x="1950614" y="2001637"/>
                      <a:pt x="1982565" y="1941787"/>
                      <a:pt x="1964114" y="1931437"/>
                    </a:cubicBezTo>
                    <a:cubicBezTo>
                      <a:pt x="1952864" y="1925137"/>
                      <a:pt x="1944315" y="1939087"/>
                      <a:pt x="1937565" y="1947187"/>
                    </a:cubicBezTo>
                    <a:cubicBezTo>
                      <a:pt x="1836765" y="2064187"/>
                      <a:pt x="1699965" y="1899487"/>
                      <a:pt x="1690965" y="1797787"/>
                    </a:cubicBezTo>
                    <a:cubicBezTo>
                      <a:pt x="1686914" y="1753237"/>
                      <a:pt x="1697265" y="1708237"/>
                      <a:pt x="1718864" y="1669087"/>
                    </a:cubicBezTo>
                    <a:cubicBezTo>
                      <a:pt x="1740015" y="1630837"/>
                      <a:pt x="1785465" y="1607887"/>
                      <a:pt x="1802114" y="1569637"/>
                    </a:cubicBezTo>
                    <a:cubicBezTo>
                      <a:pt x="1830015" y="1503937"/>
                      <a:pt x="1811565" y="1418887"/>
                      <a:pt x="1763864" y="1367587"/>
                    </a:cubicBezTo>
                    <a:cubicBezTo>
                      <a:pt x="1737315" y="1338787"/>
                      <a:pt x="1702664" y="1318987"/>
                      <a:pt x="1674315" y="1292437"/>
                    </a:cubicBezTo>
                    <a:cubicBezTo>
                      <a:pt x="1664414" y="1282987"/>
                      <a:pt x="1639664" y="1262737"/>
                      <a:pt x="1640565" y="1246987"/>
                    </a:cubicBezTo>
                    <a:cubicBezTo>
                      <a:pt x="1641914" y="1228087"/>
                      <a:pt x="1668914" y="1222237"/>
                      <a:pt x="1681965" y="1212787"/>
                    </a:cubicBezTo>
                    <a:cubicBezTo>
                      <a:pt x="1704914" y="1195687"/>
                      <a:pt x="1720664" y="1169587"/>
                      <a:pt x="1726065" y="1141687"/>
                    </a:cubicBezTo>
                    <a:cubicBezTo>
                      <a:pt x="1734614" y="1099837"/>
                      <a:pt x="1722914" y="1056187"/>
                      <a:pt x="1702664" y="1018837"/>
                    </a:cubicBezTo>
                    <a:cubicBezTo>
                      <a:pt x="1681965" y="980587"/>
                      <a:pt x="1646414" y="951787"/>
                      <a:pt x="1625715" y="914887"/>
                    </a:cubicBezTo>
                    <a:cubicBezTo>
                      <a:pt x="1605465" y="878437"/>
                      <a:pt x="1598265" y="834337"/>
                      <a:pt x="1587465" y="794737"/>
                    </a:cubicBezTo>
                    <a:cubicBezTo>
                      <a:pt x="1572614" y="739837"/>
                      <a:pt x="1551914" y="686287"/>
                      <a:pt x="1526265" y="635887"/>
                    </a:cubicBezTo>
                    <a:cubicBezTo>
                      <a:pt x="1500164" y="583687"/>
                      <a:pt x="1468215" y="534637"/>
                      <a:pt x="1431765" y="488737"/>
                    </a:cubicBezTo>
                    <a:cubicBezTo>
                      <a:pt x="1394414" y="441937"/>
                      <a:pt x="1348515" y="406387"/>
                      <a:pt x="1308015" y="363187"/>
                    </a:cubicBezTo>
                    <a:cubicBezTo>
                      <a:pt x="1227914" y="277687"/>
                      <a:pt x="1191914" y="161587"/>
                      <a:pt x="1096965" y="86437"/>
                    </a:cubicBezTo>
                    <a:cubicBezTo>
                      <a:pt x="1009215" y="17137"/>
                      <a:pt x="887264" y="-6263"/>
                      <a:pt x="778364" y="1387"/>
                    </a:cubicBezTo>
                    <a:cubicBezTo>
                      <a:pt x="781964" y="1387"/>
                      <a:pt x="786014" y="1837"/>
                      <a:pt x="789614" y="1837"/>
                    </a:cubicBezTo>
                    <a:cubicBezTo>
                      <a:pt x="754514" y="37"/>
                      <a:pt x="714014" y="22087"/>
                      <a:pt x="678914" y="25687"/>
                    </a:cubicBezTo>
                    <a:cubicBezTo>
                      <a:pt x="641564" y="29737"/>
                      <a:pt x="603314" y="20287"/>
                      <a:pt x="566864" y="30187"/>
                    </a:cubicBezTo>
                    <a:cubicBezTo>
                      <a:pt x="534464" y="39187"/>
                      <a:pt x="517814" y="63487"/>
                      <a:pt x="497114" y="87787"/>
                    </a:cubicBezTo>
                    <a:cubicBezTo>
                      <a:pt x="468314" y="121987"/>
                      <a:pt x="441314" y="157087"/>
                      <a:pt x="417464" y="194887"/>
                    </a:cubicBezTo>
                    <a:cubicBezTo>
                      <a:pt x="389114" y="239437"/>
                      <a:pt x="360314" y="283987"/>
                      <a:pt x="331514" y="328087"/>
                    </a:cubicBezTo>
                    <a:cubicBezTo>
                      <a:pt x="273914" y="417187"/>
                      <a:pt x="232964" y="517537"/>
                      <a:pt x="214964" y="622387"/>
                    </a:cubicBezTo>
                    <a:cubicBezTo>
                      <a:pt x="195614" y="733537"/>
                      <a:pt x="213164" y="833437"/>
                      <a:pt x="234764" y="942337"/>
                    </a:cubicBezTo>
                    <a:cubicBezTo>
                      <a:pt x="242864" y="983287"/>
                      <a:pt x="250964" y="1024687"/>
                      <a:pt x="250964" y="1066537"/>
                    </a:cubicBezTo>
                    <a:cubicBezTo>
                      <a:pt x="250514" y="1141687"/>
                      <a:pt x="212714" y="1197487"/>
                      <a:pt x="192464" y="1266337"/>
                    </a:cubicBezTo>
                    <a:cubicBezTo>
                      <a:pt x="169514" y="1343287"/>
                      <a:pt x="164564" y="1422037"/>
                      <a:pt x="189764" y="1498987"/>
                    </a:cubicBezTo>
                    <a:cubicBezTo>
                      <a:pt x="197864" y="1523287"/>
                      <a:pt x="156464" y="1586737"/>
                      <a:pt x="143864" y="1606987"/>
                    </a:cubicBezTo>
                    <a:cubicBezTo>
                      <a:pt x="123614" y="1639837"/>
                      <a:pt x="84464" y="1666387"/>
                      <a:pt x="67814" y="1699237"/>
                    </a:cubicBezTo>
                    <a:cubicBezTo>
                      <a:pt x="30914" y="1771237"/>
                      <a:pt x="100214" y="1858087"/>
                      <a:pt x="63314" y="1933687"/>
                    </a:cubicBezTo>
                    <a:cubicBezTo>
                      <a:pt x="50264" y="1960687"/>
                      <a:pt x="29564" y="1983637"/>
                      <a:pt x="14714" y="2010187"/>
                    </a:cubicBezTo>
                    <a:cubicBezTo>
                      <a:pt x="-46486" y="2119087"/>
                      <a:pt x="103814" y="2215837"/>
                      <a:pt x="91214" y="2329687"/>
                    </a:cubicBezTo>
                    <a:cubicBezTo>
                      <a:pt x="89414" y="2346337"/>
                      <a:pt x="84914" y="2362987"/>
                      <a:pt x="77714" y="2377837"/>
                    </a:cubicBezTo>
                    <a:cubicBezTo>
                      <a:pt x="71864" y="2389987"/>
                      <a:pt x="46214" y="2411587"/>
                      <a:pt x="46214" y="2423737"/>
                    </a:cubicBezTo>
                    <a:cubicBezTo>
                      <a:pt x="46664" y="2454787"/>
                      <a:pt x="102464" y="2429587"/>
                      <a:pt x="116864" y="2422387"/>
                    </a:cubicBezTo>
                    <a:cubicBezTo>
                      <a:pt x="143414" y="2408887"/>
                      <a:pt x="165464" y="2385487"/>
                      <a:pt x="177164" y="2358037"/>
                    </a:cubicBezTo>
                    <a:cubicBezTo>
                      <a:pt x="189314" y="2328337"/>
                      <a:pt x="189764" y="2295487"/>
                      <a:pt x="183914" y="2263987"/>
                    </a:cubicBezTo>
                    <a:cubicBezTo>
                      <a:pt x="173564" y="2207737"/>
                      <a:pt x="129914" y="2142487"/>
                      <a:pt x="166364" y="2087137"/>
                    </a:cubicBezTo>
                    <a:cubicBezTo>
                      <a:pt x="187514" y="2055187"/>
                      <a:pt x="217214" y="2053387"/>
                      <a:pt x="241964" y="2082637"/>
                    </a:cubicBezTo>
                    <a:cubicBezTo>
                      <a:pt x="259514" y="2103337"/>
                      <a:pt x="272564" y="2126737"/>
                      <a:pt x="286964" y="2149687"/>
                    </a:cubicBezTo>
                    <a:cubicBezTo>
                      <a:pt x="332414" y="2221687"/>
                      <a:pt x="383714" y="2294137"/>
                      <a:pt x="406214" y="2377387"/>
                    </a:cubicBezTo>
                    <a:cubicBezTo>
                      <a:pt x="417014" y="2417437"/>
                      <a:pt x="419714" y="2459737"/>
                      <a:pt x="408014" y="2499787"/>
                    </a:cubicBezTo>
                    <a:cubicBezTo>
                      <a:pt x="401714" y="2520937"/>
                      <a:pt x="391364" y="2540737"/>
                      <a:pt x="378764" y="2558737"/>
                    </a:cubicBezTo>
                    <a:cubicBezTo>
                      <a:pt x="369314" y="2571787"/>
                      <a:pt x="346364" y="2597437"/>
                      <a:pt x="377864" y="2601037"/>
                    </a:cubicBezTo>
                    <a:cubicBezTo>
                      <a:pt x="384614" y="2601937"/>
                      <a:pt x="391364" y="2600137"/>
                      <a:pt x="397664" y="2597887"/>
                    </a:cubicBezTo>
                    <a:cubicBezTo>
                      <a:pt x="442664" y="2584387"/>
                      <a:pt x="485864" y="2562787"/>
                      <a:pt x="522314" y="2533087"/>
                    </a:cubicBezTo>
                    <a:cubicBezTo>
                      <a:pt x="605114" y="2466037"/>
                      <a:pt x="570914" y="2349037"/>
                      <a:pt x="535364" y="2264887"/>
                    </a:cubicBezTo>
                    <a:cubicBezTo>
                      <a:pt x="513764" y="2214037"/>
                      <a:pt x="489464" y="2163187"/>
                      <a:pt x="478664" y="2108287"/>
                    </a:cubicBezTo>
                    <a:cubicBezTo>
                      <a:pt x="474164" y="2085337"/>
                      <a:pt x="466514" y="1971487"/>
                      <a:pt x="516014" y="2028187"/>
                    </a:cubicBezTo>
                    <a:cubicBezTo>
                      <a:pt x="536264" y="2051587"/>
                      <a:pt x="552914" y="2077237"/>
                      <a:pt x="575864" y="2098837"/>
                    </a:cubicBezTo>
                    <a:cubicBezTo>
                      <a:pt x="603764" y="2125387"/>
                      <a:pt x="634814" y="2147887"/>
                      <a:pt x="668564" y="2166337"/>
                    </a:cubicBezTo>
                    <a:cubicBezTo>
                      <a:pt x="680714" y="2173087"/>
                      <a:pt x="706814" y="2191087"/>
                      <a:pt x="720764" y="2190187"/>
                    </a:cubicBezTo>
                    <a:cubicBezTo>
                      <a:pt x="740114" y="2188837"/>
                      <a:pt x="732014" y="2185237"/>
                      <a:pt x="727064" y="2173087"/>
                    </a:cubicBezTo>
                    <a:cubicBezTo>
                      <a:pt x="711764" y="2132587"/>
                      <a:pt x="670814" y="2100637"/>
                      <a:pt x="652814" y="2060137"/>
                    </a:cubicBezTo>
                    <a:cubicBezTo>
                      <a:pt x="628064" y="2004337"/>
                      <a:pt x="615014" y="1943587"/>
                      <a:pt x="615014" y="1882387"/>
                    </a:cubicBezTo>
                    <a:cubicBezTo>
                      <a:pt x="615014" y="1818037"/>
                      <a:pt x="628964" y="1753687"/>
                      <a:pt x="655964" y="1695187"/>
                    </a:cubicBezTo>
                    <a:cubicBezTo>
                      <a:pt x="669464" y="1665937"/>
                      <a:pt x="692414" y="1640287"/>
                      <a:pt x="704564" y="1610587"/>
                    </a:cubicBezTo>
                    <a:cubicBezTo>
                      <a:pt x="715364" y="1584487"/>
                      <a:pt x="721214" y="1554787"/>
                      <a:pt x="731564" y="1528237"/>
                    </a:cubicBezTo>
                    <a:cubicBezTo>
                      <a:pt x="773864" y="1478737"/>
                      <a:pt x="1018215" y="1589437"/>
                      <a:pt x="1146465" y="1707787"/>
                    </a:cubicBezTo>
                    <a:cubicBezTo>
                      <a:pt x="1142414" y="1712737"/>
                      <a:pt x="1213065" y="1820737"/>
                      <a:pt x="1217565" y="1829737"/>
                    </a:cubicBezTo>
                    <a:cubicBezTo>
                      <a:pt x="1244565" y="1882837"/>
                      <a:pt x="1271565" y="1935487"/>
                      <a:pt x="1298565" y="1988587"/>
                    </a:cubicBezTo>
                    <a:cubicBezTo>
                      <a:pt x="1371015" y="2133487"/>
                      <a:pt x="1479465" y="2282887"/>
                      <a:pt x="1486664" y="2448937"/>
                    </a:cubicBezTo>
                    <a:cubicBezTo>
                      <a:pt x="1487565" y="2470987"/>
                      <a:pt x="1468215" y="2541637"/>
                      <a:pt x="1489364" y="2553787"/>
                    </a:cubicBezTo>
                    <a:cubicBezTo>
                      <a:pt x="1524914" y="2574487"/>
                      <a:pt x="1573515" y="2474137"/>
                      <a:pt x="1581614" y="2449387"/>
                    </a:cubicBezTo>
                    <a:cubicBezTo>
                      <a:pt x="1615815" y="2343637"/>
                      <a:pt x="1552364" y="2250037"/>
                      <a:pt x="1516815" y="2154187"/>
                    </a:cubicBezTo>
                    <a:cubicBezTo>
                      <a:pt x="1537965" y="2164087"/>
                      <a:pt x="1551914" y="2174437"/>
                      <a:pt x="1565864" y="2184337"/>
                    </a:cubicBezTo>
                    <a:cubicBezTo>
                      <a:pt x="1651815" y="2243287"/>
                      <a:pt x="1761164" y="2268487"/>
                      <a:pt x="1863765" y="2246437"/>
                    </a:cubicBezTo>
                    <a:cubicBezTo>
                      <a:pt x="1959614" y="2226637"/>
                      <a:pt x="2049164" y="2161837"/>
                      <a:pt x="2037914" y="2055187"/>
                    </a:cubicBezTo>
                    <a:close/>
                    <a:moveTo>
                      <a:pt x="209114" y="823987"/>
                    </a:move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8664" y="823987"/>
                      <a:pt x="209114" y="823987"/>
                    </a:cubicBezTo>
                    <a:cubicBezTo>
                      <a:pt x="208664" y="823987"/>
                      <a:pt x="209114" y="823987"/>
                      <a:pt x="209114" y="823987"/>
                    </a:cubicBezTo>
                    <a:close/>
                    <a:moveTo>
                      <a:pt x="846314" y="1749187"/>
                    </a:moveTo>
                    <a:cubicBezTo>
                      <a:pt x="845864" y="1741087"/>
                      <a:pt x="845414" y="1732987"/>
                      <a:pt x="844964" y="1725337"/>
                    </a:cubicBezTo>
                    <a:cubicBezTo>
                      <a:pt x="844964" y="1724437"/>
                      <a:pt x="844514" y="1723987"/>
                      <a:pt x="844514" y="1724437"/>
                    </a:cubicBezTo>
                    <a:cubicBezTo>
                      <a:pt x="841814" y="1725337"/>
                      <a:pt x="846764" y="1721737"/>
                      <a:pt x="846764" y="1727137"/>
                    </a:cubicBezTo>
                    <a:cubicBezTo>
                      <a:pt x="846314" y="1733887"/>
                      <a:pt x="846314" y="1741537"/>
                      <a:pt x="846314" y="1749187"/>
                    </a:cubicBezTo>
                    <a:close/>
                  </a:path>
                </a:pathLst>
              </a:custGeom>
              <a:solidFill>
                <a:srgbClr val="BE7E56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906D5F8-41C5-470D-946D-CA5E4D137E50}"/>
                  </a:ext>
                </a:extLst>
              </p:cNvPr>
              <p:cNvSpPr/>
              <p:nvPr/>
            </p:nvSpPr>
            <p:spPr>
              <a:xfrm>
                <a:off x="2099762" y="997060"/>
                <a:ext cx="8200" cy="21149"/>
              </a:xfrm>
              <a:custGeom>
                <a:avLst/>
                <a:gdLst>
                  <a:gd name="connsiteX0" fmla="*/ 0 w 8200"/>
                  <a:gd name="connsiteY0" fmla="*/ 0 h 21149"/>
                  <a:gd name="connsiteX1" fmla="*/ 6750 w 8200"/>
                  <a:gd name="connsiteY1" fmla="*/ 21150 h 21149"/>
                  <a:gd name="connsiteX2" fmla="*/ 0 w 8200"/>
                  <a:gd name="connsiteY2" fmla="*/ 0 h 21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00" h="21149">
                    <a:moveTo>
                      <a:pt x="0" y="0"/>
                    </a:moveTo>
                    <a:cubicBezTo>
                      <a:pt x="2700" y="8100"/>
                      <a:pt x="4050" y="12600"/>
                      <a:pt x="6750" y="21150"/>
                    </a:cubicBezTo>
                    <a:cubicBezTo>
                      <a:pt x="9450" y="9900"/>
                      <a:pt x="9000" y="4950"/>
                      <a:pt x="0" y="0"/>
                    </a:cubicBezTo>
                    <a:close/>
                  </a:path>
                </a:pathLst>
              </a:custGeom>
              <a:solidFill>
                <a:srgbClr val="BE7E56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49E1C65-3693-4BF0-9F5B-20B51F1D8263}"/>
                </a:ext>
              </a:extLst>
            </p:cNvPr>
            <p:cNvSpPr/>
            <p:nvPr/>
          </p:nvSpPr>
          <p:spPr>
            <a:xfrm>
              <a:off x="541376" y="6213430"/>
              <a:ext cx="124107" cy="240868"/>
            </a:xfrm>
            <a:custGeom>
              <a:avLst/>
              <a:gdLst>
                <a:gd name="connsiteX0" fmla="*/ 81912 w 98111"/>
                <a:gd name="connsiteY0" fmla="*/ 242 h 190414"/>
                <a:gd name="connsiteX1" fmla="*/ 98112 w 98111"/>
                <a:gd name="connsiteY1" fmla="*/ 181143 h 190414"/>
                <a:gd name="connsiteX2" fmla="*/ 36462 w 98111"/>
                <a:gd name="connsiteY2" fmla="*/ 188793 h 190414"/>
                <a:gd name="connsiteX3" fmla="*/ 13062 w 98111"/>
                <a:gd name="connsiteY3" fmla="*/ 188793 h 190414"/>
                <a:gd name="connsiteX4" fmla="*/ 12 w 98111"/>
                <a:gd name="connsiteY4" fmla="*/ 148293 h 190414"/>
                <a:gd name="connsiteX5" fmla="*/ 9912 w 98111"/>
                <a:gd name="connsiteY5" fmla="*/ 107342 h 190414"/>
                <a:gd name="connsiteX6" fmla="*/ 59412 w 98111"/>
                <a:gd name="connsiteY6" fmla="*/ 15092 h 190414"/>
                <a:gd name="connsiteX7" fmla="*/ 81912 w 98111"/>
                <a:gd name="connsiteY7" fmla="*/ 242 h 19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111" h="190414">
                  <a:moveTo>
                    <a:pt x="81912" y="242"/>
                  </a:moveTo>
                  <a:cubicBezTo>
                    <a:pt x="66162" y="59642"/>
                    <a:pt x="76962" y="123543"/>
                    <a:pt x="98112" y="181143"/>
                  </a:cubicBezTo>
                  <a:cubicBezTo>
                    <a:pt x="94062" y="185192"/>
                    <a:pt x="45462" y="187442"/>
                    <a:pt x="36462" y="188793"/>
                  </a:cubicBezTo>
                  <a:cubicBezTo>
                    <a:pt x="28812" y="189692"/>
                    <a:pt x="20712" y="191942"/>
                    <a:pt x="13062" y="188793"/>
                  </a:cubicBezTo>
                  <a:cubicBezTo>
                    <a:pt x="-888" y="178442"/>
                    <a:pt x="12" y="162692"/>
                    <a:pt x="12" y="148293"/>
                  </a:cubicBezTo>
                  <a:cubicBezTo>
                    <a:pt x="12" y="134342"/>
                    <a:pt x="2712" y="119942"/>
                    <a:pt x="9912" y="107342"/>
                  </a:cubicBezTo>
                  <a:cubicBezTo>
                    <a:pt x="27462" y="77192"/>
                    <a:pt x="46812" y="47942"/>
                    <a:pt x="59412" y="15092"/>
                  </a:cubicBezTo>
                  <a:cubicBezTo>
                    <a:pt x="63012" y="6992"/>
                    <a:pt x="69762" y="-1558"/>
                    <a:pt x="81912" y="242"/>
                  </a:cubicBezTo>
                  <a:close/>
                </a:path>
              </a:pathLst>
            </a:custGeom>
            <a:solidFill>
              <a:srgbClr val="CBCBCB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13D7D53-42C1-41B6-9DCA-811F10764D2D}"/>
                </a:ext>
              </a:extLst>
            </p:cNvPr>
            <p:cNvSpPr/>
            <p:nvPr/>
          </p:nvSpPr>
          <p:spPr>
            <a:xfrm>
              <a:off x="691101" y="5412253"/>
              <a:ext cx="421326" cy="483280"/>
            </a:xfrm>
            <a:custGeom>
              <a:avLst/>
              <a:gdLst>
                <a:gd name="connsiteX0" fmla="*/ 318600 w 333072"/>
                <a:gd name="connsiteY0" fmla="*/ 351000 h 382049"/>
                <a:gd name="connsiteX1" fmla="*/ 327150 w 333072"/>
                <a:gd name="connsiteY1" fmla="*/ 382050 h 382049"/>
                <a:gd name="connsiteX2" fmla="*/ 189450 w 333072"/>
                <a:gd name="connsiteY2" fmla="*/ 252000 h 382049"/>
                <a:gd name="connsiteX3" fmla="*/ 22050 w 333072"/>
                <a:gd name="connsiteY3" fmla="*/ 47250 h 382049"/>
                <a:gd name="connsiteX4" fmla="*/ 0 w 333072"/>
                <a:gd name="connsiteY4" fmla="*/ 21150 h 382049"/>
                <a:gd name="connsiteX5" fmla="*/ 26550 w 333072"/>
                <a:gd name="connsiteY5" fmla="*/ 0 h 382049"/>
                <a:gd name="connsiteX6" fmla="*/ 318600 w 333072"/>
                <a:gd name="connsiteY6" fmla="*/ 351000 h 3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072" h="382049">
                  <a:moveTo>
                    <a:pt x="318600" y="351000"/>
                  </a:moveTo>
                  <a:cubicBezTo>
                    <a:pt x="327150" y="360900"/>
                    <a:pt x="341100" y="367200"/>
                    <a:pt x="327150" y="382050"/>
                  </a:cubicBezTo>
                  <a:cubicBezTo>
                    <a:pt x="270900" y="350100"/>
                    <a:pt x="230400" y="300600"/>
                    <a:pt x="189450" y="252000"/>
                  </a:cubicBezTo>
                  <a:cubicBezTo>
                    <a:pt x="132750" y="184500"/>
                    <a:pt x="78750" y="115200"/>
                    <a:pt x="22050" y="47250"/>
                  </a:cubicBezTo>
                  <a:cubicBezTo>
                    <a:pt x="16200" y="40500"/>
                    <a:pt x="5400" y="28800"/>
                    <a:pt x="0" y="21150"/>
                  </a:cubicBezTo>
                  <a:cubicBezTo>
                    <a:pt x="9450" y="12150"/>
                    <a:pt x="17100" y="5850"/>
                    <a:pt x="26550" y="0"/>
                  </a:cubicBezTo>
                  <a:cubicBezTo>
                    <a:pt x="38700" y="13500"/>
                    <a:pt x="313200" y="343800"/>
                    <a:pt x="318600" y="351000"/>
                  </a:cubicBezTo>
                  <a:close/>
                </a:path>
              </a:pathLst>
            </a:custGeom>
            <a:solidFill>
              <a:srgbClr val="FDDCA5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8C486FB-5F36-470C-B454-90E4C777A64E}"/>
                </a:ext>
              </a:extLst>
            </p:cNvPr>
            <p:cNvSpPr/>
            <p:nvPr/>
          </p:nvSpPr>
          <p:spPr>
            <a:xfrm>
              <a:off x="673453" y="5433315"/>
              <a:ext cx="431480" cy="462219"/>
            </a:xfrm>
            <a:custGeom>
              <a:avLst/>
              <a:gdLst>
                <a:gd name="connsiteX0" fmla="*/ 18900 w 341099"/>
                <a:gd name="connsiteY0" fmla="*/ 0 h 365399"/>
                <a:gd name="connsiteX1" fmla="*/ 236250 w 341099"/>
                <a:gd name="connsiteY1" fmla="*/ 265050 h 365399"/>
                <a:gd name="connsiteX2" fmla="*/ 332100 w 341099"/>
                <a:gd name="connsiteY2" fmla="*/ 355950 h 365399"/>
                <a:gd name="connsiteX3" fmla="*/ 341100 w 341099"/>
                <a:gd name="connsiteY3" fmla="*/ 365400 h 365399"/>
                <a:gd name="connsiteX4" fmla="*/ 264600 w 341099"/>
                <a:gd name="connsiteY4" fmla="*/ 334800 h 365399"/>
                <a:gd name="connsiteX5" fmla="*/ 0 w 341099"/>
                <a:gd name="connsiteY5" fmla="*/ 14850 h 365399"/>
                <a:gd name="connsiteX6" fmla="*/ 18900 w 341099"/>
                <a:gd name="connsiteY6" fmla="*/ 0 h 36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099" h="365399">
                  <a:moveTo>
                    <a:pt x="18900" y="0"/>
                  </a:moveTo>
                  <a:cubicBezTo>
                    <a:pt x="35550" y="19350"/>
                    <a:pt x="177300" y="194400"/>
                    <a:pt x="236250" y="265050"/>
                  </a:cubicBezTo>
                  <a:cubicBezTo>
                    <a:pt x="264600" y="298800"/>
                    <a:pt x="297000" y="328950"/>
                    <a:pt x="332100" y="355950"/>
                  </a:cubicBezTo>
                  <a:cubicBezTo>
                    <a:pt x="335700" y="358650"/>
                    <a:pt x="339750" y="360450"/>
                    <a:pt x="341100" y="365400"/>
                  </a:cubicBezTo>
                  <a:cubicBezTo>
                    <a:pt x="313650" y="360000"/>
                    <a:pt x="291150" y="342900"/>
                    <a:pt x="264600" y="334800"/>
                  </a:cubicBezTo>
                  <a:cubicBezTo>
                    <a:pt x="222750" y="294300"/>
                    <a:pt x="13950" y="32850"/>
                    <a:pt x="0" y="14850"/>
                  </a:cubicBezTo>
                  <a:cubicBezTo>
                    <a:pt x="4950" y="9000"/>
                    <a:pt x="12150" y="4950"/>
                    <a:pt x="18900" y="0"/>
                  </a:cubicBezTo>
                  <a:close/>
                </a:path>
              </a:pathLst>
            </a:custGeom>
            <a:solidFill>
              <a:srgbClr val="BCA17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73B9B64-C99E-42E1-91BC-B353BCAC23A9}"/>
                </a:ext>
              </a:extLst>
            </p:cNvPr>
            <p:cNvSpPr/>
            <p:nvPr/>
          </p:nvSpPr>
          <p:spPr>
            <a:xfrm>
              <a:off x="981979" y="5618173"/>
              <a:ext cx="119898" cy="147005"/>
            </a:xfrm>
            <a:custGeom>
              <a:avLst/>
              <a:gdLst>
                <a:gd name="connsiteX0" fmla="*/ 37800 w 94783"/>
                <a:gd name="connsiteY0" fmla="*/ 116213 h 116212"/>
                <a:gd name="connsiteX1" fmla="*/ 0 w 94783"/>
                <a:gd name="connsiteY1" fmla="*/ 70313 h 116212"/>
                <a:gd name="connsiteX2" fmla="*/ 80100 w 94783"/>
                <a:gd name="connsiteY2" fmla="*/ 3262 h 116212"/>
                <a:gd name="connsiteX3" fmla="*/ 93600 w 94783"/>
                <a:gd name="connsiteY3" fmla="*/ 6863 h 116212"/>
                <a:gd name="connsiteX4" fmla="*/ 37800 w 94783"/>
                <a:gd name="connsiteY4" fmla="*/ 116213 h 11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83" h="116212">
                  <a:moveTo>
                    <a:pt x="37800" y="116213"/>
                  </a:moveTo>
                  <a:cubicBezTo>
                    <a:pt x="25200" y="100912"/>
                    <a:pt x="12600" y="85613"/>
                    <a:pt x="0" y="70313"/>
                  </a:cubicBezTo>
                  <a:cubicBezTo>
                    <a:pt x="22950" y="43313"/>
                    <a:pt x="52200" y="24412"/>
                    <a:pt x="80100" y="3262"/>
                  </a:cubicBezTo>
                  <a:cubicBezTo>
                    <a:pt x="84600" y="113"/>
                    <a:pt x="90450" y="-3488"/>
                    <a:pt x="93600" y="6863"/>
                  </a:cubicBezTo>
                  <a:cubicBezTo>
                    <a:pt x="101700" y="35213"/>
                    <a:pt x="66600" y="104963"/>
                    <a:pt x="37800" y="116213"/>
                  </a:cubicBezTo>
                  <a:close/>
                </a:path>
              </a:pathLst>
            </a:custGeom>
            <a:solidFill>
              <a:srgbClr val="4D403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4C8F899-3F8D-48A6-AC9B-07F970164F5F}"/>
                </a:ext>
              </a:extLst>
            </p:cNvPr>
            <p:cNvSpPr/>
            <p:nvPr/>
          </p:nvSpPr>
          <p:spPr>
            <a:xfrm>
              <a:off x="1205604" y="2416015"/>
              <a:ext cx="1527537" cy="2908574"/>
            </a:xfrm>
            <a:custGeom>
              <a:avLst/>
              <a:gdLst>
                <a:gd name="connsiteX0" fmla="*/ 1196617 w 1207568"/>
                <a:gd name="connsiteY0" fmla="*/ 2076124 h 2299323"/>
                <a:gd name="connsiteX1" fmla="*/ 1035517 w 1207568"/>
                <a:gd name="connsiteY1" fmla="*/ 1650874 h 2299323"/>
                <a:gd name="connsiteX2" fmla="*/ 949567 w 1207568"/>
                <a:gd name="connsiteY2" fmla="*/ 1429474 h 2299323"/>
                <a:gd name="connsiteX3" fmla="*/ 938767 w 1207568"/>
                <a:gd name="connsiteY3" fmla="*/ 1213024 h 2299323"/>
                <a:gd name="connsiteX4" fmla="*/ 1037317 w 1207568"/>
                <a:gd name="connsiteY4" fmla="*/ 1175224 h 2299323"/>
                <a:gd name="connsiteX5" fmla="*/ 1096267 w 1207568"/>
                <a:gd name="connsiteY5" fmla="*/ 1232823 h 2299323"/>
                <a:gd name="connsiteX6" fmla="*/ 1179967 w 1207568"/>
                <a:gd name="connsiteY6" fmla="*/ 1373224 h 2299323"/>
                <a:gd name="connsiteX7" fmla="*/ 1193017 w 1207568"/>
                <a:gd name="connsiteY7" fmla="*/ 1385374 h 2299323"/>
                <a:gd name="connsiteX8" fmla="*/ 1099417 w 1207568"/>
                <a:gd name="connsiteY8" fmla="*/ 1091524 h 2299323"/>
                <a:gd name="connsiteX9" fmla="*/ 1023367 w 1207568"/>
                <a:gd name="connsiteY9" fmla="*/ 878674 h 2299323"/>
                <a:gd name="connsiteX10" fmla="*/ 1047217 w 1207568"/>
                <a:gd name="connsiteY10" fmla="*/ 714424 h 2299323"/>
                <a:gd name="connsiteX11" fmla="*/ 1077367 w 1207568"/>
                <a:gd name="connsiteY11" fmla="*/ 834123 h 2299323"/>
                <a:gd name="connsiteX12" fmla="*/ 1114267 w 1207568"/>
                <a:gd name="connsiteY12" fmla="*/ 763473 h 2299323"/>
                <a:gd name="connsiteX13" fmla="*/ 1037767 w 1207568"/>
                <a:gd name="connsiteY13" fmla="*/ 531273 h 2299323"/>
                <a:gd name="connsiteX14" fmla="*/ 851017 w 1207568"/>
                <a:gd name="connsiteY14" fmla="*/ 424174 h 2299323"/>
                <a:gd name="connsiteX15" fmla="*/ 622417 w 1207568"/>
                <a:gd name="connsiteY15" fmla="*/ 184323 h 2299323"/>
                <a:gd name="connsiteX16" fmla="*/ 513967 w 1207568"/>
                <a:gd name="connsiteY16" fmla="*/ 37623 h 2299323"/>
                <a:gd name="connsiteX17" fmla="*/ 313717 w 1207568"/>
                <a:gd name="connsiteY17" fmla="*/ 33123 h 2299323"/>
                <a:gd name="connsiteX18" fmla="*/ 239017 w 1207568"/>
                <a:gd name="connsiteY18" fmla="*/ 37173 h 2299323"/>
                <a:gd name="connsiteX19" fmla="*/ 182317 w 1207568"/>
                <a:gd name="connsiteY19" fmla="*/ 70923 h 2299323"/>
                <a:gd name="connsiteX20" fmla="*/ 114367 w 1207568"/>
                <a:gd name="connsiteY20" fmla="*/ 192423 h 2299323"/>
                <a:gd name="connsiteX21" fmla="*/ 113917 w 1207568"/>
                <a:gd name="connsiteY21" fmla="*/ 193773 h 2299323"/>
                <a:gd name="connsiteX22" fmla="*/ 65317 w 1207568"/>
                <a:gd name="connsiteY22" fmla="*/ 282423 h 2299323"/>
                <a:gd name="connsiteX23" fmla="*/ 41917 w 1207568"/>
                <a:gd name="connsiteY23" fmla="*/ 411573 h 2299323"/>
                <a:gd name="connsiteX24" fmla="*/ 2767 w 1207568"/>
                <a:gd name="connsiteY24" fmla="*/ 544324 h 2299323"/>
                <a:gd name="connsiteX25" fmla="*/ 1867 w 1207568"/>
                <a:gd name="connsiteY25" fmla="*/ 556924 h 2299323"/>
                <a:gd name="connsiteX26" fmla="*/ 15817 w 1207568"/>
                <a:gd name="connsiteY26" fmla="*/ 553773 h 2299323"/>
                <a:gd name="connsiteX27" fmla="*/ 83767 w 1207568"/>
                <a:gd name="connsiteY27" fmla="*/ 447573 h 2299323"/>
                <a:gd name="connsiteX28" fmla="*/ 95467 w 1207568"/>
                <a:gd name="connsiteY28" fmla="*/ 435873 h 2299323"/>
                <a:gd name="connsiteX29" fmla="*/ 107167 w 1207568"/>
                <a:gd name="connsiteY29" fmla="*/ 448023 h 2299323"/>
                <a:gd name="connsiteX30" fmla="*/ 123367 w 1207568"/>
                <a:gd name="connsiteY30" fmla="*/ 497973 h 2299323"/>
                <a:gd name="connsiteX31" fmla="*/ 173767 w 1207568"/>
                <a:gd name="connsiteY31" fmla="*/ 894873 h 2299323"/>
                <a:gd name="connsiteX32" fmla="*/ 343867 w 1207568"/>
                <a:gd name="connsiteY32" fmla="*/ 1233724 h 2299323"/>
                <a:gd name="connsiteX33" fmla="*/ 228217 w 1207568"/>
                <a:gd name="connsiteY33" fmla="*/ 1659424 h 2299323"/>
                <a:gd name="connsiteX34" fmla="*/ 292117 w 1207568"/>
                <a:gd name="connsiteY34" fmla="*/ 1826374 h 2299323"/>
                <a:gd name="connsiteX35" fmla="*/ 419017 w 1207568"/>
                <a:gd name="connsiteY35" fmla="*/ 1946073 h 2299323"/>
                <a:gd name="connsiteX36" fmla="*/ 351517 w 1207568"/>
                <a:gd name="connsiteY36" fmla="*/ 1845274 h 2299323"/>
                <a:gd name="connsiteX37" fmla="*/ 307417 w 1207568"/>
                <a:gd name="connsiteY37" fmla="*/ 1712974 h 2299323"/>
                <a:gd name="connsiteX38" fmla="*/ 370867 w 1207568"/>
                <a:gd name="connsiteY38" fmla="*/ 1428573 h 2299323"/>
                <a:gd name="connsiteX39" fmla="*/ 417217 w 1207568"/>
                <a:gd name="connsiteY39" fmla="*/ 1289974 h 2299323"/>
                <a:gd name="connsiteX40" fmla="*/ 828517 w 1207568"/>
                <a:gd name="connsiteY40" fmla="*/ 1469974 h 2299323"/>
                <a:gd name="connsiteX41" fmla="*/ 1008067 w 1207568"/>
                <a:gd name="connsiteY41" fmla="*/ 1794874 h 2299323"/>
                <a:gd name="connsiteX42" fmla="*/ 1150717 w 1207568"/>
                <a:gd name="connsiteY42" fmla="*/ 2087374 h 2299323"/>
                <a:gd name="connsiteX43" fmla="*/ 1176367 w 1207568"/>
                <a:gd name="connsiteY43" fmla="*/ 2196724 h 2299323"/>
                <a:gd name="connsiteX44" fmla="*/ 1170967 w 1207568"/>
                <a:gd name="connsiteY44" fmla="*/ 2299324 h 2299323"/>
                <a:gd name="connsiteX45" fmla="*/ 1196617 w 1207568"/>
                <a:gd name="connsiteY45" fmla="*/ 2076124 h 229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07568" h="2299323">
                  <a:moveTo>
                    <a:pt x="1196617" y="2076124"/>
                  </a:moveTo>
                  <a:cubicBezTo>
                    <a:pt x="1157017" y="1928974"/>
                    <a:pt x="1100767" y="1788573"/>
                    <a:pt x="1035517" y="1650874"/>
                  </a:cubicBezTo>
                  <a:cubicBezTo>
                    <a:pt x="1001767" y="1579323"/>
                    <a:pt x="969817" y="1506424"/>
                    <a:pt x="949567" y="1429474"/>
                  </a:cubicBezTo>
                  <a:cubicBezTo>
                    <a:pt x="931117" y="1357924"/>
                    <a:pt x="920317" y="1285924"/>
                    <a:pt x="938767" y="1213024"/>
                  </a:cubicBezTo>
                  <a:cubicBezTo>
                    <a:pt x="952267" y="1159024"/>
                    <a:pt x="990967" y="1144624"/>
                    <a:pt x="1037317" y="1175224"/>
                  </a:cubicBezTo>
                  <a:cubicBezTo>
                    <a:pt x="1060717" y="1190974"/>
                    <a:pt x="1079617" y="1211224"/>
                    <a:pt x="1096267" y="1232823"/>
                  </a:cubicBezTo>
                  <a:cubicBezTo>
                    <a:pt x="1130017" y="1276024"/>
                    <a:pt x="1152517" y="1325974"/>
                    <a:pt x="1179967" y="1373224"/>
                  </a:cubicBezTo>
                  <a:cubicBezTo>
                    <a:pt x="1184017" y="1379974"/>
                    <a:pt x="1184917" y="1385374"/>
                    <a:pt x="1193017" y="1385374"/>
                  </a:cubicBezTo>
                  <a:cubicBezTo>
                    <a:pt x="1212367" y="1291323"/>
                    <a:pt x="1139467" y="1172524"/>
                    <a:pt x="1099417" y="1091524"/>
                  </a:cubicBezTo>
                  <a:cubicBezTo>
                    <a:pt x="1066117" y="1024023"/>
                    <a:pt x="1033717" y="953823"/>
                    <a:pt x="1023367" y="878674"/>
                  </a:cubicBezTo>
                  <a:cubicBezTo>
                    <a:pt x="1018867" y="846273"/>
                    <a:pt x="1006267" y="732873"/>
                    <a:pt x="1047217" y="714424"/>
                  </a:cubicBezTo>
                  <a:cubicBezTo>
                    <a:pt x="1088617" y="695523"/>
                    <a:pt x="1078717" y="812523"/>
                    <a:pt x="1077367" y="834123"/>
                  </a:cubicBezTo>
                  <a:cubicBezTo>
                    <a:pt x="1098967" y="817023"/>
                    <a:pt x="1106617" y="788674"/>
                    <a:pt x="1114267" y="763473"/>
                  </a:cubicBezTo>
                  <a:cubicBezTo>
                    <a:pt x="1140367" y="677523"/>
                    <a:pt x="1109767" y="584824"/>
                    <a:pt x="1037767" y="531273"/>
                  </a:cubicBezTo>
                  <a:cubicBezTo>
                    <a:pt x="979717" y="488073"/>
                    <a:pt x="915367" y="456123"/>
                    <a:pt x="851017" y="424174"/>
                  </a:cubicBezTo>
                  <a:cubicBezTo>
                    <a:pt x="751567" y="375123"/>
                    <a:pt x="675067" y="279273"/>
                    <a:pt x="622417" y="184323"/>
                  </a:cubicBezTo>
                  <a:cubicBezTo>
                    <a:pt x="592717" y="130773"/>
                    <a:pt x="562567" y="75423"/>
                    <a:pt x="513967" y="37623"/>
                  </a:cubicBezTo>
                  <a:cubicBezTo>
                    <a:pt x="462217" y="-2877"/>
                    <a:pt x="364567" y="-19527"/>
                    <a:pt x="313717" y="33123"/>
                  </a:cubicBezTo>
                  <a:cubicBezTo>
                    <a:pt x="288967" y="34923"/>
                    <a:pt x="264217" y="35823"/>
                    <a:pt x="239017" y="37173"/>
                  </a:cubicBezTo>
                  <a:cubicBezTo>
                    <a:pt x="214267" y="38523"/>
                    <a:pt x="198067" y="52023"/>
                    <a:pt x="182317" y="70923"/>
                  </a:cubicBezTo>
                  <a:cubicBezTo>
                    <a:pt x="152167" y="107373"/>
                    <a:pt x="129667" y="148323"/>
                    <a:pt x="114367" y="192423"/>
                  </a:cubicBezTo>
                  <a:cubicBezTo>
                    <a:pt x="114367" y="192873"/>
                    <a:pt x="113917" y="193323"/>
                    <a:pt x="113917" y="193773"/>
                  </a:cubicBezTo>
                  <a:cubicBezTo>
                    <a:pt x="88717" y="218523"/>
                    <a:pt x="75667" y="249573"/>
                    <a:pt x="65317" y="282423"/>
                  </a:cubicBezTo>
                  <a:cubicBezTo>
                    <a:pt x="51817" y="324273"/>
                    <a:pt x="48217" y="368373"/>
                    <a:pt x="41917" y="411573"/>
                  </a:cubicBezTo>
                  <a:cubicBezTo>
                    <a:pt x="35167" y="457473"/>
                    <a:pt x="18517" y="500674"/>
                    <a:pt x="2767" y="544324"/>
                  </a:cubicBezTo>
                  <a:cubicBezTo>
                    <a:pt x="1417" y="547924"/>
                    <a:pt x="-2183" y="553324"/>
                    <a:pt x="1867" y="556924"/>
                  </a:cubicBezTo>
                  <a:cubicBezTo>
                    <a:pt x="7267" y="561424"/>
                    <a:pt x="12217" y="556473"/>
                    <a:pt x="15817" y="553773"/>
                  </a:cubicBezTo>
                  <a:cubicBezTo>
                    <a:pt x="33367" y="538473"/>
                    <a:pt x="75667" y="465123"/>
                    <a:pt x="83767" y="447573"/>
                  </a:cubicBezTo>
                  <a:cubicBezTo>
                    <a:pt x="86017" y="442623"/>
                    <a:pt x="87817" y="435424"/>
                    <a:pt x="95467" y="435873"/>
                  </a:cubicBezTo>
                  <a:cubicBezTo>
                    <a:pt x="102667" y="436323"/>
                    <a:pt x="104917" y="442623"/>
                    <a:pt x="107167" y="448023"/>
                  </a:cubicBezTo>
                  <a:cubicBezTo>
                    <a:pt x="113017" y="461523"/>
                    <a:pt x="125167" y="494373"/>
                    <a:pt x="123367" y="497973"/>
                  </a:cubicBezTo>
                  <a:cubicBezTo>
                    <a:pt x="160717" y="628023"/>
                    <a:pt x="118867" y="767523"/>
                    <a:pt x="173767" y="894873"/>
                  </a:cubicBezTo>
                  <a:cubicBezTo>
                    <a:pt x="223267" y="1009624"/>
                    <a:pt x="358267" y="1096024"/>
                    <a:pt x="343867" y="1233724"/>
                  </a:cubicBezTo>
                  <a:cubicBezTo>
                    <a:pt x="328567" y="1381323"/>
                    <a:pt x="224167" y="1509124"/>
                    <a:pt x="228217" y="1659424"/>
                  </a:cubicBezTo>
                  <a:cubicBezTo>
                    <a:pt x="230017" y="1720174"/>
                    <a:pt x="253867" y="1779573"/>
                    <a:pt x="292117" y="1826374"/>
                  </a:cubicBezTo>
                  <a:cubicBezTo>
                    <a:pt x="313717" y="1852924"/>
                    <a:pt x="372217" y="1933924"/>
                    <a:pt x="419017" y="1946073"/>
                  </a:cubicBezTo>
                  <a:cubicBezTo>
                    <a:pt x="407317" y="1922674"/>
                    <a:pt x="370417" y="1880823"/>
                    <a:pt x="351517" y="1845274"/>
                  </a:cubicBezTo>
                  <a:cubicBezTo>
                    <a:pt x="330817" y="1806124"/>
                    <a:pt x="313267" y="1757073"/>
                    <a:pt x="307417" y="1712974"/>
                  </a:cubicBezTo>
                  <a:cubicBezTo>
                    <a:pt x="293467" y="1602724"/>
                    <a:pt x="334417" y="1526224"/>
                    <a:pt x="370867" y="1428573"/>
                  </a:cubicBezTo>
                  <a:cubicBezTo>
                    <a:pt x="387967" y="1382224"/>
                    <a:pt x="405067" y="1336774"/>
                    <a:pt x="417217" y="1289974"/>
                  </a:cubicBezTo>
                  <a:cubicBezTo>
                    <a:pt x="431167" y="1301224"/>
                    <a:pt x="828967" y="1472224"/>
                    <a:pt x="828517" y="1469974"/>
                  </a:cubicBezTo>
                  <a:cubicBezTo>
                    <a:pt x="890167" y="1570323"/>
                    <a:pt x="954517" y="1691374"/>
                    <a:pt x="1008067" y="1794874"/>
                  </a:cubicBezTo>
                  <a:cubicBezTo>
                    <a:pt x="1058467" y="1892073"/>
                    <a:pt x="1123717" y="1980724"/>
                    <a:pt x="1150717" y="2087374"/>
                  </a:cubicBezTo>
                  <a:cubicBezTo>
                    <a:pt x="1159717" y="2122923"/>
                    <a:pt x="1173217" y="2159824"/>
                    <a:pt x="1176367" y="2196724"/>
                  </a:cubicBezTo>
                  <a:cubicBezTo>
                    <a:pt x="1177717" y="2215173"/>
                    <a:pt x="1169617" y="2245324"/>
                    <a:pt x="1170967" y="2299324"/>
                  </a:cubicBezTo>
                  <a:cubicBezTo>
                    <a:pt x="1211017" y="2234074"/>
                    <a:pt x="1215967" y="2149024"/>
                    <a:pt x="1196617" y="2076124"/>
                  </a:cubicBezTo>
                  <a:close/>
                </a:path>
              </a:pathLst>
            </a:custGeom>
            <a:solidFill>
              <a:srgbClr val="A06A4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0C86604-5AFF-4A00-96C9-19A3248A6B3C}"/>
                </a:ext>
              </a:extLst>
            </p:cNvPr>
            <p:cNvSpPr/>
            <p:nvPr/>
          </p:nvSpPr>
          <p:spPr>
            <a:xfrm>
              <a:off x="1341544" y="2459929"/>
              <a:ext cx="971895" cy="1317055"/>
            </a:xfrm>
            <a:custGeom>
              <a:avLst/>
              <a:gdLst>
                <a:gd name="connsiteX0" fmla="*/ 14103 w 768315"/>
                <a:gd name="connsiteY0" fmla="*/ 166709 h 1041175"/>
                <a:gd name="connsiteX1" fmla="*/ 82053 w 768315"/>
                <a:gd name="connsiteY1" fmla="*/ 45209 h 1041175"/>
                <a:gd name="connsiteX2" fmla="*/ 138753 w 768315"/>
                <a:gd name="connsiteY2" fmla="*/ 11459 h 1041175"/>
                <a:gd name="connsiteX3" fmla="*/ 233703 w 768315"/>
                <a:gd name="connsiteY3" fmla="*/ 5609 h 1041175"/>
                <a:gd name="connsiteX4" fmla="*/ 312903 w 768315"/>
                <a:gd name="connsiteY4" fmla="*/ 2909 h 1041175"/>
                <a:gd name="connsiteX5" fmla="*/ 494253 w 768315"/>
                <a:gd name="connsiteY5" fmla="*/ 199559 h 1041175"/>
                <a:gd name="connsiteX6" fmla="*/ 589653 w 768315"/>
                <a:gd name="connsiteY6" fmla="*/ 305759 h 1041175"/>
                <a:gd name="connsiteX7" fmla="*/ 644553 w 768315"/>
                <a:gd name="connsiteY7" fmla="*/ 344009 h 1041175"/>
                <a:gd name="connsiteX8" fmla="*/ 702153 w 768315"/>
                <a:gd name="connsiteY8" fmla="*/ 867809 h 1041175"/>
                <a:gd name="connsiteX9" fmla="*/ 449703 w 768315"/>
                <a:gd name="connsiteY9" fmla="*/ 1041059 h 1041175"/>
                <a:gd name="connsiteX10" fmla="*/ 337653 w 768315"/>
                <a:gd name="connsiteY10" fmla="*/ 1003259 h 1041175"/>
                <a:gd name="connsiteX11" fmla="*/ 98703 w 768315"/>
                <a:gd name="connsiteY11" fmla="*/ 746759 h 1041175"/>
                <a:gd name="connsiteX12" fmla="*/ 46953 w 768315"/>
                <a:gd name="connsiteY12" fmla="*/ 537509 h 1041175"/>
                <a:gd name="connsiteX13" fmla="*/ 13203 w 768315"/>
                <a:gd name="connsiteY13" fmla="*/ 352109 h 1041175"/>
                <a:gd name="connsiteX14" fmla="*/ 8703 w 768315"/>
                <a:gd name="connsiteY14" fmla="*/ 182459 h 1041175"/>
                <a:gd name="connsiteX15" fmla="*/ 14103 w 768315"/>
                <a:gd name="connsiteY15" fmla="*/ 166709 h 104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8315" h="1041175">
                  <a:moveTo>
                    <a:pt x="14103" y="166709"/>
                  </a:moveTo>
                  <a:cubicBezTo>
                    <a:pt x="29853" y="122609"/>
                    <a:pt x="51903" y="81209"/>
                    <a:pt x="82053" y="45209"/>
                  </a:cubicBezTo>
                  <a:cubicBezTo>
                    <a:pt x="97803" y="26309"/>
                    <a:pt x="114003" y="12809"/>
                    <a:pt x="138753" y="11459"/>
                  </a:cubicBezTo>
                  <a:cubicBezTo>
                    <a:pt x="170703" y="10109"/>
                    <a:pt x="202203" y="8759"/>
                    <a:pt x="233703" y="5609"/>
                  </a:cubicBezTo>
                  <a:cubicBezTo>
                    <a:pt x="259353" y="2909"/>
                    <a:pt x="287703" y="-3841"/>
                    <a:pt x="312903" y="2909"/>
                  </a:cubicBezTo>
                  <a:cubicBezTo>
                    <a:pt x="397953" y="26759"/>
                    <a:pt x="446103" y="133409"/>
                    <a:pt x="494253" y="199559"/>
                  </a:cubicBezTo>
                  <a:cubicBezTo>
                    <a:pt x="522153" y="238259"/>
                    <a:pt x="552753" y="275609"/>
                    <a:pt x="589653" y="305759"/>
                  </a:cubicBezTo>
                  <a:cubicBezTo>
                    <a:pt x="606753" y="319709"/>
                    <a:pt x="628803" y="329159"/>
                    <a:pt x="644553" y="344009"/>
                  </a:cubicBezTo>
                  <a:cubicBezTo>
                    <a:pt x="784953" y="478559"/>
                    <a:pt x="808353" y="705359"/>
                    <a:pt x="702153" y="867809"/>
                  </a:cubicBezTo>
                  <a:cubicBezTo>
                    <a:pt x="650403" y="947459"/>
                    <a:pt x="549153" y="1036559"/>
                    <a:pt x="449703" y="1041059"/>
                  </a:cubicBezTo>
                  <a:cubicBezTo>
                    <a:pt x="407853" y="1042859"/>
                    <a:pt x="373653" y="1023509"/>
                    <a:pt x="337653" y="1003259"/>
                  </a:cubicBezTo>
                  <a:cubicBezTo>
                    <a:pt x="231453" y="943859"/>
                    <a:pt x="142803" y="861959"/>
                    <a:pt x="98703" y="746759"/>
                  </a:cubicBezTo>
                  <a:cubicBezTo>
                    <a:pt x="73053" y="679709"/>
                    <a:pt x="60003" y="608609"/>
                    <a:pt x="46953" y="537509"/>
                  </a:cubicBezTo>
                  <a:cubicBezTo>
                    <a:pt x="35703" y="475859"/>
                    <a:pt x="24453" y="413759"/>
                    <a:pt x="13203" y="352109"/>
                  </a:cubicBezTo>
                  <a:cubicBezTo>
                    <a:pt x="3303" y="297659"/>
                    <a:pt x="-8397" y="236909"/>
                    <a:pt x="8703" y="182459"/>
                  </a:cubicBezTo>
                  <a:cubicBezTo>
                    <a:pt x="10503" y="177509"/>
                    <a:pt x="12303" y="172109"/>
                    <a:pt x="14103" y="166709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170AB0E-D661-4C99-954E-620CD7D793D2}"/>
                </a:ext>
              </a:extLst>
            </p:cNvPr>
            <p:cNvSpPr/>
            <p:nvPr/>
          </p:nvSpPr>
          <p:spPr>
            <a:xfrm>
              <a:off x="1598462" y="2911028"/>
              <a:ext cx="741437" cy="1864734"/>
            </a:xfrm>
            <a:custGeom>
              <a:avLst/>
              <a:gdLst>
                <a:gd name="connsiteX0" fmla="*/ 525150 w 586130"/>
                <a:gd name="connsiteY0" fmla="*/ 1090350 h 1474133"/>
                <a:gd name="connsiteX1" fmla="*/ 455400 w 586130"/>
                <a:gd name="connsiteY1" fmla="*/ 1223550 h 1474133"/>
                <a:gd name="connsiteX2" fmla="*/ 380700 w 586130"/>
                <a:gd name="connsiteY2" fmla="*/ 1473300 h 1474133"/>
                <a:gd name="connsiteX3" fmla="*/ 360000 w 586130"/>
                <a:gd name="connsiteY3" fmla="*/ 1459350 h 1474133"/>
                <a:gd name="connsiteX4" fmla="*/ 252900 w 586130"/>
                <a:gd name="connsiteY4" fmla="*/ 1296000 h 1474133"/>
                <a:gd name="connsiteX5" fmla="*/ 213750 w 586130"/>
                <a:gd name="connsiteY5" fmla="*/ 1056600 h 1474133"/>
                <a:gd name="connsiteX6" fmla="*/ 149850 w 586130"/>
                <a:gd name="connsiteY6" fmla="*/ 948150 h 1474133"/>
                <a:gd name="connsiteX7" fmla="*/ 108900 w 586130"/>
                <a:gd name="connsiteY7" fmla="*/ 904050 h 1474133"/>
                <a:gd name="connsiteX8" fmla="*/ 130500 w 586130"/>
                <a:gd name="connsiteY8" fmla="*/ 818100 h 1474133"/>
                <a:gd name="connsiteX9" fmla="*/ 130500 w 586130"/>
                <a:gd name="connsiteY9" fmla="*/ 750600 h 1474133"/>
                <a:gd name="connsiteX10" fmla="*/ 52200 w 586130"/>
                <a:gd name="connsiteY10" fmla="*/ 607500 h 1474133"/>
                <a:gd name="connsiteX11" fmla="*/ 0 w 586130"/>
                <a:gd name="connsiteY11" fmla="*/ 543600 h 1474133"/>
                <a:gd name="connsiteX12" fmla="*/ 140400 w 586130"/>
                <a:gd name="connsiteY12" fmla="*/ 648900 h 1474133"/>
                <a:gd name="connsiteX13" fmla="*/ 366300 w 586130"/>
                <a:gd name="connsiteY13" fmla="*/ 634050 h 1474133"/>
                <a:gd name="connsiteX14" fmla="*/ 504000 w 586130"/>
                <a:gd name="connsiteY14" fmla="*/ 496800 h 1474133"/>
                <a:gd name="connsiteX15" fmla="*/ 552600 w 586130"/>
                <a:gd name="connsiteY15" fmla="*/ 360900 h 1474133"/>
                <a:gd name="connsiteX16" fmla="*/ 544950 w 586130"/>
                <a:gd name="connsiteY16" fmla="*/ 167400 h 1474133"/>
                <a:gd name="connsiteX17" fmla="*/ 482400 w 586130"/>
                <a:gd name="connsiteY17" fmla="*/ 49050 h 1474133"/>
                <a:gd name="connsiteX18" fmla="*/ 445500 w 586130"/>
                <a:gd name="connsiteY18" fmla="*/ 0 h 1474133"/>
                <a:gd name="connsiteX19" fmla="*/ 546750 w 586130"/>
                <a:gd name="connsiteY19" fmla="*/ 54450 h 1474133"/>
                <a:gd name="connsiteX20" fmla="*/ 584100 w 586130"/>
                <a:gd name="connsiteY20" fmla="*/ 154800 h 1474133"/>
                <a:gd name="connsiteX21" fmla="*/ 582300 w 586130"/>
                <a:gd name="connsiteY21" fmla="*/ 285300 h 1474133"/>
                <a:gd name="connsiteX22" fmla="*/ 555750 w 586130"/>
                <a:gd name="connsiteY22" fmla="*/ 423450 h 1474133"/>
                <a:gd name="connsiteX23" fmla="*/ 506250 w 586130"/>
                <a:gd name="connsiteY23" fmla="*/ 556200 h 1474133"/>
                <a:gd name="connsiteX24" fmla="*/ 473850 w 586130"/>
                <a:gd name="connsiteY24" fmla="*/ 851400 h 1474133"/>
                <a:gd name="connsiteX25" fmla="*/ 488250 w 586130"/>
                <a:gd name="connsiteY25" fmla="*/ 980100 h 1474133"/>
                <a:gd name="connsiteX26" fmla="*/ 525150 w 586130"/>
                <a:gd name="connsiteY26" fmla="*/ 1090350 h 147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6130" h="1474133">
                  <a:moveTo>
                    <a:pt x="525150" y="1090350"/>
                  </a:moveTo>
                  <a:cubicBezTo>
                    <a:pt x="488700" y="1131300"/>
                    <a:pt x="474750" y="1173150"/>
                    <a:pt x="455400" y="1223550"/>
                  </a:cubicBezTo>
                  <a:cubicBezTo>
                    <a:pt x="426600" y="1296900"/>
                    <a:pt x="389700" y="1469700"/>
                    <a:pt x="380700" y="1473300"/>
                  </a:cubicBezTo>
                  <a:cubicBezTo>
                    <a:pt x="370350" y="1477350"/>
                    <a:pt x="364950" y="1465650"/>
                    <a:pt x="360000" y="1459350"/>
                  </a:cubicBezTo>
                  <a:cubicBezTo>
                    <a:pt x="319500" y="1407600"/>
                    <a:pt x="283950" y="1353600"/>
                    <a:pt x="252900" y="1296000"/>
                  </a:cubicBezTo>
                  <a:cubicBezTo>
                    <a:pt x="222750" y="1240200"/>
                    <a:pt x="225900" y="1098900"/>
                    <a:pt x="213750" y="1056600"/>
                  </a:cubicBezTo>
                  <a:cubicBezTo>
                    <a:pt x="202050" y="1015650"/>
                    <a:pt x="178200" y="979650"/>
                    <a:pt x="149850" y="948150"/>
                  </a:cubicBezTo>
                  <a:cubicBezTo>
                    <a:pt x="136350" y="933300"/>
                    <a:pt x="126000" y="915300"/>
                    <a:pt x="108900" y="904050"/>
                  </a:cubicBezTo>
                  <a:cubicBezTo>
                    <a:pt x="116100" y="875250"/>
                    <a:pt x="128250" y="847800"/>
                    <a:pt x="130500" y="818100"/>
                  </a:cubicBezTo>
                  <a:cubicBezTo>
                    <a:pt x="130050" y="795600"/>
                    <a:pt x="135450" y="777600"/>
                    <a:pt x="130500" y="750600"/>
                  </a:cubicBezTo>
                  <a:cubicBezTo>
                    <a:pt x="120600" y="693900"/>
                    <a:pt x="85950" y="651150"/>
                    <a:pt x="52200" y="607500"/>
                  </a:cubicBezTo>
                  <a:cubicBezTo>
                    <a:pt x="35550" y="585900"/>
                    <a:pt x="17550" y="564750"/>
                    <a:pt x="0" y="543600"/>
                  </a:cubicBezTo>
                  <a:cubicBezTo>
                    <a:pt x="37350" y="575100"/>
                    <a:pt x="102150" y="629100"/>
                    <a:pt x="140400" y="648900"/>
                  </a:cubicBezTo>
                  <a:cubicBezTo>
                    <a:pt x="214200" y="686700"/>
                    <a:pt x="296100" y="688050"/>
                    <a:pt x="366300" y="634050"/>
                  </a:cubicBezTo>
                  <a:cubicBezTo>
                    <a:pt x="418050" y="594450"/>
                    <a:pt x="464850" y="549000"/>
                    <a:pt x="504000" y="496800"/>
                  </a:cubicBezTo>
                  <a:cubicBezTo>
                    <a:pt x="534150" y="456300"/>
                    <a:pt x="545400" y="409050"/>
                    <a:pt x="552600" y="360900"/>
                  </a:cubicBezTo>
                  <a:cubicBezTo>
                    <a:pt x="562050" y="296100"/>
                    <a:pt x="562500" y="231300"/>
                    <a:pt x="544950" y="167400"/>
                  </a:cubicBezTo>
                  <a:cubicBezTo>
                    <a:pt x="531000" y="118350"/>
                    <a:pt x="516600" y="86400"/>
                    <a:pt x="482400" y="49050"/>
                  </a:cubicBezTo>
                  <a:cubicBezTo>
                    <a:pt x="472050" y="37350"/>
                    <a:pt x="464850" y="20250"/>
                    <a:pt x="445500" y="0"/>
                  </a:cubicBezTo>
                  <a:cubicBezTo>
                    <a:pt x="481950" y="13500"/>
                    <a:pt x="515700" y="31500"/>
                    <a:pt x="546750" y="54450"/>
                  </a:cubicBezTo>
                  <a:cubicBezTo>
                    <a:pt x="576450" y="76500"/>
                    <a:pt x="581850" y="120600"/>
                    <a:pt x="584100" y="154800"/>
                  </a:cubicBezTo>
                  <a:cubicBezTo>
                    <a:pt x="587250" y="198450"/>
                    <a:pt x="586800" y="242100"/>
                    <a:pt x="582300" y="285300"/>
                  </a:cubicBezTo>
                  <a:cubicBezTo>
                    <a:pt x="577800" y="332100"/>
                    <a:pt x="568800" y="378450"/>
                    <a:pt x="555750" y="423450"/>
                  </a:cubicBezTo>
                  <a:cubicBezTo>
                    <a:pt x="542250" y="469350"/>
                    <a:pt x="521550" y="511650"/>
                    <a:pt x="506250" y="556200"/>
                  </a:cubicBezTo>
                  <a:cubicBezTo>
                    <a:pt x="472500" y="655650"/>
                    <a:pt x="478350" y="747450"/>
                    <a:pt x="473850" y="851400"/>
                  </a:cubicBezTo>
                  <a:cubicBezTo>
                    <a:pt x="477450" y="891450"/>
                    <a:pt x="479250" y="940950"/>
                    <a:pt x="488250" y="980100"/>
                  </a:cubicBezTo>
                  <a:cubicBezTo>
                    <a:pt x="498600" y="1023300"/>
                    <a:pt x="517950" y="1067400"/>
                    <a:pt x="525150" y="1090350"/>
                  </a:cubicBez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ABAA7C1-E2EC-475B-B264-7F08CB5415C5}"/>
                </a:ext>
              </a:extLst>
            </p:cNvPr>
            <p:cNvSpPr/>
            <p:nvPr/>
          </p:nvSpPr>
          <p:spPr>
            <a:xfrm>
              <a:off x="623400" y="5802459"/>
              <a:ext cx="1699636" cy="653834"/>
            </a:xfrm>
            <a:custGeom>
              <a:avLst/>
              <a:gdLst>
                <a:gd name="connsiteX0" fmla="*/ 1338270 w 1343618"/>
                <a:gd name="connsiteY0" fmla="*/ 174828 h 516877"/>
                <a:gd name="connsiteX1" fmla="*/ 1263120 w 1343618"/>
                <a:gd name="connsiteY1" fmla="*/ 58728 h 516877"/>
                <a:gd name="connsiteX2" fmla="*/ 1194270 w 1343618"/>
                <a:gd name="connsiteY2" fmla="*/ 6078 h 516877"/>
                <a:gd name="connsiteX3" fmla="*/ 1045320 w 1343618"/>
                <a:gd name="connsiteY3" fmla="*/ 29028 h 516877"/>
                <a:gd name="connsiteX4" fmla="*/ 874320 w 1343618"/>
                <a:gd name="connsiteY4" fmla="*/ 73128 h 516877"/>
                <a:gd name="connsiteX5" fmla="*/ 830670 w 1343618"/>
                <a:gd name="connsiteY5" fmla="*/ 85728 h 516877"/>
                <a:gd name="connsiteX6" fmla="*/ 815820 w 1343618"/>
                <a:gd name="connsiteY6" fmla="*/ 90678 h 516877"/>
                <a:gd name="connsiteX7" fmla="*/ 794220 w 1343618"/>
                <a:gd name="connsiteY7" fmla="*/ 96978 h 516877"/>
                <a:gd name="connsiteX8" fmla="*/ 744270 w 1343618"/>
                <a:gd name="connsiteY8" fmla="*/ 119928 h 516877"/>
                <a:gd name="connsiteX9" fmla="*/ 699270 w 1343618"/>
                <a:gd name="connsiteY9" fmla="*/ 151428 h 516877"/>
                <a:gd name="connsiteX10" fmla="*/ 662370 w 1343618"/>
                <a:gd name="connsiteY10" fmla="*/ 184728 h 516877"/>
                <a:gd name="connsiteX11" fmla="*/ 628620 w 1343618"/>
                <a:gd name="connsiteY11" fmla="*/ 233778 h 516877"/>
                <a:gd name="connsiteX12" fmla="*/ 626370 w 1343618"/>
                <a:gd name="connsiteY12" fmla="*/ 234678 h 516877"/>
                <a:gd name="connsiteX13" fmla="*/ 624570 w 1343618"/>
                <a:gd name="connsiteY13" fmla="*/ 234228 h 516877"/>
                <a:gd name="connsiteX14" fmla="*/ 637170 w 1343618"/>
                <a:gd name="connsiteY14" fmla="*/ 201378 h 516877"/>
                <a:gd name="connsiteX15" fmla="*/ 676320 w 1343618"/>
                <a:gd name="connsiteY15" fmla="*/ 132078 h 516877"/>
                <a:gd name="connsiteX16" fmla="*/ 676320 w 1343618"/>
                <a:gd name="connsiteY16" fmla="*/ 125328 h 516877"/>
                <a:gd name="connsiteX17" fmla="*/ 629970 w 1343618"/>
                <a:gd name="connsiteY17" fmla="*/ 70428 h 516877"/>
                <a:gd name="connsiteX18" fmla="*/ 548070 w 1343618"/>
                <a:gd name="connsiteY18" fmla="*/ 33528 h 516877"/>
                <a:gd name="connsiteX19" fmla="*/ 529170 w 1343618"/>
                <a:gd name="connsiteY19" fmla="*/ 26778 h 516877"/>
                <a:gd name="connsiteX20" fmla="*/ 476070 w 1343618"/>
                <a:gd name="connsiteY20" fmla="*/ 15078 h 516877"/>
                <a:gd name="connsiteX21" fmla="*/ 443670 w 1343618"/>
                <a:gd name="connsiteY21" fmla="*/ 15528 h 516877"/>
                <a:gd name="connsiteX22" fmla="*/ 388320 w 1343618"/>
                <a:gd name="connsiteY22" fmla="*/ 35778 h 516877"/>
                <a:gd name="connsiteX23" fmla="*/ 375270 w 1343618"/>
                <a:gd name="connsiteY23" fmla="*/ 45228 h 516877"/>
                <a:gd name="connsiteX24" fmla="*/ 378420 w 1343618"/>
                <a:gd name="connsiteY24" fmla="*/ 68178 h 516877"/>
                <a:gd name="connsiteX25" fmla="*/ 353670 w 1343618"/>
                <a:gd name="connsiteY25" fmla="*/ 59628 h 516877"/>
                <a:gd name="connsiteX26" fmla="*/ 306420 w 1343618"/>
                <a:gd name="connsiteY26" fmla="*/ 43428 h 516877"/>
                <a:gd name="connsiteX27" fmla="*/ 255120 w 1343618"/>
                <a:gd name="connsiteY27" fmla="*/ 46578 h 516877"/>
                <a:gd name="connsiteX28" fmla="*/ 191220 w 1343618"/>
                <a:gd name="connsiteY28" fmla="*/ 96078 h 516877"/>
                <a:gd name="connsiteX29" fmla="*/ 97170 w 1343618"/>
                <a:gd name="connsiteY29" fmla="*/ 204528 h 516877"/>
                <a:gd name="connsiteX30" fmla="*/ 11220 w 1343618"/>
                <a:gd name="connsiteY30" fmla="*/ 337728 h 516877"/>
                <a:gd name="connsiteX31" fmla="*/ 19320 w 1343618"/>
                <a:gd name="connsiteY31" fmla="*/ 503778 h 516877"/>
                <a:gd name="connsiteX32" fmla="*/ 92220 w 1343618"/>
                <a:gd name="connsiteY32" fmla="*/ 512328 h 516877"/>
                <a:gd name="connsiteX33" fmla="*/ 192570 w 1343618"/>
                <a:gd name="connsiteY33" fmla="*/ 506928 h 516877"/>
                <a:gd name="connsiteX34" fmla="*/ 437820 w 1343618"/>
                <a:gd name="connsiteY34" fmla="*/ 487128 h 516877"/>
                <a:gd name="connsiteX35" fmla="*/ 517020 w 1343618"/>
                <a:gd name="connsiteY35" fmla="*/ 397128 h 516877"/>
                <a:gd name="connsiteX36" fmla="*/ 534570 w 1343618"/>
                <a:gd name="connsiteY36" fmla="*/ 379128 h 516877"/>
                <a:gd name="connsiteX37" fmla="*/ 539070 w 1343618"/>
                <a:gd name="connsiteY37" fmla="*/ 374178 h 516877"/>
                <a:gd name="connsiteX38" fmla="*/ 571020 w 1343618"/>
                <a:gd name="connsiteY38" fmla="*/ 389928 h 516877"/>
                <a:gd name="connsiteX39" fmla="*/ 599370 w 1343618"/>
                <a:gd name="connsiteY39" fmla="*/ 405678 h 516877"/>
                <a:gd name="connsiteX40" fmla="*/ 661920 w 1343618"/>
                <a:gd name="connsiteY40" fmla="*/ 403878 h 516877"/>
                <a:gd name="connsiteX41" fmla="*/ 794220 w 1343618"/>
                <a:gd name="connsiteY41" fmla="*/ 358878 h 516877"/>
                <a:gd name="connsiteX42" fmla="*/ 818970 w 1343618"/>
                <a:gd name="connsiteY42" fmla="*/ 360678 h 516877"/>
                <a:gd name="connsiteX43" fmla="*/ 845070 w 1343618"/>
                <a:gd name="connsiteY43" fmla="*/ 338628 h 516877"/>
                <a:gd name="connsiteX44" fmla="*/ 903570 w 1343618"/>
                <a:gd name="connsiteY44" fmla="*/ 301728 h 516877"/>
                <a:gd name="connsiteX45" fmla="*/ 913470 w 1343618"/>
                <a:gd name="connsiteY45" fmla="*/ 297228 h 516877"/>
                <a:gd name="connsiteX46" fmla="*/ 1196070 w 1343618"/>
                <a:gd name="connsiteY46" fmla="*/ 229728 h 516877"/>
                <a:gd name="connsiteX47" fmla="*/ 1340070 w 1343618"/>
                <a:gd name="connsiteY47" fmla="*/ 198228 h 516877"/>
                <a:gd name="connsiteX48" fmla="*/ 1338270 w 1343618"/>
                <a:gd name="connsiteY48" fmla="*/ 174828 h 51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43618" h="516877">
                  <a:moveTo>
                    <a:pt x="1338270" y="174828"/>
                  </a:moveTo>
                  <a:cubicBezTo>
                    <a:pt x="1319370" y="132078"/>
                    <a:pt x="1294170" y="93378"/>
                    <a:pt x="1263120" y="58728"/>
                  </a:cubicBezTo>
                  <a:cubicBezTo>
                    <a:pt x="1243770" y="37128"/>
                    <a:pt x="1221720" y="17778"/>
                    <a:pt x="1194270" y="6078"/>
                  </a:cubicBezTo>
                  <a:cubicBezTo>
                    <a:pt x="1151070" y="-12822"/>
                    <a:pt x="1087620" y="17328"/>
                    <a:pt x="1045320" y="29028"/>
                  </a:cubicBezTo>
                  <a:cubicBezTo>
                    <a:pt x="988620" y="44328"/>
                    <a:pt x="929670" y="55578"/>
                    <a:pt x="874320" y="73128"/>
                  </a:cubicBezTo>
                  <a:cubicBezTo>
                    <a:pt x="860370" y="79428"/>
                    <a:pt x="845070" y="80778"/>
                    <a:pt x="830670" y="85728"/>
                  </a:cubicBezTo>
                  <a:cubicBezTo>
                    <a:pt x="825720" y="87978"/>
                    <a:pt x="820770" y="89328"/>
                    <a:pt x="815820" y="90678"/>
                  </a:cubicBezTo>
                  <a:cubicBezTo>
                    <a:pt x="808620" y="92478"/>
                    <a:pt x="801420" y="94728"/>
                    <a:pt x="794220" y="96978"/>
                  </a:cubicBezTo>
                  <a:cubicBezTo>
                    <a:pt x="776670" y="102378"/>
                    <a:pt x="756870" y="105078"/>
                    <a:pt x="744270" y="119928"/>
                  </a:cubicBezTo>
                  <a:cubicBezTo>
                    <a:pt x="731670" y="134778"/>
                    <a:pt x="716370" y="143778"/>
                    <a:pt x="699270" y="151428"/>
                  </a:cubicBezTo>
                  <a:cubicBezTo>
                    <a:pt x="683070" y="158178"/>
                    <a:pt x="667770" y="167178"/>
                    <a:pt x="662370" y="184728"/>
                  </a:cubicBezTo>
                  <a:cubicBezTo>
                    <a:pt x="656520" y="204978"/>
                    <a:pt x="644370" y="220278"/>
                    <a:pt x="628620" y="233778"/>
                  </a:cubicBezTo>
                  <a:cubicBezTo>
                    <a:pt x="627720" y="234228"/>
                    <a:pt x="627270" y="234678"/>
                    <a:pt x="626370" y="234678"/>
                  </a:cubicBezTo>
                  <a:cubicBezTo>
                    <a:pt x="625920" y="234678"/>
                    <a:pt x="624570" y="234228"/>
                    <a:pt x="624570" y="234228"/>
                  </a:cubicBezTo>
                  <a:cubicBezTo>
                    <a:pt x="626370" y="222528"/>
                    <a:pt x="630420" y="211728"/>
                    <a:pt x="637170" y="201378"/>
                  </a:cubicBezTo>
                  <a:cubicBezTo>
                    <a:pt x="650220" y="178428"/>
                    <a:pt x="670020" y="159078"/>
                    <a:pt x="676320" y="132078"/>
                  </a:cubicBezTo>
                  <a:cubicBezTo>
                    <a:pt x="676770" y="129828"/>
                    <a:pt x="676320" y="127578"/>
                    <a:pt x="676320" y="125328"/>
                  </a:cubicBezTo>
                  <a:cubicBezTo>
                    <a:pt x="672270" y="97878"/>
                    <a:pt x="650670" y="83928"/>
                    <a:pt x="629970" y="70428"/>
                  </a:cubicBezTo>
                  <a:cubicBezTo>
                    <a:pt x="604770" y="54228"/>
                    <a:pt x="575520" y="45228"/>
                    <a:pt x="548070" y="33528"/>
                  </a:cubicBezTo>
                  <a:cubicBezTo>
                    <a:pt x="541770" y="31278"/>
                    <a:pt x="535470" y="29028"/>
                    <a:pt x="529170" y="26778"/>
                  </a:cubicBezTo>
                  <a:cubicBezTo>
                    <a:pt x="511620" y="21378"/>
                    <a:pt x="494970" y="13728"/>
                    <a:pt x="476070" y="15078"/>
                  </a:cubicBezTo>
                  <a:cubicBezTo>
                    <a:pt x="465270" y="18228"/>
                    <a:pt x="454470" y="18228"/>
                    <a:pt x="443670" y="15528"/>
                  </a:cubicBezTo>
                  <a:cubicBezTo>
                    <a:pt x="422520" y="15078"/>
                    <a:pt x="406320" y="28128"/>
                    <a:pt x="388320" y="35778"/>
                  </a:cubicBezTo>
                  <a:cubicBezTo>
                    <a:pt x="383370" y="38478"/>
                    <a:pt x="378870" y="40728"/>
                    <a:pt x="375270" y="45228"/>
                  </a:cubicBezTo>
                  <a:cubicBezTo>
                    <a:pt x="369420" y="53778"/>
                    <a:pt x="381120" y="60078"/>
                    <a:pt x="378420" y="68178"/>
                  </a:cubicBezTo>
                  <a:cubicBezTo>
                    <a:pt x="369420" y="68178"/>
                    <a:pt x="361770" y="63228"/>
                    <a:pt x="353670" y="59628"/>
                  </a:cubicBezTo>
                  <a:cubicBezTo>
                    <a:pt x="338370" y="52878"/>
                    <a:pt x="323970" y="43428"/>
                    <a:pt x="306420" y="43428"/>
                  </a:cubicBezTo>
                  <a:cubicBezTo>
                    <a:pt x="289770" y="47928"/>
                    <a:pt x="272220" y="45228"/>
                    <a:pt x="255120" y="46578"/>
                  </a:cubicBezTo>
                  <a:cubicBezTo>
                    <a:pt x="224970" y="51528"/>
                    <a:pt x="209220" y="75378"/>
                    <a:pt x="191220" y="96078"/>
                  </a:cubicBezTo>
                  <a:cubicBezTo>
                    <a:pt x="159270" y="132528"/>
                    <a:pt x="131820" y="170778"/>
                    <a:pt x="97170" y="204528"/>
                  </a:cubicBezTo>
                  <a:cubicBezTo>
                    <a:pt x="59820" y="240978"/>
                    <a:pt x="28770" y="288228"/>
                    <a:pt x="11220" y="337728"/>
                  </a:cubicBezTo>
                  <a:cubicBezTo>
                    <a:pt x="-5880" y="393978"/>
                    <a:pt x="-3630" y="449328"/>
                    <a:pt x="19320" y="503778"/>
                  </a:cubicBezTo>
                  <a:cubicBezTo>
                    <a:pt x="29220" y="525828"/>
                    <a:pt x="69720" y="513678"/>
                    <a:pt x="92220" y="512328"/>
                  </a:cubicBezTo>
                  <a:cubicBezTo>
                    <a:pt x="125520" y="510528"/>
                    <a:pt x="158820" y="508728"/>
                    <a:pt x="192570" y="506928"/>
                  </a:cubicBezTo>
                  <a:cubicBezTo>
                    <a:pt x="272670" y="506928"/>
                    <a:pt x="359520" y="503778"/>
                    <a:pt x="437820" y="487128"/>
                  </a:cubicBezTo>
                  <a:cubicBezTo>
                    <a:pt x="518820" y="469578"/>
                    <a:pt x="513870" y="460128"/>
                    <a:pt x="517020" y="397128"/>
                  </a:cubicBezTo>
                  <a:cubicBezTo>
                    <a:pt x="522870" y="391278"/>
                    <a:pt x="528720" y="384978"/>
                    <a:pt x="534570" y="379128"/>
                  </a:cubicBezTo>
                  <a:cubicBezTo>
                    <a:pt x="536370" y="377778"/>
                    <a:pt x="537720" y="375978"/>
                    <a:pt x="539070" y="374178"/>
                  </a:cubicBezTo>
                  <a:cubicBezTo>
                    <a:pt x="552570" y="372828"/>
                    <a:pt x="562920" y="377778"/>
                    <a:pt x="571020" y="389928"/>
                  </a:cubicBezTo>
                  <a:cubicBezTo>
                    <a:pt x="577320" y="399378"/>
                    <a:pt x="587220" y="405678"/>
                    <a:pt x="599370" y="405678"/>
                  </a:cubicBezTo>
                  <a:cubicBezTo>
                    <a:pt x="620070" y="406128"/>
                    <a:pt x="641220" y="404328"/>
                    <a:pt x="661920" y="403878"/>
                  </a:cubicBezTo>
                  <a:cubicBezTo>
                    <a:pt x="710520" y="402528"/>
                    <a:pt x="748770" y="368328"/>
                    <a:pt x="794220" y="358878"/>
                  </a:cubicBezTo>
                  <a:cubicBezTo>
                    <a:pt x="800970" y="361128"/>
                    <a:pt x="809070" y="361578"/>
                    <a:pt x="818970" y="360678"/>
                  </a:cubicBezTo>
                  <a:cubicBezTo>
                    <a:pt x="829320" y="355728"/>
                    <a:pt x="838770" y="348528"/>
                    <a:pt x="845070" y="338628"/>
                  </a:cubicBezTo>
                  <a:cubicBezTo>
                    <a:pt x="864420" y="326478"/>
                    <a:pt x="880170" y="307578"/>
                    <a:pt x="903570" y="301728"/>
                  </a:cubicBezTo>
                  <a:cubicBezTo>
                    <a:pt x="906720" y="300378"/>
                    <a:pt x="909870" y="298128"/>
                    <a:pt x="913470" y="297228"/>
                  </a:cubicBezTo>
                  <a:cubicBezTo>
                    <a:pt x="1006620" y="270678"/>
                    <a:pt x="1101570" y="251778"/>
                    <a:pt x="1196070" y="229728"/>
                  </a:cubicBezTo>
                  <a:cubicBezTo>
                    <a:pt x="1243770" y="218478"/>
                    <a:pt x="1291470" y="206328"/>
                    <a:pt x="1340070" y="198228"/>
                  </a:cubicBezTo>
                  <a:cubicBezTo>
                    <a:pt x="1347270" y="191028"/>
                    <a:pt x="1341870" y="182478"/>
                    <a:pt x="1338270" y="174828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6" name="Graphic 2">
              <a:extLst>
                <a:ext uri="{FF2B5EF4-FFF2-40B4-BE49-F238E27FC236}">
                  <a16:creationId xmlns:a16="http://schemas.microsoft.com/office/drawing/2014/main" id="{1DB9C194-1E4A-4057-A4F4-3360537482DF}"/>
                </a:ext>
              </a:extLst>
            </p:cNvPr>
            <p:cNvGrpSpPr/>
            <p:nvPr/>
          </p:nvGrpSpPr>
          <p:grpSpPr>
            <a:xfrm>
              <a:off x="622274" y="5802176"/>
              <a:ext cx="1700616" cy="654400"/>
              <a:chOff x="405553" y="3082808"/>
              <a:chExt cx="1344393" cy="517325"/>
            </a:xfrm>
            <a:solidFill>
              <a:srgbClr val="E2C2A7"/>
            </a:solidFill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D0488D5-2A5C-4495-BF00-3651C4B738CD}"/>
                  </a:ext>
                </a:extLst>
              </p:cNvPr>
              <p:cNvSpPr/>
              <p:nvPr/>
            </p:nvSpPr>
            <p:spPr>
              <a:xfrm>
                <a:off x="405553" y="3359561"/>
                <a:ext cx="517459" cy="240572"/>
              </a:xfrm>
              <a:custGeom>
                <a:avLst/>
                <a:gdLst>
                  <a:gd name="connsiteX0" fmla="*/ 472909 w 517459"/>
                  <a:gd name="connsiteY0" fmla="*/ 76500 h 240572"/>
                  <a:gd name="connsiteX1" fmla="*/ 308209 w 517459"/>
                  <a:gd name="connsiteY1" fmla="*/ 27000 h 240572"/>
                  <a:gd name="connsiteX2" fmla="*/ 260059 w 517459"/>
                  <a:gd name="connsiteY2" fmla="*/ 18450 h 240572"/>
                  <a:gd name="connsiteX3" fmla="*/ 275359 w 517459"/>
                  <a:gd name="connsiteY3" fmla="*/ 27450 h 240572"/>
                  <a:gd name="connsiteX4" fmla="*/ 408559 w 517459"/>
                  <a:gd name="connsiteY4" fmla="*/ 67050 h 240572"/>
                  <a:gd name="connsiteX5" fmla="*/ 482809 w 517459"/>
                  <a:gd name="connsiteY5" fmla="*/ 103050 h 240572"/>
                  <a:gd name="connsiteX6" fmla="*/ 501709 w 517459"/>
                  <a:gd name="connsiteY6" fmla="*/ 153000 h 240572"/>
                  <a:gd name="connsiteX7" fmla="*/ 460309 w 517459"/>
                  <a:gd name="connsiteY7" fmla="*/ 170550 h 240572"/>
                  <a:gd name="connsiteX8" fmla="*/ 409459 w 517459"/>
                  <a:gd name="connsiteY8" fmla="*/ 163800 h 240572"/>
                  <a:gd name="connsiteX9" fmla="*/ 278959 w 517459"/>
                  <a:gd name="connsiteY9" fmla="*/ 135900 h 240572"/>
                  <a:gd name="connsiteX10" fmla="*/ 343309 w 517459"/>
                  <a:gd name="connsiteY10" fmla="*/ 165150 h 240572"/>
                  <a:gd name="connsiteX11" fmla="*/ 371659 w 517459"/>
                  <a:gd name="connsiteY11" fmla="*/ 192600 h 240572"/>
                  <a:gd name="connsiteX12" fmla="*/ 336559 w 517459"/>
                  <a:gd name="connsiteY12" fmla="*/ 211050 h 240572"/>
                  <a:gd name="connsiteX13" fmla="*/ 181759 w 517459"/>
                  <a:gd name="connsiteY13" fmla="*/ 201150 h 240572"/>
                  <a:gd name="connsiteX14" fmla="*/ 80059 w 517459"/>
                  <a:gd name="connsiteY14" fmla="*/ 192600 h 240572"/>
                  <a:gd name="connsiteX15" fmla="*/ 62059 w 517459"/>
                  <a:gd name="connsiteY15" fmla="*/ 186300 h 240572"/>
                  <a:gd name="connsiteX16" fmla="*/ 35509 w 517459"/>
                  <a:gd name="connsiteY16" fmla="*/ 133200 h 240572"/>
                  <a:gd name="connsiteX17" fmla="*/ 34159 w 517459"/>
                  <a:gd name="connsiteY17" fmla="*/ 49050 h 240572"/>
                  <a:gd name="connsiteX18" fmla="*/ 41809 w 517459"/>
                  <a:gd name="connsiteY18" fmla="*/ 0 h 240572"/>
                  <a:gd name="connsiteX19" fmla="*/ 11659 w 517459"/>
                  <a:gd name="connsiteY19" fmla="*/ 62550 h 240572"/>
                  <a:gd name="connsiteX20" fmla="*/ 19759 w 517459"/>
                  <a:gd name="connsiteY20" fmla="*/ 228600 h 240572"/>
                  <a:gd name="connsiteX21" fmla="*/ 205609 w 517459"/>
                  <a:gd name="connsiteY21" fmla="*/ 231300 h 240572"/>
                  <a:gd name="connsiteX22" fmla="*/ 438259 w 517459"/>
                  <a:gd name="connsiteY22" fmla="*/ 211950 h 240572"/>
                  <a:gd name="connsiteX23" fmla="*/ 517459 w 517459"/>
                  <a:gd name="connsiteY23" fmla="*/ 121950 h 240572"/>
                  <a:gd name="connsiteX24" fmla="*/ 472909 w 517459"/>
                  <a:gd name="connsiteY24" fmla="*/ 76500 h 24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17459" h="240572">
                    <a:moveTo>
                      <a:pt x="472909" y="76500"/>
                    </a:moveTo>
                    <a:cubicBezTo>
                      <a:pt x="421159" y="49950"/>
                      <a:pt x="364009" y="40050"/>
                      <a:pt x="308209" y="27000"/>
                    </a:cubicBezTo>
                    <a:cubicBezTo>
                      <a:pt x="292909" y="23400"/>
                      <a:pt x="277609" y="15300"/>
                      <a:pt x="260059" y="18450"/>
                    </a:cubicBezTo>
                    <a:cubicBezTo>
                      <a:pt x="263659" y="25650"/>
                      <a:pt x="269959" y="25650"/>
                      <a:pt x="275359" y="27450"/>
                    </a:cubicBezTo>
                    <a:cubicBezTo>
                      <a:pt x="319909" y="40500"/>
                      <a:pt x="364009" y="54000"/>
                      <a:pt x="408559" y="67050"/>
                    </a:cubicBezTo>
                    <a:cubicBezTo>
                      <a:pt x="435109" y="75150"/>
                      <a:pt x="460759" y="85950"/>
                      <a:pt x="482809" y="103050"/>
                    </a:cubicBezTo>
                    <a:cubicBezTo>
                      <a:pt x="499009" y="115650"/>
                      <a:pt x="505759" y="135000"/>
                      <a:pt x="501709" y="153000"/>
                    </a:cubicBezTo>
                    <a:cubicBezTo>
                      <a:pt x="497209" y="171900"/>
                      <a:pt x="476959" y="171900"/>
                      <a:pt x="460309" y="170550"/>
                    </a:cubicBezTo>
                    <a:cubicBezTo>
                      <a:pt x="443209" y="169200"/>
                      <a:pt x="426109" y="166950"/>
                      <a:pt x="409459" y="163800"/>
                    </a:cubicBezTo>
                    <a:cubicBezTo>
                      <a:pt x="365809" y="154800"/>
                      <a:pt x="322609" y="145350"/>
                      <a:pt x="278959" y="135900"/>
                    </a:cubicBezTo>
                    <a:cubicBezTo>
                      <a:pt x="299659" y="147150"/>
                      <a:pt x="321709" y="155700"/>
                      <a:pt x="343309" y="165150"/>
                    </a:cubicBezTo>
                    <a:cubicBezTo>
                      <a:pt x="355909" y="171000"/>
                      <a:pt x="374359" y="176400"/>
                      <a:pt x="371659" y="192600"/>
                    </a:cubicBezTo>
                    <a:cubicBezTo>
                      <a:pt x="369409" y="208350"/>
                      <a:pt x="350059" y="208800"/>
                      <a:pt x="336559" y="211050"/>
                    </a:cubicBezTo>
                    <a:cubicBezTo>
                      <a:pt x="284359" y="221400"/>
                      <a:pt x="232609" y="216000"/>
                      <a:pt x="181759" y="201150"/>
                    </a:cubicBezTo>
                    <a:cubicBezTo>
                      <a:pt x="148459" y="191250"/>
                      <a:pt x="116059" y="173700"/>
                      <a:pt x="80059" y="192600"/>
                    </a:cubicBezTo>
                    <a:cubicBezTo>
                      <a:pt x="73759" y="196200"/>
                      <a:pt x="67459" y="191250"/>
                      <a:pt x="62059" y="186300"/>
                    </a:cubicBezTo>
                    <a:cubicBezTo>
                      <a:pt x="46309" y="171900"/>
                      <a:pt x="40009" y="153000"/>
                      <a:pt x="35509" y="133200"/>
                    </a:cubicBezTo>
                    <a:cubicBezTo>
                      <a:pt x="28309" y="101700"/>
                      <a:pt x="27409" y="79650"/>
                      <a:pt x="34159" y="49050"/>
                    </a:cubicBezTo>
                    <a:cubicBezTo>
                      <a:pt x="36409" y="38700"/>
                      <a:pt x="40459" y="16200"/>
                      <a:pt x="41809" y="0"/>
                    </a:cubicBezTo>
                    <a:cubicBezTo>
                      <a:pt x="34159" y="8550"/>
                      <a:pt x="14359" y="56250"/>
                      <a:pt x="11659" y="62550"/>
                    </a:cubicBezTo>
                    <a:cubicBezTo>
                      <a:pt x="-5441" y="118800"/>
                      <a:pt x="-4541" y="154350"/>
                      <a:pt x="19759" y="228600"/>
                    </a:cubicBezTo>
                    <a:cubicBezTo>
                      <a:pt x="27859" y="253350"/>
                      <a:pt x="152509" y="232200"/>
                      <a:pt x="205609" y="231300"/>
                    </a:cubicBezTo>
                    <a:cubicBezTo>
                      <a:pt x="283459" y="225450"/>
                      <a:pt x="361309" y="228600"/>
                      <a:pt x="438259" y="211950"/>
                    </a:cubicBezTo>
                    <a:cubicBezTo>
                      <a:pt x="519259" y="194400"/>
                      <a:pt x="514309" y="184950"/>
                      <a:pt x="517459" y="121950"/>
                    </a:cubicBezTo>
                    <a:cubicBezTo>
                      <a:pt x="508909" y="100350"/>
                      <a:pt x="492259" y="86400"/>
                      <a:pt x="472909" y="7650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362C61C-F1B3-4182-89D5-68FB1F02B2D4}"/>
                  </a:ext>
                </a:extLst>
              </p:cNvPr>
              <p:cNvSpPr/>
              <p:nvPr/>
            </p:nvSpPr>
            <p:spPr>
              <a:xfrm>
                <a:off x="691713" y="3244811"/>
                <a:ext cx="533250" cy="244421"/>
              </a:xfrm>
              <a:custGeom>
                <a:avLst/>
                <a:gdLst>
                  <a:gd name="connsiteX0" fmla="*/ 497700 w 533250"/>
                  <a:gd name="connsiteY0" fmla="*/ 157500 h 244421"/>
                  <a:gd name="connsiteX1" fmla="*/ 515700 w 533250"/>
                  <a:gd name="connsiteY1" fmla="*/ 51750 h 244421"/>
                  <a:gd name="connsiteX2" fmla="*/ 522450 w 533250"/>
                  <a:gd name="connsiteY2" fmla="*/ 0 h 244421"/>
                  <a:gd name="connsiteX3" fmla="*/ 501300 w 533250"/>
                  <a:gd name="connsiteY3" fmla="*/ 97200 h 244421"/>
                  <a:gd name="connsiteX4" fmla="*/ 451800 w 533250"/>
                  <a:gd name="connsiteY4" fmla="*/ 192150 h 244421"/>
                  <a:gd name="connsiteX5" fmla="*/ 414900 w 533250"/>
                  <a:gd name="connsiteY5" fmla="*/ 198900 h 244421"/>
                  <a:gd name="connsiteX6" fmla="*/ 409500 w 533250"/>
                  <a:gd name="connsiteY6" fmla="*/ 164250 h 244421"/>
                  <a:gd name="connsiteX7" fmla="*/ 428400 w 533250"/>
                  <a:gd name="connsiteY7" fmla="*/ 102150 h 244421"/>
                  <a:gd name="connsiteX8" fmla="*/ 446400 w 533250"/>
                  <a:gd name="connsiteY8" fmla="*/ 37800 h 244421"/>
                  <a:gd name="connsiteX9" fmla="*/ 427050 w 533250"/>
                  <a:gd name="connsiteY9" fmla="*/ 75600 h 244421"/>
                  <a:gd name="connsiteX10" fmla="*/ 377100 w 533250"/>
                  <a:gd name="connsiteY10" fmla="*/ 192600 h 244421"/>
                  <a:gd name="connsiteX11" fmla="*/ 339300 w 533250"/>
                  <a:gd name="connsiteY11" fmla="*/ 207900 h 244421"/>
                  <a:gd name="connsiteX12" fmla="*/ 321300 w 533250"/>
                  <a:gd name="connsiteY12" fmla="*/ 176850 h 244421"/>
                  <a:gd name="connsiteX13" fmla="*/ 321300 w 533250"/>
                  <a:gd name="connsiteY13" fmla="*/ 147600 h 244421"/>
                  <a:gd name="connsiteX14" fmla="*/ 304650 w 533250"/>
                  <a:gd name="connsiteY14" fmla="*/ 137250 h 244421"/>
                  <a:gd name="connsiteX15" fmla="*/ 270900 w 533250"/>
                  <a:gd name="connsiteY15" fmla="*/ 126900 h 244421"/>
                  <a:gd name="connsiteX16" fmla="*/ 246600 w 533250"/>
                  <a:gd name="connsiteY16" fmla="*/ 59400 h 244421"/>
                  <a:gd name="connsiteX17" fmla="*/ 173700 w 533250"/>
                  <a:gd name="connsiteY17" fmla="*/ 70200 h 244421"/>
                  <a:gd name="connsiteX18" fmla="*/ 28800 w 533250"/>
                  <a:gd name="connsiteY18" fmla="*/ 10350 h 244421"/>
                  <a:gd name="connsiteX19" fmla="*/ 0 w 533250"/>
                  <a:gd name="connsiteY19" fmla="*/ 11700 h 244421"/>
                  <a:gd name="connsiteX20" fmla="*/ 57600 w 533250"/>
                  <a:gd name="connsiteY20" fmla="*/ 40500 h 244421"/>
                  <a:gd name="connsiteX21" fmla="*/ 218250 w 533250"/>
                  <a:gd name="connsiteY21" fmla="*/ 91800 h 244421"/>
                  <a:gd name="connsiteX22" fmla="*/ 241200 w 533250"/>
                  <a:gd name="connsiteY22" fmla="*/ 107100 h 244421"/>
                  <a:gd name="connsiteX23" fmla="*/ 248850 w 533250"/>
                  <a:gd name="connsiteY23" fmla="*/ 213300 h 244421"/>
                  <a:gd name="connsiteX24" fmla="*/ 285300 w 533250"/>
                  <a:gd name="connsiteY24" fmla="*/ 228600 h 244421"/>
                  <a:gd name="connsiteX25" fmla="*/ 313650 w 533250"/>
                  <a:gd name="connsiteY25" fmla="*/ 244350 h 244421"/>
                  <a:gd name="connsiteX26" fmla="*/ 376200 w 533250"/>
                  <a:gd name="connsiteY26" fmla="*/ 242550 h 244421"/>
                  <a:gd name="connsiteX27" fmla="*/ 533250 w 533250"/>
                  <a:gd name="connsiteY27" fmla="*/ 194850 h 244421"/>
                  <a:gd name="connsiteX28" fmla="*/ 497700 w 533250"/>
                  <a:gd name="connsiteY28" fmla="*/ 157500 h 24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33250" h="244421">
                    <a:moveTo>
                      <a:pt x="497700" y="157500"/>
                    </a:moveTo>
                    <a:cubicBezTo>
                      <a:pt x="508050" y="122850"/>
                      <a:pt x="509400" y="86850"/>
                      <a:pt x="515700" y="51750"/>
                    </a:cubicBezTo>
                    <a:cubicBezTo>
                      <a:pt x="518400" y="36900"/>
                      <a:pt x="524250" y="22050"/>
                      <a:pt x="522450" y="0"/>
                    </a:cubicBezTo>
                    <a:cubicBezTo>
                      <a:pt x="510750" y="36000"/>
                      <a:pt x="505800" y="66600"/>
                      <a:pt x="501300" y="97200"/>
                    </a:cubicBezTo>
                    <a:cubicBezTo>
                      <a:pt x="495900" y="134550"/>
                      <a:pt x="483300" y="168750"/>
                      <a:pt x="451800" y="192150"/>
                    </a:cubicBezTo>
                    <a:cubicBezTo>
                      <a:pt x="441450" y="199800"/>
                      <a:pt x="428400" y="208350"/>
                      <a:pt x="414900" y="198900"/>
                    </a:cubicBezTo>
                    <a:cubicBezTo>
                      <a:pt x="401400" y="189900"/>
                      <a:pt x="405900" y="176400"/>
                      <a:pt x="409500" y="164250"/>
                    </a:cubicBezTo>
                    <a:cubicBezTo>
                      <a:pt x="415350" y="143550"/>
                      <a:pt x="422550" y="122850"/>
                      <a:pt x="428400" y="102150"/>
                    </a:cubicBezTo>
                    <a:cubicBezTo>
                      <a:pt x="434700" y="81000"/>
                      <a:pt x="440550" y="59400"/>
                      <a:pt x="446400" y="37800"/>
                    </a:cubicBezTo>
                    <a:cubicBezTo>
                      <a:pt x="433800" y="48150"/>
                      <a:pt x="429750" y="62100"/>
                      <a:pt x="427050" y="75600"/>
                    </a:cubicBezTo>
                    <a:cubicBezTo>
                      <a:pt x="418950" y="118350"/>
                      <a:pt x="398250" y="155250"/>
                      <a:pt x="377100" y="192600"/>
                    </a:cubicBezTo>
                    <a:cubicBezTo>
                      <a:pt x="367650" y="209250"/>
                      <a:pt x="354600" y="211050"/>
                      <a:pt x="339300" y="207900"/>
                    </a:cubicBezTo>
                    <a:cubicBezTo>
                      <a:pt x="322200" y="204750"/>
                      <a:pt x="319950" y="191700"/>
                      <a:pt x="321300" y="176850"/>
                    </a:cubicBezTo>
                    <a:cubicBezTo>
                      <a:pt x="322200" y="166950"/>
                      <a:pt x="321750" y="157500"/>
                      <a:pt x="321300" y="147600"/>
                    </a:cubicBezTo>
                    <a:cubicBezTo>
                      <a:pt x="320850" y="137250"/>
                      <a:pt x="318150" y="129150"/>
                      <a:pt x="304650" y="137250"/>
                    </a:cubicBezTo>
                    <a:cubicBezTo>
                      <a:pt x="289800" y="146250"/>
                      <a:pt x="280350" y="139950"/>
                      <a:pt x="270900" y="126900"/>
                    </a:cubicBezTo>
                    <a:cubicBezTo>
                      <a:pt x="256950" y="107100"/>
                      <a:pt x="250200" y="85050"/>
                      <a:pt x="246600" y="59400"/>
                    </a:cubicBezTo>
                    <a:cubicBezTo>
                      <a:pt x="222750" y="77850"/>
                      <a:pt x="198450" y="75150"/>
                      <a:pt x="173700" y="70200"/>
                    </a:cubicBezTo>
                    <a:cubicBezTo>
                      <a:pt x="121500" y="59400"/>
                      <a:pt x="77400" y="29250"/>
                      <a:pt x="28800" y="10350"/>
                    </a:cubicBezTo>
                    <a:cubicBezTo>
                      <a:pt x="20700" y="7200"/>
                      <a:pt x="12600" y="3150"/>
                      <a:pt x="0" y="11700"/>
                    </a:cubicBezTo>
                    <a:cubicBezTo>
                      <a:pt x="20700" y="22500"/>
                      <a:pt x="38700" y="32850"/>
                      <a:pt x="57600" y="40500"/>
                    </a:cubicBezTo>
                    <a:cubicBezTo>
                      <a:pt x="109800" y="62100"/>
                      <a:pt x="159300" y="91800"/>
                      <a:pt x="218250" y="91800"/>
                    </a:cubicBezTo>
                    <a:cubicBezTo>
                      <a:pt x="228150" y="91800"/>
                      <a:pt x="236250" y="97650"/>
                      <a:pt x="241200" y="107100"/>
                    </a:cubicBezTo>
                    <a:cubicBezTo>
                      <a:pt x="259650" y="141300"/>
                      <a:pt x="269100" y="175950"/>
                      <a:pt x="248850" y="213300"/>
                    </a:cubicBezTo>
                    <a:cubicBezTo>
                      <a:pt x="264150" y="210150"/>
                      <a:pt x="276300" y="215100"/>
                      <a:pt x="285300" y="228600"/>
                    </a:cubicBezTo>
                    <a:cubicBezTo>
                      <a:pt x="291600" y="238050"/>
                      <a:pt x="301500" y="244350"/>
                      <a:pt x="313650" y="244350"/>
                    </a:cubicBezTo>
                    <a:cubicBezTo>
                      <a:pt x="334350" y="244800"/>
                      <a:pt x="355500" y="243000"/>
                      <a:pt x="376200" y="242550"/>
                    </a:cubicBezTo>
                    <a:cubicBezTo>
                      <a:pt x="433350" y="240750"/>
                      <a:pt x="476100" y="194400"/>
                      <a:pt x="533250" y="194850"/>
                    </a:cubicBezTo>
                    <a:cubicBezTo>
                      <a:pt x="500400" y="190350"/>
                      <a:pt x="490500" y="181800"/>
                      <a:pt x="497700" y="15750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3494BC2-C4FD-468F-9AD0-35D402B1BB4D}"/>
                  </a:ext>
                </a:extLst>
              </p:cNvPr>
              <p:cNvSpPr/>
              <p:nvPr/>
            </p:nvSpPr>
            <p:spPr>
              <a:xfrm>
                <a:off x="809162" y="3164711"/>
                <a:ext cx="178650" cy="136349"/>
              </a:xfrm>
              <a:custGeom>
                <a:avLst/>
                <a:gdLst>
                  <a:gd name="connsiteX0" fmla="*/ 178650 w 178650"/>
                  <a:gd name="connsiteY0" fmla="*/ 136350 h 136349"/>
                  <a:gd name="connsiteX1" fmla="*/ 168300 w 178650"/>
                  <a:gd name="connsiteY1" fmla="*/ 119250 h 136349"/>
                  <a:gd name="connsiteX2" fmla="*/ 173700 w 178650"/>
                  <a:gd name="connsiteY2" fmla="*/ 47250 h 136349"/>
                  <a:gd name="connsiteX3" fmla="*/ 177750 w 178650"/>
                  <a:gd name="connsiteY3" fmla="*/ 37800 h 136349"/>
                  <a:gd name="connsiteX4" fmla="*/ 166050 w 178650"/>
                  <a:gd name="connsiteY4" fmla="*/ 33300 h 136349"/>
                  <a:gd name="connsiteX5" fmla="*/ 93600 w 178650"/>
                  <a:gd name="connsiteY5" fmla="*/ 14850 h 136349"/>
                  <a:gd name="connsiteX6" fmla="*/ 0 w 178650"/>
                  <a:gd name="connsiteY6" fmla="*/ 0 h 136349"/>
                  <a:gd name="connsiteX7" fmla="*/ 102150 w 178650"/>
                  <a:gd name="connsiteY7" fmla="*/ 46800 h 136349"/>
                  <a:gd name="connsiteX8" fmla="*/ 178650 w 178650"/>
                  <a:gd name="connsiteY8" fmla="*/ 136350 h 1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650" h="136349">
                    <a:moveTo>
                      <a:pt x="178650" y="136350"/>
                    </a:moveTo>
                    <a:cubicBezTo>
                      <a:pt x="173250" y="127350"/>
                      <a:pt x="170550" y="123300"/>
                      <a:pt x="168300" y="119250"/>
                    </a:cubicBezTo>
                    <a:cubicBezTo>
                      <a:pt x="149400" y="85950"/>
                      <a:pt x="149850" y="78300"/>
                      <a:pt x="173700" y="47250"/>
                    </a:cubicBezTo>
                    <a:cubicBezTo>
                      <a:pt x="175950" y="44550"/>
                      <a:pt x="180000" y="41850"/>
                      <a:pt x="177750" y="37800"/>
                    </a:cubicBezTo>
                    <a:cubicBezTo>
                      <a:pt x="175500" y="33300"/>
                      <a:pt x="170550" y="32400"/>
                      <a:pt x="166050" y="33300"/>
                    </a:cubicBezTo>
                    <a:cubicBezTo>
                      <a:pt x="139050" y="37350"/>
                      <a:pt x="117000" y="24750"/>
                      <a:pt x="93600" y="14850"/>
                    </a:cubicBezTo>
                    <a:cubicBezTo>
                      <a:pt x="64350" y="2250"/>
                      <a:pt x="31950" y="2700"/>
                      <a:pt x="0" y="0"/>
                    </a:cubicBezTo>
                    <a:cubicBezTo>
                      <a:pt x="34200" y="15750"/>
                      <a:pt x="72450" y="22500"/>
                      <a:pt x="102150" y="46800"/>
                    </a:cubicBezTo>
                    <a:cubicBezTo>
                      <a:pt x="131850" y="70200"/>
                      <a:pt x="140850" y="111150"/>
                      <a:pt x="178650" y="13635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174928EA-5A6A-49B0-AA2B-FE915F9D15A1}"/>
                  </a:ext>
                </a:extLst>
              </p:cNvPr>
              <p:cNvSpPr/>
              <p:nvPr/>
            </p:nvSpPr>
            <p:spPr>
              <a:xfrm>
                <a:off x="1250554" y="3082808"/>
                <a:ext cx="499392" cy="340652"/>
              </a:xfrm>
              <a:custGeom>
                <a:avLst/>
                <a:gdLst>
                  <a:gd name="connsiteX0" fmla="*/ 494159 w 499392"/>
                  <a:gd name="connsiteY0" fmla="*/ 175053 h 340652"/>
                  <a:gd name="connsiteX1" fmla="*/ 419008 w 499392"/>
                  <a:gd name="connsiteY1" fmla="*/ 58953 h 340652"/>
                  <a:gd name="connsiteX2" fmla="*/ 350159 w 499392"/>
                  <a:gd name="connsiteY2" fmla="*/ 6303 h 340652"/>
                  <a:gd name="connsiteX3" fmla="*/ 293909 w 499392"/>
                  <a:gd name="connsiteY3" fmla="*/ 2253 h 340652"/>
                  <a:gd name="connsiteX4" fmla="*/ 337559 w 499392"/>
                  <a:gd name="connsiteY4" fmla="*/ 39603 h 340652"/>
                  <a:gd name="connsiteX5" fmla="*/ 392459 w 499392"/>
                  <a:gd name="connsiteY5" fmla="*/ 135903 h 340652"/>
                  <a:gd name="connsiteX6" fmla="*/ 372209 w 499392"/>
                  <a:gd name="connsiteY6" fmla="*/ 181353 h 340652"/>
                  <a:gd name="connsiteX7" fmla="*/ 333059 w 499392"/>
                  <a:gd name="connsiteY7" fmla="*/ 164253 h 340652"/>
                  <a:gd name="connsiteX8" fmla="*/ 319559 w 499392"/>
                  <a:gd name="connsiteY8" fmla="*/ 153903 h 340652"/>
                  <a:gd name="connsiteX9" fmla="*/ 309209 w 499392"/>
                  <a:gd name="connsiteY9" fmla="*/ 169203 h 340652"/>
                  <a:gd name="connsiteX10" fmla="*/ 256559 w 499392"/>
                  <a:gd name="connsiteY10" fmla="*/ 217803 h 340652"/>
                  <a:gd name="connsiteX11" fmla="*/ 96359 w 499392"/>
                  <a:gd name="connsiteY11" fmla="*/ 207453 h 340652"/>
                  <a:gd name="connsiteX12" fmla="*/ 72509 w 499392"/>
                  <a:gd name="connsiteY12" fmla="*/ 205653 h 340652"/>
                  <a:gd name="connsiteX13" fmla="*/ 509 w 499392"/>
                  <a:gd name="connsiteY13" fmla="*/ 340653 h 340652"/>
                  <a:gd name="connsiteX14" fmla="*/ 59009 w 499392"/>
                  <a:gd name="connsiteY14" fmla="*/ 301953 h 340652"/>
                  <a:gd name="connsiteX15" fmla="*/ 68909 w 499392"/>
                  <a:gd name="connsiteY15" fmla="*/ 299253 h 340652"/>
                  <a:gd name="connsiteX16" fmla="*/ 351508 w 499392"/>
                  <a:gd name="connsiteY16" fmla="*/ 231753 h 340652"/>
                  <a:gd name="connsiteX17" fmla="*/ 495508 w 499392"/>
                  <a:gd name="connsiteY17" fmla="*/ 200253 h 340652"/>
                  <a:gd name="connsiteX18" fmla="*/ 494159 w 499392"/>
                  <a:gd name="connsiteY18" fmla="*/ 175053 h 34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9392" h="340652">
                    <a:moveTo>
                      <a:pt x="494159" y="175053"/>
                    </a:moveTo>
                    <a:cubicBezTo>
                      <a:pt x="475258" y="132303"/>
                      <a:pt x="450059" y="93603"/>
                      <a:pt x="419008" y="58953"/>
                    </a:cubicBezTo>
                    <a:cubicBezTo>
                      <a:pt x="399659" y="37353"/>
                      <a:pt x="377609" y="18003"/>
                      <a:pt x="350159" y="6303"/>
                    </a:cubicBezTo>
                    <a:cubicBezTo>
                      <a:pt x="338459" y="1353"/>
                      <a:pt x="324959" y="-2697"/>
                      <a:pt x="293909" y="2253"/>
                    </a:cubicBezTo>
                    <a:cubicBezTo>
                      <a:pt x="319109" y="16653"/>
                      <a:pt x="328559" y="30153"/>
                      <a:pt x="337559" y="39603"/>
                    </a:cubicBezTo>
                    <a:cubicBezTo>
                      <a:pt x="363209" y="67503"/>
                      <a:pt x="384359" y="98103"/>
                      <a:pt x="392459" y="135903"/>
                    </a:cubicBezTo>
                    <a:cubicBezTo>
                      <a:pt x="396959" y="156603"/>
                      <a:pt x="387959" y="175053"/>
                      <a:pt x="372209" y="181353"/>
                    </a:cubicBezTo>
                    <a:cubicBezTo>
                      <a:pt x="353758" y="188553"/>
                      <a:pt x="342059" y="179553"/>
                      <a:pt x="333059" y="164253"/>
                    </a:cubicBezTo>
                    <a:cubicBezTo>
                      <a:pt x="329909" y="159303"/>
                      <a:pt x="326758" y="153003"/>
                      <a:pt x="319559" y="153903"/>
                    </a:cubicBezTo>
                    <a:cubicBezTo>
                      <a:pt x="311008" y="154803"/>
                      <a:pt x="309659" y="162903"/>
                      <a:pt x="309209" y="169203"/>
                    </a:cubicBezTo>
                    <a:cubicBezTo>
                      <a:pt x="305609" y="200703"/>
                      <a:pt x="285809" y="214203"/>
                      <a:pt x="256559" y="217803"/>
                    </a:cubicBezTo>
                    <a:cubicBezTo>
                      <a:pt x="202559" y="224103"/>
                      <a:pt x="149009" y="222303"/>
                      <a:pt x="96359" y="207453"/>
                    </a:cubicBezTo>
                    <a:cubicBezTo>
                      <a:pt x="88259" y="205203"/>
                      <a:pt x="81059" y="201603"/>
                      <a:pt x="72509" y="205653"/>
                    </a:cubicBezTo>
                    <a:cubicBezTo>
                      <a:pt x="40559" y="220053"/>
                      <a:pt x="-5341" y="305103"/>
                      <a:pt x="509" y="340653"/>
                    </a:cubicBezTo>
                    <a:cubicBezTo>
                      <a:pt x="19859" y="328503"/>
                      <a:pt x="30208" y="311403"/>
                      <a:pt x="59009" y="301953"/>
                    </a:cubicBezTo>
                    <a:cubicBezTo>
                      <a:pt x="62159" y="300603"/>
                      <a:pt x="65309" y="300153"/>
                      <a:pt x="68909" y="299253"/>
                    </a:cubicBezTo>
                    <a:cubicBezTo>
                      <a:pt x="162059" y="272703"/>
                      <a:pt x="257008" y="253803"/>
                      <a:pt x="351508" y="231753"/>
                    </a:cubicBezTo>
                    <a:cubicBezTo>
                      <a:pt x="399209" y="220503"/>
                      <a:pt x="446909" y="208353"/>
                      <a:pt x="495508" y="200253"/>
                    </a:cubicBezTo>
                    <a:cubicBezTo>
                      <a:pt x="503159" y="191253"/>
                      <a:pt x="497758" y="182703"/>
                      <a:pt x="494159" y="175053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D8DAE67-FCB5-4F62-B37E-B8DE12AA9A80}"/>
                </a:ext>
              </a:extLst>
            </p:cNvPr>
            <p:cNvSpPr/>
            <p:nvPr/>
          </p:nvSpPr>
          <p:spPr>
            <a:xfrm>
              <a:off x="2063940" y="5747308"/>
              <a:ext cx="273881" cy="307612"/>
            </a:xfrm>
            <a:custGeom>
              <a:avLst/>
              <a:gdLst>
                <a:gd name="connsiteX0" fmla="*/ 200825 w 216512"/>
                <a:gd name="connsiteY0" fmla="*/ 243177 h 243177"/>
                <a:gd name="connsiteX1" fmla="*/ 142775 w 216512"/>
                <a:gd name="connsiteY1" fmla="*/ 133827 h 243177"/>
                <a:gd name="connsiteX2" fmla="*/ 78875 w 216512"/>
                <a:gd name="connsiteY2" fmla="*/ 69027 h 243177"/>
                <a:gd name="connsiteX3" fmla="*/ 125 w 216512"/>
                <a:gd name="connsiteY3" fmla="*/ 45177 h 243177"/>
                <a:gd name="connsiteX4" fmla="*/ 12725 w 216512"/>
                <a:gd name="connsiteY4" fmla="*/ 31677 h 243177"/>
                <a:gd name="connsiteX5" fmla="*/ 68075 w 216512"/>
                <a:gd name="connsiteY5" fmla="*/ 8727 h 243177"/>
                <a:gd name="connsiteX6" fmla="*/ 86525 w 216512"/>
                <a:gd name="connsiteY6" fmla="*/ 3777 h 243177"/>
                <a:gd name="connsiteX7" fmla="*/ 98675 w 216512"/>
                <a:gd name="connsiteY7" fmla="*/ 627 h 243177"/>
                <a:gd name="connsiteX8" fmla="*/ 111275 w 216512"/>
                <a:gd name="connsiteY8" fmla="*/ 1077 h 243177"/>
                <a:gd name="connsiteX9" fmla="*/ 145025 w 216512"/>
                <a:gd name="connsiteY9" fmla="*/ 24927 h 243177"/>
                <a:gd name="connsiteX10" fmla="*/ 175625 w 216512"/>
                <a:gd name="connsiteY10" fmla="*/ 83877 h 243177"/>
                <a:gd name="connsiteX11" fmla="*/ 215225 w 216512"/>
                <a:gd name="connsiteY11" fmla="*/ 204927 h 243177"/>
                <a:gd name="connsiteX12" fmla="*/ 205775 w 216512"/>
                <a:gd name="connsiteY12" fmla="*/ 242727 h 243177"/>
                <a:gd name="connsiteX13" fmla="*/ 200825 w 216512"/>
                <a:gd name="connsiteY13" fmla="*/ 243177 h 2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512" h="243177">
                  <a:moveTo>
                    <a:pt x="200825" y="243177"/>
                  </a:moveTo>
                  <a:cubicBezTo>
                    <a:pt x="190925" y="201777"/>
                    <a:pt x="166625" y="168027"/>
                    <a:pt x="142775" y="133827"/>
                  </a:cubicBezTo>
                  <a:cubicBezTo>
                    <a:pt x="125225" y="108627"/>
                    <a:pt x="103625" y="87477"/>
                    <a:pt x="78875" y="69027"/>
                  </a:cubicBezTo>
                  <a:cubicBezTo>
                    <a:pt x="61775" y="56427"/>
                    <a:pt x="10475" y="45177"/>
                    <a:pt x="125" y="45177"/>
                  </a:cubicBezTo>
                  <a:cubicBezTo>
                    <a:pt x="-1225" y="39327"/>
                    <a:pt x="8675" y="34377"/>
                    <a:pt x="12725" y="31677"/>
                  </a:cubicBezTo>
                  <a:cubicBezTo>
                    <a:pt x="29825" y="21327"/>
                    <a:pt x="49175" y="14577"/>
                    <a:pt x="68075" y="8727"/>
                  </a:cubicBezTo>
                  <a:cubicBezTo>
                    <a:pt x="74375" y="6927"/>
                    <a:pt x="80225" y="5127"/>
                    <a:pt x="86525" y="3777"/>
                  </a:cubicBezTo>
                  <a:cubicBezTo>
                    <a:pt x="90575" y="2877"/>
                    <a:pt x="94625" y="1977"/>
                    <a:pt x="98675" y="627"/>
                  </a:cubicBezTo>
                  <a:cubicBezTo>
                    <a:pt x="103175" y="-273"/>
                    <a:pt x="107225" y="-273"/>
                    <a:pt x="111275" y="1077"/>
                  </a:cubicBezTo>
                  <a:cubicBezTo>
                    <a:pt x="125675" y="4677"/>
                    <a:pt x="136475" y="13677"/>
                    <a:pt x="145025" y="24927"/>
                  </a:cubicBezTo>
                  <a:cubicBezTo>
                    <a:pt x="152225" y="35277"/>
                    <a:pt x="171575" y="73077"/>
                    <a:pt x="175625" y="83877"/>
                  </a:cubicBezTo>
                  <a:cubicBezTo>
                    <a:pt x="185525" y="105927"/>
                    <a:pt x="213425" y="192777"/>
                    <a:pt x="215225" y="204927"/>
                  </a:cubicBezTo>
                  <a:cubicBezTo>
                    <a:pt x="215675" y="218427"/>
                    <a:pt x="221075" y="233277"/>
                    <a:pt x="205775" y="242727"/>
                  </a:cubicBezTo>
                  <a:cubicBezTo>
                    <a:pt x="203975" y="243177"/>
                    <a:pt x="202625" y="243177"/>
                    <a:pt x="200825" y="243177"/>
                  </a:cubicBezTo>
                  <a:close/>
                </a:path>
              </a:pathLst>
            </a:custGeom>
            <a:solidFill>
              <a:srgbClr val="FEFEFE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5943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422502-340C-41DE-A74C-E88E41828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64" t="15100" r="20616" b="15181"/>
          <a:stretch/>
        </p:blipFill>
        <p:spPr>
          <a:xfrm>
            <a:off x="335280" y="408799"/>
            <a:ext cx="4175393" cy="604040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D94880-3FC2-4378-93F6-4A9B73F4C643}"/>
              </a:ext>
            </a:extLst>
          </p:cNvPr>
          <p:cNvSpPr/>
          <p:nvPr/>
        </p:nvSpPr>
        <p:spPr>
          <a:xfrm flipV="1">
            <a:off x="335280" y="197484"/>
            <a:ext cx="11521440" cy="5825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8A83F4-3ECE-4FA0-8092-A3838179F7D0}"/>
              </a:ext>
            </a:extLst>
          </p:cNvPr>
          <p:cNvSpPr/>
          <p:nvPr/>
        </p:nvSpPr>
        <p:spPr>
          <a:xfrm flipV="1">
            <a:off x="335280" y="6660516"/>
            <a:ext cx="11521440" cy="5825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062E06-B155-447F-8415-7347B47C05FB}"/>
              </a:ext>
            </a:extLst>
          </p:cNvPr>
          <p:cNvSpPr txBox="1"/>
          <p:nvPr/>
        </p:nvSpPr>
        <p:spPr>
          <a:xfrm>
            <a:off x="4632377" y="275917"/>
            <a:ext cx="7224343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+mj-lt"/>
              </a:rPr>
              <a:t>N </a:t>
            </a:r>
            <a:r>
              <a:rPr lang="en-US" sz="1800" b="1" dirty="0" err="1">
                <a:latin typeface="+mj-lt"/>
              </a:rPr>
              <a:t>nilai</a:t>
            </a:r>
            <a:r>
              <a:rPr lang="en-US" sz="1800" b="1" dirty="0">
                <a:latin typeface="+mj-lt"/>
              </a:rPr>
              <a:t> | F (x) - S (x) | </a:t>
            </a:r>
            <a:r>
              <a:rPr lang="en-US" b="1" dirty="0" err="1">
                <a:latin typeface="+mj-lt"/>
              </a:rPr>
              <a:t>t</a:t>
            </a:r>
            <a:r>
              <a:rPr lang="en-US" sz="1800" b="1" dirty="0" err="1">
                <a:latin typeface="+mj-lt"/>
              </a:rPr>
              <a:t>ertinggi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sebagai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angka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penguji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normalitas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yaitu</a:t>
            </a:r>
            <a:r>
              <a:rPr lang="en-US" sz="1800" b="1" dirty="0">
                <a:latin typeface="+mj-lt"/>
              </a:rPr>
              <a:t> : 0,1469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EFD539-69BD-41D9-808E-7E5A7A06FF0C}"/>
              </a:ext>
            </a:extLst>
          </p:cNvPr>
          <p:cNvSpPr txBox="1"/>
          <p:nvPr/>
        </p:nvSpPr>
        <p:spPr>
          <a:xfrm>
            <a:off x="4632377" y="1184276"/>
            <a:ext cx="7224342" cy="420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D" dirty="0" err="1"/>
              <a:t>Derajat</a:t>
            </a:r>
            <a:r>
              <a:rPr lang="en-ID" dirty="0"/>
              <a:t> </a:t>
            </a:r>
            <a:r>
              <a:rPr lang="en-ID" dirty="0" err="1"/>
              <a:t>bebas</a:t>
            </a:r>
            <a:r>
              <a:rPr lang="en-ID" dirty="0"/>
              <a:t> Df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diperlukan</a:t>
            </a:r>
            <a:endParaRPr lang="en-ID" dirty="0"/>
          </a:p>
          <a:p>
            <a:pPr>
              <a:lnSpc>
                <a:spcPct val="150000"/>
              </a:lnSpc>
            </a:pPr>
            <a:endParaRPr lang="en-ID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D" dirty="0"/>
              <a:t>Nilai </a:t>
            </a:r>
            <a:r>
              <a:rPr lang="en-ID" dirty="0" err="1"/>
              <a:t>tabel</a:t>
            </a:r>
            <a:r>
              <a:rPr lang="en-ID" dirty="0"/>
              <a:t> Nilai </a:t>
            </a:r>
            <a:r>
              <a:rPr lang="en-ID" dirty="0" err="1"/>
              <a:t>Kuantil</a:t>
            </a:r>
            <a:r>
              <a:rPr lang="en-ID" dirty="0"/>
              <a:t> </a:t>
            </a:r>
            <a:r>
              <a:rPr lang="en-ID" dirty="0" err="1"/>
              <a:t>Penguji</a:t>
            </a:r>
            <a:r>
              <a:rPr lang="en-ID" dirty="0"/>
              <a:t> Kolmogorov, </a:t>
            </a:r>
            <a:r>
              <a:rPr lang="el-GR" dirty="0"/>
              <a:t>α = 0,05 ; </a:t>
            </a:r>
            <a:r>
              <a:rPr lang="en-ID" dirty="0"/>
              <a:t>N = 27 ; </a:t>
            </a:r>
            <a:r>
              <a:rPr lang="en-ID" dirty="0" err="1"/>
              <a:t>yaitu</a:t>
            </a:r>
            <a:r>
              <a:rPr lang="en-ID" dirty="0"/>
              <a:t> 0,254. </a:t>
            </a:r>
            <a:r>
              <a:rPr lang="en-ID" dirty="0" err="1"/>
              <a:t>Tabel</a:t>
            </a:r>
            <a:r>
              <a:rPr lang="en-ID" dirty="0"/>
              <a:t> Kolmogorov Smirnov pada </a:t>
            </a:r>
            <a:r>
              <a:rPr lang="en-ID" dirty="0" err="1"/>
              <a:t>lampiran</a:t>
            </a:r>
            <a:r>
              <a:rPr lang="en-ID" dirty="0"/>
              <a:t>.</a:t>
            </a:r>
          </a:p>
          <a:p>
            <a:pPr>
              <a:lnSpc>
                <a:spcPct val="150000"/>
              </a:lnSpc>
            </a:pPr>
            <a:endParaRPr lang="en-ID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D" dirty="0"/>
              <a:t>Daerah </a:t>
            </a:r>
            <a:r>
              <a:rPr lang="en-ID" dirty="0" err="1"/>
              <a:t>penolakan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rumus</a:t>
            </a:r>
            <a:r>
              <a:rPr lang="en-ID" dirty="0"/>
              <a:t> | 0,1440 | &lt; | 0,2540| ; </a:t>
            </a:r>
            <a:r>
              <a:rPr lang="en-ID" dirty="0" err="1"/>
              <a:t>berarti</a:t>
            </a:r>
            <a:r>
              <a:rPr lang="en-ID" dirty="0"/>
              <a:t> Ho </a:t>
            </a:r>
            <a:r>
              <a:rPr lang="en-ID" dirty="0" err="1"/>
              <a:t>diterima</a:t>
            </a:r>
            <a:r>
              <a:rPr lang="en-ID" dirty="0"/>
              <a:t>, Ha </a:t>
            </a:r>
            <a:r>
              <a:rPr lang="en-ID" dirty="0" err="1"/>
              <a:t>ditolak</a:t>
            </a:r>
            <a:r>
              <a:rPr lang="en-ID" dirty="0"/>
              <a:t> </a:t>
            </a:r>
          </a:p>
          <a:p>
            <a:pPr>
              <a:lnSpc>
                <a:spcPct val="150000"/>
              </a:lnSpc>
            </a:pPr>
            <a:endParaRPr lang="en-ID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D" dirty="0"/>
              <a:t>Kesimpulan </a:t>
            </a:r>
            <a:r>
              <a:rPr lang="en-ID" dirty="0" err="1"/>
              <a:t>Populasi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badan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berdistribusi</a:t>
            </a:r>
            <a:r>
              <a:rPr lang="en-ID" dirty="0"/>
              <a:t> normal </a:t>
            </a:r>
            <a:r>
              <a:rPr lang="el-GR" dirty="0"/>
              <a:t>α = 0,05.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10713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6DA074-F379-4DE4-AF47-CBCFB07B26C2}"/>
              </a:ext>
            </a:extLst>
          </p:cNvPr>
          <p:cNvSpPr/>
          <p:nvPr/>
        </p:nvSpPr>
        <p:spPr>
          <a:xfrm>
            <a:off x="1" y="760165"/>
            <a:ext cx="12191999" cy="5177927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2A40D2-E6F5-47DC-AC6F-8D4931D0552E}"/>
              </a:ext>
            </a:extLst>
          </p:cNvPr>
          <p:cNvSpPr/>
          <p:nvPr/>
        </p:nvSpPr>
        <p:spPr>
          <a:xfrm>
            <a:off x="7520940" y="625304"/>
            <a:ext cx="4123889" cy="5447645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D136A6-534E-434B-950E-D82FAC12921E}"/>
              </a:ext>
            </a:extLst>
          </p:cNvPr>
          <p:cNvSpPr txBox="1"/>
          <p:nvPr/>
        </p:nvSpPr>
        <p:spPr>
          <a:xfrm>
            <a:off x="7638385" y="1366919"/>
            <a:ext cx="38008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Bahnschrift SemiCondensed" panose="020B0502040204020203" pitchFamily="34" charset="0"/>
                <a:cs typeface="Arial" pitchFamily="34" charset="0"/>
              </a:rPr>
              <a:t>Shapiro Wilk</a:t>
            </a:r>
          </a:p>
          <a:p>
            <a:pPr algn="ctr"/>
            <a:r>
              <a:rPr lang="en-US" altLang="ko-KR" sz="5400" b="1" dirty="0" err="1">
                <a:solidFill>
                  <a:schemeClr val="bg1"/>
                </a:solidFill>
                <a:latin typeface="Bahnschrift SemiCondensed" panose="020B0502040204020203" pitchFamily="34" charset="0"/>
                <a:cs typeface="Arial" pitchFamily="34" charset="0"/>
              </a:rPr>
              <a:t>Dalam</a:t>
            </a:r>
            <a:endParaRPr lang="en-US" altLang="ko-KR" sz="5400" b="1" dirty="0">
              <a:solidFill>
                <a:schemeClr val="bg1"/>
              </a:solidFill>
              <a:latin typeface="Bahnschrift SemiCondensed" panose="020B0502040204020203" pitchFamily="34" charset="0"/>
              <a:cs typeface="Arial" pitchFamily="34" charset="0"/>
            </a:endParaRPr>
          </a:p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Bahnschrift SemiCondensed" panose="020B0502040204020203" pitchFamily="34" charset="0"/>
                <a:cs typeface="Arial" pitchFamily="34" charset="0"/>
              </a:rPr>
              <a:t>Uji </a:t>
            </a:r>
            <a:r>
              <a:rPr lang="en-US" altLang="ko-KR" sz="5400" b="1" dirty="0" err="1">
                <a:solidFill>
                  <a:schemeClr val="bg1"/>
                </a:solidFill>
                <a:latin typeface="Bahnschrift SemiCondensed" panose="020B0502040204020203" pitchFamily="34" charset="0"/>
                <a:cs typeface="Arial" pitchFamily="34" charset="0"/>
              </a:rPr>
              <a:t>Normalitas</a:t>
            </a:r>
            <a:endParaRPr lang="en-US" altLang="ko-KR" sz="5400" b="1" dirty="0">
              <a:solidFill>
                <a:schemeClr val="bg1"/>
              </a:solidFill>
              <a:latin typeface="Bahnschrift SemiCondensed" panose="020B0502040204020203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423524-27D3-49DE-84A5-810C6C30E8A3}"/>
              </a:ext>
            </a:extLst>
          </p:cNvPr>
          <p:cNvSpPr txBox="1"/>
          <p:nvPr/>
        </p:nvSpPr>
        <p:spPr>
          <a:xfrm>
            <a:off x="124904" y="625304"/>
            <a:ext cx="727113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altLang="ko-KR" sz="2000" b="1" dirty="0">
              <a:solidFill>
                <a:schemeClr val="bg1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  <a:p>
            <a:pPr algn="just"/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Metode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Shapiro Wilk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menggunakan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data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dasar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yang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belum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diolah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dalam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tabel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distribusi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frekuensi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. Data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diurut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,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kemudian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dibagi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dalam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dua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kelompok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untuk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dikonversi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dalam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Shapiro Wilk.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Dapat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juga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dilanjutkan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transformasi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dalam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nilai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Z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untuk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dapat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dihitung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luasan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kurva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normal.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ko-KR" sz="2000" b="1" dirty="0">
              <a:solidFill>
                <a:schemeClr val="bg1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  <a:p>
            <a:pPr algn="just"/>
            <a:endParaRPr lang="en-US" altLang="ko-KR" sz="2000" b="1" dirty="0">
              <a:solidFill>
                <a:schemeClr val="bg1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  <a:p>
            <a:endParaRPr lang="en-US" altLang="ko-KR" sz="1200" b="1" dirty="0">
              <a:solidFill>
                <a:schemeClr val="bg1"/>
              </a:solidFill>
            </a:endParaRPr>
          </a:p>
          <a:p>
            <a:endParaRPr lang="en-US" altLang="ko-KR" sz="1200" b="1" dirty="0">
              <a:solidFill>
                <a:schemeClr val="bg1"/>
              </a:solidFill>
            </a:endParaRPr>
          </a:p>
          <a:p>
            <a:endParaRPr lang="en-US" altLang="ko-KR" sz="1200" b="1" dirty="0">
              <a:solidFill>
                <a:schemeClr val="bg1"/>
              </a:solidFill>
            </a:endParaRPr>
          </a:p>
          <a:p>
            <a:endParaRPr lang="en-US" altLang="ko-KR" sz="1200" b="1" dirty="0">
              <a:solidFill>
                <a:schemeClr val="bg1"/>
              </a:solidFill>
            </a:endParaRPr>
          </a:p>
          <a:p>
            <a:endParaRPr lang="en-US" altLang="ko-KR" b="1" dirty="0">
              <a:solidFill>
                <a:schemeClr val="bg1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  <a:p>
            <a:endParaRPr lang="en-US" altLang="ko-KR" sz="1200" b="1" dirty="0">
              <a:solidFill>
                <a:schemeClr val="bg1"/>
              </a:solidFill>
            </a:endParaRPr>
          </a:p>
          <a:p>
            <a:endParaRPr lang="en-US" altLang="ko-KR" sz="1200" b="1" dirty="0">
              <a:solidFill>
                <a:schemeClr val="bg1"/>
              </a:solidFill>
            </a:endParaRPr>
          </a:p>
          <a:p>
            <a:endParaRPr lang="en-US" altLang="ko-KR" sz="1200" b="1" dirty="0">
              <a:solidFill>
                <a:schemeClr val="bg1"/>
              </a:solidFill>
            </a:endParaRPr>
          </a:p>
          <a:p>
            <a:endParaRPr lang="en-US" altLang="ko-KR" sz="1200" b="1" dirty="0">
              <a:solidFill>
                <a:schemeClr val="bg1"/>
              </a:solidFill>
            </a:endParaRPr>
          </a:p>
          <a:p>
            <a:endParaRPr lang="en-US" altLang="ko-KR" sz="1200" b="1" dirty="0">
              <a:solidFill>
                <a:schemeClr val="bg1"/>
              </a:solidFill>
            </a:endParaRPr>
          </a:p>
          <a:p>
            <a:endParaRPr lang="ko-KR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5EFB4A-4889-44A5-AC4B-6A20B5A343C3}"/>
              </a:ext>
            </a:extLst>
          </p:cNvPr>
          <p:cNvGrpSpPr/>
          <p:nvPr/>
        </p:nvGrpSpPr>
        <p:grpSpPr>
          <a:xfrm>
            <a:off x="10983657" y="-5856"/>
            <a:ext cx="969237" cy="1821993"/>
            <a:chOff x="885769" y="785893"/>
            <a:chExt cx="969237" cy="18219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9610D3-40BE-4C5C-9515-E185253602B8}"/>
                </a:ext>
              </a:extLst>
            </p:cNvPr>
            <p:cNvSpPr/>
            <p:nvPr/>
          </p:nvSpPr>
          <p:spPr>
            <a:xfrm>
              <a:off x="1347528" y="785893"/>
              <a:ext cx="45719" cy="9289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E46D55-ADE8-407F-9859-4E8606C9FA3D}"/>
                </a:ext>
              </a:extLst>
            </p:cNvPr>
            <p:cNvGrpSpPr/>
            <p:nvPr/>
          </p:nvGrpSpPr>
          <p:grpSpPr>
            <a:xfrm>
              <a:off x="885769" y="1638650"/>
              <a:ext cx="969237" cy="969236"/>
              <a:chOff x="537528" y="1303903"/>
              <a:chExt cx="969237" cy="96923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3016D20-6A6F-4858-A9E6-96663E8693CD}"/>
                  </a:ext>
                </a:extLst>
              </p:cNvPr>
              <p:cNvGrpSpPr/>
              <p:nvPr/>
            </p:nvGrpSpPr>
            <p:grpSpPr>
              <a:xfrm>
                <a:off x="537528" y="1303903"/>
                <a:ext cx="969237" cy="969236"/>
                <a:chOff x="537528" y="1303903"/>
                <a:chExt cx="969237" cy="969236"/>
              </a:xfrm>
            </p:grpSpPr>
            <p:sp>
              <p:nvSpPr>
                <p:cNvPr id="13" name="Chord 12">
                  <a:extLst>
                    <a:ext uri="{FF2B5EF4-FFF2-40B4-BE49-F238E27FC236}">
                      <a16:creationId xmlns:a16="http://schemas.microsoft.com/office/drawing/2014/main" id="{BCE18071-DBEC-48F8-9939-4158DE2FFD03}"/>
                    </a:ext>
                  </a:extLst>
                </p:cNvPr>
                <p:cNvSpPr/>
                <p:nvPr/>
              </p:nvSpPr>
              <p:spPr>
                <a:xfrm>
                  <a:off x="537528" y="1303903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E65B49E4-5FA2-4901-B9D4-4A393190A638}"/>
                    </a:ext>
                  </a:extLst>
                </p:cNvPr>
                <p:cNvSpPr/>
                <p:nvPr/>
              </p:nvSpPr>
              <p:spPr>
                <a:xfrm>
                  <a:off x="537529" y="1717462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Chord 11">
                <a:extLst>
                  <a:ext uri="{FF2B5EF4-FFF2-40B4-BE49-F238E27FC236}">
                    <a16:creationId xmlns:a16="http://schemas.microsoft.com/office/drawing/2014/main" id="{F8832600-8972-4563-9126-7DCC987E02FE}"/>
                  </a:ext>
                </a:extLst>
              </p:cNvPr>
              <p:cNvSpPr/>
              <p:nvPr/>
            </p:nvSpPr>
            <p:spPr>
              <a:xfrm rot="10800000">
                <a:off x="889881" y="1591293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C8A07DB-F328-4EF5-A5AE-0367DD8AFB7C}"/>
              </a:ext>
            </a:extLst>
          </p:cNvPr>
          <p:cNvGrpSpPr/>
          <p:nvPr/>
        </p:nvGrpSpPr>
        <p:grpSpPr>
          <a:xfrm>
            <a:off x="10058185" y="6779"/>
            <a:ext cx="969237" cy="1590535"/>
            <a:chOff x="-89144" y="855427"/>
            <a:chExt cx="969237" cy="159053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F07634-D43D-421A-849E-FB4EFC54D2BD}"/>
                </a:ext>
              </a:extLst>
            </p:cNvPr>
            <p:cNvSpPr/>
            <p:nvPr/>
          </p:nvSpPr>
          <p:spPr>
            <a:xfrm>
              <a:off x="372616" y="855427"/>
              <a:ext cx="45719" cy="7606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43604F3-F8C0-4734-8C8B-ECC2B63CE66F}"/>
                </a:ext>
              </a:extLst>
            </p:cNvPr>
            <p:cNvGrpSpPr/>
            <p:nvPr/>
          </p:nvGrpSpPr>
          <p:grpSpPr>
            <a:xfrm>
              <a:off x="-89144" y="1476726"/>
              <a:ext cx="969237" cy="969236"/>
              <a:chOff x="-1339544" y="1839035"/>
              <a:chExt cx="969237" cy="96923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37EDAC59-A5C1-41DF-9387-C12D7F4175ED}"/>
                  </a:ext>
                </a:extLst>
              </p:cNvPr>
              <p:cNvGrpSpPr/>
              <p:nvPr/>
            </p:nvGrpSpPr>
            <p:grpSpPr>
              <a:xfrm>
                <a:off x="-1339544" y="1839035"/>
                <a:ext cx="969237" cy="969236"/>
                <a:chOff x="-1339544" y="1839035"/>
                <a:chExt cx="969237" cy="969236"/>
              </a:xfrm>
            </p:grpSpPr>
            <p:sp>
              <p:nvSpPr>
                <p:cNvPr id="20" name="Chord 19">
                  <a:extLst>
                    <a:ext uri="{FF2B5EF4-FFF2-40B4-BE49-F238E27FC236}">
                      <a16:creationId xmlns:a16="http://schemas.microsoft.com/office/drawing/2014/main" id="{D923C33C-CE52-4555-9EE4-0AA267533111}"/>
                    </a:ext>
                  </a:extLst>
                </p:cNvPr>
                <p:cNvSpPr/>
                <p:nvPr/>
              </p:nvSpPr>
              <p:spPr>
                <a:xfrm>
                  <a:off x="-1339544" y="1839035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3D9F200B-F05A-4E79-AC8A-C69D27E22213}"/>
                    </a:ext>
                  </a:extLst>
                </p:cNvPr>
                <p:cNvSpPr/>
                <p:nvPr/>
              </p:nvSpPr>
              <p:spPr>
                <a:xfrm>
                  <a:off x="-1339543" y="2252594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Chord 18">
                <a:extLst>
                  <a:ext uri="{FF2B5EF4-FFF2-40B4-BE49-F238E27FC236}">
                    <a16:creationId xmlns:a16="http://schemas.microsoft.com/office/drawing/2014/main" id="{732B8FE3-3ACB-4F6F-A097-A43259B30892}"/>
                  </a:ext>
                </a:extLst>
              </p:cNvPr>
              <p:cNvSpPr/>
              <p:nvPr/>
            </p:nvSpPr>
            <p:spPr>
              <a:xfrm rot="10800000">
                <a:off x="-987191" y="2126425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68D77F8-71D2-48FD-B7E7-5E4D82009D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7637" t="30522" r="18809" b="24820"/>
          <a:stretch/>
        </p:blipFill>
        <p:spPr>
          <a:xfrm>
            <a:off x="239199" y="2558110"/>
            <a:ext cx="6973677" cy="306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19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EA56F7-89AA-4BB8-9CDE-6D0A43CE3FE9}"/>
              </a:ext>
            </a:extLst>
          </p:cNvPr>
          <p:cNvSpPr/>
          <p:nvPr/>
        </p:nvSpPr>
        <p:spPr>
          <a:xfrm flipV="1">
            <a:off x="429658" y="584775"/>
            <a:ext cx="11762342" cy="1386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64CF18-7DBD-4D4D-A2DD-CD9B7D76C53F}"/>
              </a:ext>
            </a:extLst>
          </p:cNvPr>
          <p:cNvSpPr txBox="1"/>
          <p:nvPr/>
        </p:nvSpPr>
        <p:spPr>
          <a:xfrm>
            <a:off x="429658" y="0"/>
            <a:ext cx="67140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Persyaratan</a:t>
            </a:r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Shapiro Wilk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858CEE-CB3F-4699-A3D9-3049A1879625}"/>
              </a:ext>
            </a:extLst>
          </p:cNvPr>
          <p:cNvSpPr/>
          <p:nvPr/>
        </p:nvSpPr>
        <p:spPr>
          <a:xfrm flipV="1">
            <a:off x="2148702" y="3631093"/>
            <a:ext cx="9977610" cy="1386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7A59C-05B9-47A7-9B1B-5D629946D5C4}"/>
              </a:ext>
            </a:extLst>
          </p:cNvPr>
          <p:cNvSpPr txBox="1"/>
          <p:nvPr/>
        </p:nvSpPr>
        <p:spPr>
          <a:xfrm>
            <a:off x="2069747" y="3094754"/>
            <a:ext cx="67140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Signifikasi</a:t>
            </a:r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Shapiro Wilk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000D786-6DE3-451A-A3FA-286F5E65A4CF}"/>
              </a:ext>
            </a:extLst>
          </p:cNvPr>
          <p:cNvSpPr txBox="1"/>
          <p:nvPr/>
        </p:nvSpPr>
        <p:spPr>
          <a:xfrm>
            <a:off x="424528" y="757155"/>
            <a:ext cx="9977610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1" dirty="0">
                <a:latin typeface="+mj-lt"/>
              </a:rPr>
              <a:t>Data </a:t>
            </a:r>
            <a:r>
              <a:rPr lang="en-US" sz="1800" b="1" dirty="0" err="1">
                <a:latin typeface="+mj-lt"/>
              </a:rPr>
              <a:t>berskala</a:t>
            </a:r>
            <a:r>
              <a:rPr lang="en-US" sz="1800" b="1" dirty="0">
                <a:latin typeface="+mj-lt"/>
              </a:rPr>
              <a:t> interval </a:t>
            </a:r>
            <a:r>
              <a:rPr lang="en-US" sz="1800" b="1" dirty="0" err="1">
                <a:latin typeface="+mj-lt"/>
              </a:rPr>
              <a:t>atau</a:t>
            </a:r>
            <a:r>
              <a:rPr lang="en-US" sz="1800" b="1" dirty="0">
                <a:latin typeface="+mj-lt"/>
              </a:rPr>
              <a:t> ratio (</a:t>
            </a:r>
            <a:r>
              <a:rPr lang="en-US" sz="1800" b="1" dirty="0" err="1">
                <a:latin typeface="+mj-lt"/>
              </a:rPr>
              <a:t>kuantitatif</a:t>
            </a:r>
            <a:r>
              <a:rPr lang="en-US" sz="1800" b="1" dirty="0">
                <a:latin typeface="+mj-lt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1" dirty="0">
                <a:latin typeface="+mj-lt"/>
              </a:rPr>
              <a:t>Data </a:t>
            </a:r>
            <a:r>
              <a:rPr lang="en-US" sz="1800" b="1" dirty="0" err="1">
                <a:latin typeface="+mj-lt"/>
              </a:rPr>
              <a:t>tunggal</a:t>
            </a:r>
            <a:r>
              <a:rPr lang="en-US" sz="1800" b="1" dirty="0">
                <a:latin typeface="+mj-lt"/>
              </a:rPr>
              <a:t> / </a:t>
            </a:r>
            <a:r>
              <a:rPr lang="en-US" sz="1800" b="1" dirty="0" err="1">
                <a:latin typeface="+mj-lt"/>
              </a:rPr>
              <a:t>belum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dikelompokkan</a:t>
            </a:r>
            <a:r>
              <a:rPr lang="en-US" sz="1800" b="1" dirty="0">
                <a:latin typeface="+mj-lt"/>
              </a:rPr>
              <a:t> pada </a:t>
            </a:r>
            <a:r>
              <a:rPr lang="en-US" sz="1800" b="1" dirty="0" err="1">
                <a:latin typeface="+mj-lt"/>
              </a:rPr>
              <a:t>tabel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distribusi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frekuensi</a:t>
            </a:r>
            <a:endParaRPr lang="en-US" sz="1800" b="1" dirty="0">
              <a:latin typeface="+mj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1" dirty="0">
                <a:latin typeface="+mj-lt"/>
              </a:rPr>
              <a:t>Data </a:t>
            </a:r>
            <a:r>
              <a:rPr lang="en-US" sz="1800" b="1" dirty="0" err="1">
                <a:latin typeface="+mj-lt"/>
              </a:rPr>
              <a:t>dari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sampel</a:t>
            </a:r>
            <a:r>
              <a:rPr lang="en-US" sz="1800" b="1" dirty="0">
                <a:latin typeface="+mj-lt"/>
              </a:rPr>
              <a:t> random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BCD015A-0899-4E14-AF2C-A2747BBA2584}"/>
              </a:ext>
            </a:extLst>
          </p:cNvPr>
          <p:cNvSpPr txBox="1"/>
          <p:nvPr/>
        </p:nvSpPr>
        <p:spPr>
          <a:xfrm>
            <a:off x="2118864" y="3716640"/>
            <a:ext cx="10007448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latin typeface="+mj-lt"/>
              </a:rPr>
              <a:t>Signifikansi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dibandingkan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dengan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tabel</a:t>
            </a:r>
            <a:r>
              <a:rPr lang="en-US" sz="1800" b="1" dirty="0">
                <a:latin typeface="+mj-lt"/>
              </a:rPr>
              <a:t> Shapiro Wilk. </a:t>
            </a:r>
            <a:r>
              <a:rPr lang="en-US" sz="1800" b="1" dirty="0" err="1">
                <a:latin typeface="+mj-lt"/>
              </a:rPr>
              <a:t>Signifikansi</a:t>
            </a:r>
            <a:r>
              <a:rPr lang="en-US" sz="1800" b="1" dirty="0">
                <a:latin typeface="+mj-lt"/>
              </a:rPr>
              <a:t> uji </a:t>
            </a:r>
            <a:r>
              <a:rPr lang="en-US" sz="1800" b="1" dirty="0" err="1">
                <a:latin typeface="+mj-lt"/>
              </a:rPr>
              <a:t>nilai</a:t>
            </a:r>
            <a:r>
              <a:rPr lang="en-US" sz="1800" b="1" dirty="0">
                <a:latin typeface="+mj-lt"/>
              </a:rPr>
              <a:t> T3 </a:t>
            </a:r>
            <a:r>
              <a:rPr lang="en-US" sz="1800" b="1" dirty="0" err="1">
                <a:latin typeface="+mj-lt"/>
              </a:rPr>
              <a:t>dibandingkan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dengan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nilai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tabel</a:t>
            </a:r>
            <a:r>
              <a:rPr lang="en-US" sz="1800" b="1" dirty="0">
                <a:latin typeface="+mj-lt"/>
              </a:rPr>
              <a:t> Shapiro Wilk, </a:t>
            </a:r>
            <a:r>
              <a:rPr lang="en-US" sz="1800" b="1" dirty="0" err="1">
                <a:latin typeface="+mj-lt"/>
              </a:rPr>
              <a:t>untuk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dilihat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posisi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nilai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probabilitasnya</a:t>
            </a:r>
            <a:r>
              <a:rPr lang="en-US" sz="1800" b="1" dirty="0">
                <a:latin typeface="+mj-lt"/>
              </a:rPr>
              <a:t> (p).</a:t>
            </a:r>
          </a:p>
          <a:p>
            <a:pPr algn="just">
              <a:lnSpc>
                <a:spcPct val="150000"/>
              </a:lnSpc>
            </a:pPr>
            <a:r>
              <a:rPr lang="en-US" sz="1800" b="1" dirty="0">
                <a:latin typeface="+mj-lt"/>
              </a:rPr>
              <a:t>Jika </a:t>
            </a:r>
            <a:r>
              <a:rPr lang="en-US" sz="1800" b="1" dirty="0" err="1">
                <a:latin typeface="+mj-lt"/>
              </a:rPr>
              <a:t>nilai</a:t>
            </a:r>
            <a:r>
              <a:rPr lang="en-US" sz="1800" b="1" dirty="0">
                <a:latin typeface="+mj-lt"/>
              </a:rPr>
              <a:t> p &gt; 5%, </a:t>
            </a:r>
            <a:r>
              <a:rPr lang="en-US" sz="1800" b="1" dirty="0" err="1">
                <a:latin typeface="+mj-lt"/>
              </a:rPr>
              <a:t>maka</a:t>
            </a:r>
            <a:r>
              <a:rPr lang="en-US" sz="1800" b="1" dirty="0">
                <a:latin typeface="+mj-lt"/>
              </a:rPr>
              <a:t> Ho </a:t>
            </a:r>
            <a:r>
              <a:rPr lang="en-US" sz="1800" b="1" dirty="0" err="1">
                <a:latin typeface="+mj-lt"/>
              </a:rPr>
              <a:t>diterima</a:t>
            </a:r>
            <a:r>
              <a:rPr lang="en-US" sz="1800" b="1" dirty="0">
                <a:latin typeface="+mj-lt"/>
              </a:rPr>
              <a:t> ; Ha </a:t>
            </a:r>
            <a:r>
              <a:rPr lang="en-US" sz="1800" b="1" dirty="0" err="1">
                <a:latin typeface="+mj-lt"/>
              </a:rPr>
              <a:t>ditolak</a:t>
            </a:r>
            <a:r>
              <a:rPr lang="en-US" sz="1800" b="1" dirty="0"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b="1" dirty="0">
                <a:latin typeface="+mj-lt"/>
              </a:rPr>
              <a:t>Jika </a:t>
            </a:r>
            <a:r>
              <a:rPr lang="en-US" sz="1800" b="1" dirty="0" err="1">
                <a:latin typeface="+mj-lt"/>
              </a:rPr>
              <a:t>nilai</a:t>
            </a:r>
            <a:r>
              <a:rPr lang="en-US" sz="1800" b="1" dirty="0">
                <a:latin typeface="+mj-lt"/>
              </a:rPr>
              <a:t> p &lt; 5%, </a:t>
            </a:r>
            <a:r>
              <a:rPr lang="en-US" sz="1800" b="1" dirty="0" err="1">
                <a:latin typeface="+mj-lt"/>
              </a:rPr>
              <a:t>maka</a:t>
            </a:r>
            <a:r>
              <a:rPr lang="en-US" sz="1800" b="1" dirty="0">
                <a:latin typeface="+mj-lt"/>
              </a:rPr>
              <a:t> Ho </a:t>
            </a:r>
            <a:r>
              <a:rPr lang="en-US" sz="1800" b="1" dirty="0" err="1">
                <a:latin typeface="+mj-lt"/>
              </a:rPr>
              <a:t>ditolak</a:t>
            </a:r>
            <a:r>
              <a:rPr lang="en-US" sz="1800" b="1" dirty="0">
                <a:latin typeface="+mj-lt"/>
              </a:rPr>
              <a:t> ; Ha </a:t>
            </a:r>
            <a:r>
              <a:rPr lang="en-US" sz="1800" b="1" dirty="0" err="1">
                <a:latin typeface="+mj-lt"/>
              </a:rPr>
              <a:t>diterima</a:t>
            </a:r>
            <a:r>
              <a:rPr lang="en-US" sz="1800" b="1" dirty="0"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b="1" dirty="0" err="1">
                <a:latin typeface="+mj-lt"/>
              </a:rPr>
              <a:t>Tabel</a:t>
            </a:r>
            <a:r>
              <a:rPr lang="en-US" sz="1800" b="1" dirty="0">
                <a:latin typeface="+mj-lt"/>
              </a:rPr>
              <a:t> Harga </a:t>
            </a:r>
            <a:r>
              <a:rPr lang="en-US" sz="1800" b="1" dirty="0" err="1">
                <a:latin typeface="+mj-lt"/>
              </a:rPr>
              <a:t>Quantil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Statistik</a:t>
            </a:r>
            <a:r>
              <a:rPr lang="en-US" sz="1800" b="1" dirty="0">
                <a:latin typeface="+mj-lt"/>
              </a:rPr>
              <a:t> Shapiro-Wilk </a:t>
            </a:r>
            <a:r>
              <a:rPr lang="en-US" sz="1800" b="1" dirty="0" err="1">
                <a:latin typeface="+mj-lt"/>
              </a:rPr>
              <a:t>Distribusi</a:t>
            </a:r>
            <a:r>
              <a:rPr lang="en-US" sz="1800" b="1" dirty="0">
                <a:latin typeface="+mj-lt"/>
              </a:rPr>
              <a:t> Normal. Jika </a:t>
            </a:r>
            <a:r>
              <a:rPr lang="en-US" sz="1800" b="1" dirty="0" err="1">
                <a:latin typeface="+mj-lt"/>
              </a:rPr>
              <a:t>digunakan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rumus</a:t>
            </a:r>
            <a:r>
              <a:rPr lang="en-US" sz="1800" b="1" dirty="0">
                <a:latin typeface="+mj-lt"/>
              </a:rPr>
              <a:t> G, </a:t>
            </a:r>
            <a:r>
              <a:rPr lang="en-US" sz="1800" b="1" dirty="0" err="1">
                <a:latin typeface="+mj-lt"/>
              </a:rPr>
              <a:t>maka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digunakan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tabel</a:t>
            </a:r>
            <a:r>
              <a:rPr lang="en-US" sz="1800" b="1" dirty="0">
                <a:latin typeface="+mj-lt"/>
              </a:rPr>
              <a:t> 2 </a:t>
            </a:r>
            <a:r>
              <a:rPr lang="en-US" sz="1800" b="1" dirty="0" err="1">
                <a:latin typeface="+mj-lt"/>
              </a:rPr>
              <a:t>distribusi</a:t>
            </a:r>
            <a:r>
              <a:rPr lang="en-US" sz="1800" b="1" dirty="0">
                <a:latin typeface="+mj-lt"/>
              </a:rPr>
              <a:t> normal.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206A81D-95E8-4785-8EFB-B40F5A12D632}"/>
              </a:ext>
            </a:extLst>
          </p:cNvPr>
          <p:cNvGrpSpPr/>
          <p:nvPr/>
        </p:nvGrpSpPr>
        <p:grpSpPr>
          <a:xfrm>
            <a:off x="-1653463" y="3060668"/>
            <a:ext cx="3931332" cy="3809338"/>
            <a:chOff x="4140083" y="-227046"/>
            <a:chExt cx="3204689" cy="3105239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1C56DEF-F1A5-4E96-918B-95FF133BCDED}"/>
                </a:ext>
              </a:extLst>
            </p:cNvPr>
            <p:cNvSpPr/>
            <p:nvPr/>
          </p:nvSpPr>
          <p:spPr>
            <a:xfrm>
              <a:off x="4140083" y="-227046"/>
              <a:ext cx="2889473" cy="3105239"/>
            </a:xfrm>
            <a:custGeom>
              <a:avLst/>
              <a:gdLst>
                <a:gd name="connsiteX0" fmla="*/ 2916809 w 2933700"/>
                <a:gd name="connsiteY0" fmla="*/ 1216399 h 3152775"/>
                <a:gd name="connsiteX1" fmla="*/ 2574861 w 2933700"/>
                <a:gd name="connsiteY1" fmla="*/ 1129721 h 3152775"/>
                <a:gd name="connsiteX2" fmla="*/ 2549144 w 2933700"/>
                <a:gd name="connsiteY2" fmla="*/ 1112576 h 3152775"/>
                <a:gd name="connsiteX3" fmla="*/ 2419604 w 2933700"/>
                <a:gd name="connsiteY3" fmla="*/ 923029 h 3152775"/>
                <a:gd name="connsiteX4" fmla="*/ 2414842 w 2933700"/>
                <a:gd name="connsiteY4" fmla="*/ 901121 h 3152775"/>
                <a:gd name="connsiteX5" fmla="*/ 2442464 w 2933700"/>
                <a:gd name="connsiteY5" fmla="*/ 646804 h 3152775"/>
                <a:gd name="connsiteX6" fmla="*/ 2421509 w 2933700"/>
                <a:gd name="connsiteY6" fmla="*/ 613466 h 3152775"/>
                <a:gd name="connsiteX7" fmla="*/ 2421509 w 2933700"/>
                <a:gd name="connsiteY7" fmla="*/ 613466 h 3152775"/>
                <a:gd name="connsiteX8" fmla="*/ 2426271 w 2933700"/>
                <a:gd name="connsiteY8" fmla="*/ 608704 h 3152775"/>
                <a:gd name="connsiteX9" fmla="*/ 2426271 w 2933700"/>
                <a:gd name="connsiteY9" fmla="*/ 608704 h 3152775"/>
                <a:gd name="connsiteX10" fmla="*/ 2485326 w 2933700"/>
                <a:gd name="connsiteY10" fmla="*/ 593464 h 3152775"/>
                <a:gd name="connsiteX11" fmla="*/ 2595817 w 2933700"/>
                <a:gd name="connsiteY11" fmla="*/ 596321 h 3152775"/>
                <a:gd name="connsiteX12" fmla="*/ 2649156 w 2933700"/>
                <a:gd name="connsiteY12" fmla="*/ 562984 h 3152775"/>
                <a:gd name="connsiteX13" fmla="*/ 2660586 w 2933700"/>
                <a:gd name="connsiteY13" fmla="*/ 525836 h 3152775"/>
                <a:gd name="connsiteX14" fmla="*/ 2697734 w 2933700"/>
                <a:gd name="connsiteY14" fmla="*/ 465829 h 3152775"/>
                <a:gd name="connsiteX15" fmla="*/ 2698686 w 2933700"/>
                <a:gd name="connsiteY15" fmla="*/ 463924 h 3152775"/>
                <a:gd name="connsiteX16" fmla="*/ 2720594 w 2933700"/>
                <a:gd name="connsiteY16" fmla="*/ 445826 h 3152775"/>
                <a:gd name="connsiteX17" fmla="*/ 2738692 w 2933700"/>
                <a:gd name="connsiteY17" fmla="*/ 422966 h 3152775"/>
                <a:gd name="connsiteX18" fmla="*/ 2721546 w 2933700"/>
                <a:gd name="connsiteY18" fmla="*/ 377246 h 3152775"/>
                <a:gd name="connsiteX19" fmla="*/ 2717736 w 2933700"/>
                <a:gd name="connsiteY19" fmla="*/ 332479 h 3152775"/>
                <a:gd name="connsiteX20" fmla="*/ 2729167 w 2933700"/>
                <a:gd name="connsiteY20" fmla="*/ 265804 h 3152775"/>
                <a:gd name="connsiteX21" fmla="*/ 2732976 w 2933700"/>
                <a:gd name="connsiteY21" fmla="*/ 214369 h 3152775"/>
                <a:gd name="connsiteX22" fmla="*/ 2732976 w 2933700"/>
                <a:gd name="connsiteY22" fmla="*/ 214369 h 3152775"/>
                <a:gd name="connsiteX23" fmla="*/ 2752979 w 2933700"/>
                <a:gd name="connsiteY23" fmla="*/ 200081 h 3152775"/>
                <a:gd name="connsiteX24" fmla="*/ 2782506 w 2933700"/>
                <a:gd name="connsiteY24" fmla="*/ 180079 h 3152775"/>
                <a:gd name="connsiteX25" fmla="*/ 2769171 w 2933700"/>
                <a:gd name="connsiteY25" fmla="*/ 141026 h 3152775"/>
                <a:gd name="connsiteX26" fmla="*/ 2749169 w 2933700"/>
                <a:gd name="connsiteY26" fmla="*/ 116261 h 3152775"/>
                <a:gd name="connsiteX27" fmla="*/ 2611056 w 2933700"/>
                <a:gd name="connsiteY27" fmla="*/ 17201 h 3152775"/>
                <a:gd name="connsiteX28" fmla="*/ 2487231 w 2933700"/>
                <a:gd name="connsiteY28" fmla="*/ 12439 h 3152775"/>
                <a:gd name="connsiteX29" fmla="*/ 2398649 w 2933700"/>
                <a:gd name="connsiteY29" fmla="*/ 41014 h 3152775"/>
                <a:gd name="connsiteX30" fmla="*/ 2311019 w 2933700"/>
                <a:gd name="connsiteY30" fmla="*/ 110546 h 3152775"/>
                <a:gd name="connsiteX31" fmla="*/ 2268156 w 2933700"/>
                <a:gd name="connsiteY31" fmla="*/ 326764 h 3152775"/>
                <a:gd name="connsiteX32" fmla="*/ 2232914 w 2933700"/>
                <a:gd name="connsiteY32" fmla="*/ 382009 h 3152775"/>
                <a:gd name="connsiteX33" fmla="*/ 2202434 w 2933700"/>
                <a:gd name="connsiteY33" fmla="*/ 373436 h 3152775"/>
                <a:gd name="connsiteX34" fmla="*/ 2121471 w 2933700"/>
                <a:gd name="connsiteY34" fmla="*/ 290569 h 3152775"/>
                <a:gd name="connsiteX35" fmla="*/ 2033841 w 2933700"/>
                <a:gd name="connsiteY35" fmla="*/ 268661 h 3152775"/>
                <a:gd name="connsiteX36" fmla="*/ 1955736 w 2933700"/>
                <a:gd name="connsiteY36" fmla="*/ 313429 h 3152775"/>
                <a:gd name="connsiteX37" fmla="*/ 1863344 w 2933700"/>
                <a:gd name="connsiteY37" fmla="*/ 352481 h 3152775"/>
                <a:gd name="connsiteX38" fmla="*/ 1585214 w 2933700"/>
                <a:gd name="connsiteY38" fmla="*/ 398201 h 3152775"/>
                <a:gd name="connsiteX39" fmla="*/ 1358519 w 2933700"/>
                <a:gd name="connsiteY39" fmla="*/ 575366 h 3152775"/>
                <a:gd name="connsiteX40" fmla="*/ 1212786 w 2933700"/>
                <a:gd name="connsiteY40" fmla="*/ 991609 h 3152775"/>
                <a:gd name="connsiteX41" fmla="*/ 1268031 w 2933700"/>
                <a:gd name="connsiteY41" fmla="*/ 1056379 h 3152775"/>
                <a:gd name="connsiteX42" fmla="*/ 1271841 w 2933700"/>
                <a:gd name="connsiteY42" fmla="*/ 1058284 h 3152775"/>
                <a:gd name="connsiteX43" fmla="*/ 1263269 w 2933700"/>
                <a:gd name="connsiteY43" fmla="*/ 1069714 h 3152775"/>
                <a:gd name="connsiteX44" fmla="*/ 1077531 w 2933700"/>
                <a:gd name="connsiteY44" fmla="*/ 1262119 h 3152775"/>
                <a:gd name="connsiteX45" fmla="*/ 1076579 w 2933700"/>
                <a:gd name="connsiteY45" fmla="*/ 1310696 h 3152775"/>
                <a:gd name="connsiteX46" fmla="*/ 1098486 w 2933700"/>
                <a:gd name="connsiteY46" fmla="*/ 1351654 h 3152775"/>
                <a:gd name="connsiteX47" fmla="*/ 1085151 w 2933700"/>
                <a:gd name="connsiteY47" fmla="*/ 1518341 h 3152775"/>
                <a:gd name="connsiteX48" fmla="*/ 1065149 w 2933700"/>
                <a:gd name="connsiteY48" fmla="*/ 1900294 h 3152775"/>
                <a:gd name="connsiteX49" fmla="*/ 1043241 w 2933700"/>
                <a:gd name="connsiteY49" fmla="*/ 1912676 h 3152775"/>
                <a:gd name="connsiteX50" fmla="*/ 746061 w 2933700"/>
                <a:gd name="connsiteY50" fmla="*/ 1781231 h 3152775"/>
                <a:gd name="connsiteX51" fmla="*/ 727964 w 2933700"/>
                <a:gd name="connsiteY51" fmla="*/ 1768849 h 3152775"/>
                <a:gd name="connsiteX52" fmla="*/ 621284 w 2933700"/>
                <a:gd name="connsiteY52" fmla="*/ 1670741 h 3152775"/>
                <a:gd name="connsiteX53" fmla="*/ 600329 w 2933700"/>
                <a:gd name="connsiteY53" fmla="*/ 1646929 h 3152775"/>
                <a:gd name="connsiteX54" fmla="*/ 545084 w 2933700"/>
                <a:gd name="connsiteY54" fmla="*/ 1553584 h 3152775"/>
                <a:gd name="connsiteX55" fmla="*/ 458406 w 2933700"/>
                <a:gd name="connsiteY55" fmla="*/ 1531676 h 3152775"/>
                <a:gd name="connsiteX56" fmla="*/ 375539 w 2933700"/>
                <a:gd name="connsiteY56" fmla="*/ 1581206 h 3152775"/>
                <a:gd name="connsiteX57" fmla="*/ 367919 w 2933700"/>
                <a:gd name="connsiteY57" fmla="*/ 1617401 h 3152775"/>
                <a:gd name="connsiteX58" fmla="*/ 362204 w 2933700"/>
                <a:gd name="connsiteY58" fmla="*/ 1621211 h 3152775"/>
                <a:gd name="connsiteX59" fmla="*/ 341249 w 2933700"/>
                <a:gd name="connsiteY59" fmla="*/ 1627879 h 3152775"/>
                <a:gd name="connsiteX60" fmla="*/ 105981 w 2933700"/>
                <a:gd name="connsiteY60" fmla="*/ 1765991 h 3152775"/>
                <a:gd name="connsiteX61" fmla="*/ 6921 w 2933700"/>
                <a:gd name="connsiteY61" fmla="*/ 1906961 h 3152775"/>
                <a:gd name="connsiteX62" fmla="*/ 25971 w 2933700"/>
                <a:gd name="connsiteY62" fmla="*/ 1963159 h 3152775"/>
                <a:gd name="connsiteX63" fmla="*/ 105981 w 2933700"/>
                <a:gd name="connsiteY63" fmla="*/ 1961254 h 3152775"/>
                <a:gd name="connsiteX64" fmla="*/ 272669 w 2933700"/>
                <a:gd name="connsiteY64" fmla="*/ 1891721 h 3152775"/>
                <a:gd name="connsiteX65" fmla="*/ 370776 w 2933700"/>
                <a:gd name="connsiteY65" fmla="*/ 1880291 h 3152775"/>
                <a:gd name="connsiteX66" fmla="*/ 459359 w 2933700"/>
                <a:gd name="connsiteY66" fmla="*/ 1869814 h 3152775"/>
                <a:gd name="connsiteX67" fmla="*/ 424116 w 2933700"/>
                <a:gd name="connsiteY67" fmla="*/ 2043169 h 3152775"/>
                <a:gd name="connsiteX68" fmla="*/ 439356 w 2933700"/>
                <a:gd name="connsiteY68" fmla="*/ 2071744 h 3152775"/>
                <a:gd name="connsiteX69" fmla="*/ 1011809 w 2933700"/>
                <a:gd name="connsiteY69" fmla="*/ 2313679 h 3152775"/>
                <a:gd name="connsiteX70" fmla="*/ 1171829 w 2933700"/>
                <a:gd name="connsiteY70" fmla="*/ 2384164 h 3152775"/>
                <a:gd name="connsiteX71" fmla="*/ 1314704 w 2933700"/>
                <a:gd name="connsiteY71" fmla="*/ 2327966 h 3152775"/>
                <a:gd name="connsiteX72" fmla="*/ 1398524 w 2933700"/>
                <a:gd name="connsiteY72" fmla="*/ 2157469 h 3152775"/>
                <a:gd name="connsiteX73" fmla="*/ 1503299 w 2933700"/>
                <a:gd name="connsiteY73" fmla="*/ 1907914 h 3152775"/>
                <a:gd name="connsiteX74" fmla="*/ 1674749 w 2933700"/>
                <a:gd name="connsiteY74" fmla="*/ 2120321 h 3152775"/>
                <a:gd name="connsiteX75" fmla="*/ 1678559 w 2933700"/>
                <a:gd name="connsiteY75" fmla="*/ 2155564 h 3152775"/>
                <a:gd name="connsiteX76" fmla="*/ 1382331 w 2933700"/>
                <a:gd name="connsiteY76" fmla="*/ 2868034 h 3152775"/>
                <a:gd name="connsiteX77" fmla="*/ 1374711 w 2933700"/>
                <a:gd name="connsiteY77" fmla="*/ 2886132 h 3152775"/>
                <a:gd name="connsiteX78" fmla="*/ 1340421 w 2933700"/>
                <a:gd name="connsiteY78" fmla="*/ 2912801 h 3152775"/>
                <a:gd name="connsiteX79" fmla="*/ 1325181 w 2933700"/>
                <a:gd name="connsiteY79" fmla="*/ 2924232 h 3152775"/>
                <a:gd name="connsiteX80" fmla="*/ 1284224 w 2933700"/>
                <a:gd name="connsiteY80" fmla="*/ 3113779 h 3152775"/>
                <a:gd name="connsiteX81" fmla="*/ 1300416 w 2933700"/>
                <a:gd name="connsiteY81" fmla="*/ 3126162 h 3152775"/>
                <a:gd name="connsiteX82" fmla="*/ 1475676 w 2933700"/>
                <a:gd name="connsiteY82" fmla="*/ 3136639 h 3152775"/>
                <a:gd name="connsiteX83" fmla="*/ 1504251 w 2933700"/>
                <a:gd name="connsiteY83" fmla="*/ 3114732 h 3152775"/>
                <a:gd name="connsiteX84" fmla="*/ 1522349 w 2933700"/>
                <a:gd name="connsiteY84" fmla="*/ 3101396 h 3152775"/>
                <a:gd name="connsiteX85" fmla="*/ 1700466 w 2933700"/>
                <a:gd name="connsiteY85" fmla="*/ 3151879 h 3152775"/>
                <a:gd name="connsiteX86" fmla="*/ 1864296 w 2933700"/>
                <a:gd name="connsiteY86" fmla="*/ 3148069 h 3152775"/>
                <a:gd name="connsiteX87" fmla="*/ 1930971 w 2933700"/>
                <a:gd name="connsiteY87" fmla="*/ 3117589 h 3152775"/>
                <a:gd name="connsiteX88" fmla="*/ 1919541 w 2933700"/>
                <a:gd name="connsiteY88" fmla="*/ 3057582 h 3152775"/>
                <a:gd name="connsiteX89" fmla="*/ 1849056 w 2933700"/>
                <a:gd name="connsiteY89" fmla="*/ 3047104 h 3152775"/>
                <a:gd name="connsiteX90" fmla="*/ 1731899 w 2933700"/>
                <a:gd name="connsiteY90" fmla="*/ 3031864 h 3152775"/>
                <a:gd name="connsiteX91" fmla="*/ 1653794 w 2933700"/>
                <a:gd name="connsiteY91" fmla="*/ 2957569 h 3152775"/>
                <a:gd name="connsiteX92" fmla="*/ 1731899 w 2933700"/>
                <a:gd name="connsiteY92" fmla="*/ 2977571 h 3152775"/>
                <a:gd name="connsiteX93" fmla="*/ 1758569 w 2933700"/>
                <a:gd name="connsiteY93" fmla="*/ 2964236 h 3152775"/>
                <a:gd name="connsiteX94" fmla="*/ 2045271 w 2933700"/>
                <a:gd name="connsiteY94" fmla="*/ 2250814 h 3152775"/>
                <a:gd name="connsiteX95" fmla="*/ 2063369 w 2933700"/>
                <a:gd name="connsiteY95" fmla="*/ 2090794 h 3152775"/>
                <a:gd name="connsiteX96" fmla="*/ 1989074 w 2933700"/>
                <a:gd name="connsiteY96" fmla="*/ 1882196 h 3152775"/>
                <a:gd name="connsiteX97" fmla="*/ 1919541 w 2933700"/>
                <a:gd name="connsiteY97" fmla="*/ 1741226 h 3152775"/>
                <a:gd name="connsiteX98" fmla="*/ 1962404 w 2933700"/>
                <a:gd name="connsiteY98" fmla="*/ 1698364 h 3152775"/>
                <a:gd name="connsiteX99" fmla="*/ 1955736 w 2933700"/>
                <a:gd name="connsiteY99" fmla="*/ 1662169 h 3152775"/>
                <a:gd name="connsiteX100" fmla="*/ 1892871 w 2933700"/>
                <a:gd name="connsiteY100" fmla="*/ 1337366 h 3152775"/>
                <a:gd name="connsiteX101" fmla="*/ 1904301 w 2933700"/>
                <a:gd name="connsiteY101" fmla="*/ 1308791 h 3152775"/>
                <a:gd name="connsiteX102" fmla="*/ 2181479 w 2933700"/>
                <a:gd name="connsiteY102" fmla="*/ 1113529 h 3152775"/>
                <a:gd name="connsiteX103" fmla="*/ 2204339 w 2933700"/>
                <a:gd name="connsiteY103" fmla="*/ 1116386 h 3152775"/>
                <a:gd name="connsiteX104" fmla="*/ 2305304 w 2933700"/>
                <a:gd name="connsiteY104" fmla="*/ 1225924 h 3152775"/>
                <a:gd name="connsiteX105" fmla="*/ 2608199 w 2933700"/>
                <a:gd name="connsiteY105" fmla="*/ 1395469 h 3152775"/>
                <a:gd name="connsiteX106" fmla="*/ 2902521 w 2933700"/>
                <a:gd name="connsiteY106" fmla="*/ 1445951 h 3152775"/>
                <a:gd name="connsiteX107" fmla="*/ 2912999 w 2933700"/>
                <a:gd name="connsiteY107" fmla="*/ 1435474 h 3152775"/>
                <a:gd name="connsiteX108" fmla="*/ 2933954 w 2933700"/>
                <a:gd name="connsiteY108" fmla="*/ 1239259 h 3152775"/>
                <a:gd name="connsiteX109" fmla="*/ 2916809 w 2933700"/>
                <a:gd name="connsiteY109" fmla="*/ 1216399 h 3152775"/>
                <a:gd name="connsiteX110" fmla="*/ 1512824 w 2933700"/>
                <a:gd name="connsiteY110" fmla="*/ 846829 h 3152775"/>
                <a:gd name="connsiteX111" fmla="*/ 1561401 w 2933700"/>
                <a:gd name="connsiteY111" fmla="*/ 754436 h 3152775"/>
                <a:gd name="connsiteX112" fmla="*/ 1658556 w 2933700"/>
                <a:gd name="connsiteY112" fmla="*/ 705859 h 3152775"/>
                <a:gd name="connsiteX113" fmla="*/ 1512824 w 2933700"/>
                <a:gd name="connsiteY113" fmla="*/ 846829 h 31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933700" h="3152775">
                  <a:moveTo>
                    <a:pt x="2916809" y="1216399"/>
                  </a:moveTo>
                  <a:cubicBezTo>
                    <a:pt x="2802509" y="1187824"/>
                    <a:pt x="2689161" y="1158296"/>
                    <a:pt x="2574861" y="1129721"/>
                  </a:cubicBezTo>
                  <a:cubicBezTo>
                    <a:pt x="2563431" y="1126864"/>
                    <a:pt x="2555811" y="1123054"/>
                    <a:pt x="2549144" y="1112576"/>
                  </a:cubicBezTo>
                  <a:cubicBezTo>
                    <a:pt x="2506281" y="1048759"/>
                    <a:pt x="2462467" y="985894"/>
                    <a:pt x="2419604" y="923029"/>
                  </a:cubicBezTo>
                  <a:cubicBezTo>
                    <a:pt x="2414842" y="916361"/>
                    <a:pt x="2411984" y="910646"/>
                    <a:pt x="2414842" y="901121"/>
                  </a:cubicBezTo>
                  <a:cubicBezTo>
                    <a:pt x="2437701" y="818254"/>
                    <a:pt x="2444369" y="732529"/>
                    <a:pt x="2442464" y="646804"/>
                  </a:cubicBezTo>
                  <a:cubicBezTo>
                    <a:pt x="2442464" y="629659"/>
                    <a:pt x="2440559" y="617276"/>
                    <a:pt x="2421509" y="613466"/>
                  </a:cubicBezTo>
                  <a:cubicBezTo>
                    <a:pt x="2421509" y="613466"/>
                    <a:pt x="2421509" y="613466"/>
                    <a:pt x="2421509" y="613466"/>
                  </a:cubicBezTo>
                  <a:cubicBezTo>
                    <a:pt x="2423414" y="611561"/>
                    <a:pt x="2424367" y="610609"/>
                    <a:pt x="2426271" y="608704"/>
                  </a:cubicBezTo>
                  <a:lnTo>
                    <a:pt x="2426271" y="608704"/>
                  </a:lnTo>
                  <a:cubicBezTo>
                    <a:pt x="2448179" y="611561"/>
                    <a:pt x="2466276" y="599179"/>
                    <a:pt x="2485326" y="593464"/>
                  </a:cubicBezTo>
                  <a:cubicBezTo>
                    <a:pt x="2522474" y="582986"/>
                    <a:pt x="2557717" y="573461"/>
                    <a:pt x="2595817" y="596321"/>
                  </a:cubicBezTo>
                  <a:cubicBezTo>
                    <a:pt x="2626296" y="615371"/>
                    <a:pt x="2647251" y="600131"/>
                    <a:pt x="2649156" y="562984"/>
                  </a:cubicBezTo>
                  <a:cubicBezTo>
                    <a:pt x="2650109" y="549649"/>
                    <a:pt x="2655824" y="538219"/>
                    <a:pt x="2660586" y="525836"/>
                  </a:cubicBezTo>
                  <a:cubicBezTo>
                    <a:pt x="2670111" y="502976"/>
                    <a:pt x="2681542" y="483926"/>
                    <a:pt x="2697734" y="465829"/>
                  </a:cubicBezTo>
                  <a:cubicBezTo>
                    <a:pt x="2697734" y="464876"/>
                    <a:pt x="2698686" y="463924"/>
                    <a:pt x="2698686" y="463924"/>
                  </a:cubicBezTo>
                  <a:cubicBezTo>
                    <a:pt x="2697734" y="447731"/>
                    <a:pt x="2707259" y="443921"/>
                    <a:pt x="2720594" y="445826"/>
                  </a:cubicBezTo>
                  <a:cubicBezTo>
                    <a:pt x="2739644" y="447731"/>
                    <a:pt x="2741549" y="436301"/>
                    <a:pt x="2738692" y="422966"/>
                  </a:cubicBezTo>
                  <a:cubicBezTo>
                    <a:pt x="2734881" y="406774"/>
                    <a:pt x="2727261" y="392486"/>
                    <a:pt x="2721546" y="377246"/>
                  </a:cubicBezTo>
                  <a:cubicBezTo>
                    <a:pt x="2715831" y="362959"/>
                    <a:pt x="2708211" y="346766"/>
                    <a:pt x="2717736" y="332479"/>
                  </a:cubicBezTo>
                  <a:cubicBezTo>
                    <a:pt x="2731071" y="311524"/>
                    <a:pt x="2729167" y="288664"/>
                    <a:pt x="2729167" y="265804"/>
                  </a:cubicBezTo>
                  <a:cubicBezTo>
                    <a:pt x="2730119" y="248659"/>
                    <a:pt x="2725356" y="231514"/>
                    <a:pt x="2732976" y="214369"/>
                  </a:cubicBezTo>
                  <a:cubicBezTo>
                    <a:pt x="2732976" y="214369"/>
                    <a:pt x="2732976" y="214369"/>
                    <a:pt x="2732976" y="214369"/>
                  </a:cubicBezTo>
                  <a:cubicBezTo>
                    <a:pt x="2739644" y="209606"/>
                    <a:pt x="2746311" y="205796"/>
                    <a:pt x="2752979" y="200081"/>
                  </a:cubicBezTo>
                  <a:cubicBezTo>
                    <a:pt x="2762504" y="191509"/>
                    <a:pt x="2782506" y="199129"/>
                    <a:pt x="2782506" y="180079"/>
                  </a:cubicBezTo>
                  <a:cubicBezTo>
                    <a:pt x="2782506" y="166744"/>
                    <a:pt x="2777744" y="152456"/>
                    <a:pt x="2769171" y="141026"/>
                  </a:cubicBezTo>
                  <a:cubicBezTo>
                    <a:pt x="2762504" y="132454"/>
                    <a:pt x="2756789" y="123881"/>
                    <a:pt x="2749169" y="116261"/>
                  </a:cubicBezTo>
                  <a:cubicBezTo>
                    <a:pt x="2709164" y="75304"/>
                    <a:pt x="2662492" y="41966"/>
                    <a:pt x="2611056" y="17201"/>
                  </a:cubicBezTo>
                  <a:cubicBezTo>
                    <a:pt x="2571051" y="-2801"/>
                    <a:pt x="2529142" y="-6611"/>
                    <a:pt x="2487231" y="12439"/>
                  </a:cubicBezTo>
                  <a:cubicBezTo>
                    <a:pt x="2458656" y="24821"/>
                    <a:pt x="2429129" y="34346"/>
                    <a:pt x="2398649" y="41014"/>
                  </a:cubicBezTo>
                  <a:cubicBezTo>
                    <a:pt x="2357692" y="49586"/>
                    <a:pt x="2329117" y="72446"/>
                    <a:pt x="2311019" y="110546"/>
                  </a:cubicBezTo>
                  <a:cubicBezTo>
                    <a:pt x="2277681" y="179126"/>
                    <a:pt x="2264346" y="251516"/>
                    <a:pt x="2268156" y="326764"/>
                  </a:cubicBezTo>
                  <a:cubicBezTo>
                    <a:pt x="2270061" y="357244"/>
                    <a:pt x="2262442" y="373436"/>
                    <a:pt x="2232914" y="382009"/>
                  </a:cubicBezTo>
                  <a:cubicBezTo>
                    <a:pt x="2218626" y="385819"/>
                    <a:pt x="2211959" y="384866"/>
                    <a:pt x="2202434" y="373436"/>
                  </a:cubicBezTo>
                  <a:cubicBezTo>
                    <a:pt x="2177669" y="342956"/>
                    <a:pt x="2151951" y="314381"/>
                    <a:pt x="2121471" y="290569"/>
                  </a:cubicBezTo>
                  <a:cubicBezTo>
                    <a:pt x="2095754" y="270566"/>
                    <a:pt x="2067179" y="261994"/>
                    <a:pt x="2033841" y="268661"/>
                  </a:cubicBezTo>
                  <a:cubicBezTo>
                    <a:pt x="2002409" y="275329"/>
                    <a:pt x="1979549" y="295331"/>
                    <a:pt x="1955736" y="313429"/>
                  </a:cubicBezTo>
                  <a:cubicBezTo>
                    <a:pt x="1928114" y="334384"/>
                    <a:pt x="1897634" y="346766"/>
                    <a:pt x="1863344" y="352481"/>
                  </a:cubicBezTo>
                  <a:cubicBezTo>
                    <a:pt x="1770951" y="367721"/>
                    <a:pt x="1677606" y="382961"/>
                    <a:pt x="1585214" y="398201"/>
                  </a:cubicBezTo>
                  <a:cubicBezTo>
                    <a:pt x="1478534" y="416299"/>
                    <a:pt x="1396619" y="467734"/>
                    <a:pt x="1358519" y="575366"/>
                  </a:cubicBezTo>
                  <a:cubicBezTo>
                    <a:pt x="1310894" y="714431"/>
                    <a:pt x="1260411" y="852544"/>
                    <a:pt x="1212786" y="991609"/>
                  </a:cubicBezTo>
                  <a:cubicBezTo>
                    <a:pt x="1194689" y="1044949"/>
                    <a:pt x="1212786" y="1064951"/>
                    <a:pt x="1268031" y="1056379"/>
                  </a:cubicBezTo>
                  <a:cubicBezTo>
                    <a:pt x="1268984" y="1056379"/>
                    <a:pt x="1270889" y="1057331"/>
                    <a:pt x="1271841" y="1058284"/>
                  </a:cubicBezTo>
                  <a:cubicBezTo>
                    <a:pt x="1271841" y="1063999"/>
                    <a:pt x="1266126" y="1065904"/>
                    <a:pt x="1263269" y="1069714"/>
                  </a:cubicBezTo>
                  <a:cubicBezTo>
                    <a:pt x="1201356" y="1133531"/>
                    <a:pt x="1139444" y="1197349"/>
                    <a:pt x="1077531" y="1262119"/>
                  </a:cubicBezTo>
                  <a:cubicBezTo>
                    <a:pt x="1054671" y="1285931"/>
                    <a:pt x="1055624" y="1284979"/>
                    <a:pt x="1076579" y="1310696"/>
                  </a:cubicBezTo>
                  <a:cubicBezTo>
                    <a:pt x="1086104" y="1322126"/>
                    <a:pt x="1104201" y="1329746"/>
                    <a:pt x="1098486" y="1351654"/>
                  </a:cubicBezTo>
                  <a:cubicBezTo>
                    <a:pt x="1085151" y="1406899"/>
                    <a:pt x="1085151" y="1462144"/>
                    <a:pt x="1085151" y="1518341"/>
                  </a:cubicBezTo>
                  <a:cubicBezTo>
                    <a:pt x="1085151" y="1645976"/>
                    <a:pt x="1090866" y="1773611"/>
                    <a:pt x="1065149" y="1900294"/>
                  </a:cubicBezTo>
                  <a:cubicBezTo>
                    <a:pt x="1061339" y="1917439"/>
                    <a:pt x="1059434" y="1920296"/>
                    <a:pt x="1043241" y="1912676"/>
                  </a:cubicBezTo>
                  <a:cubicBezTo>
                    <a:pt x="944181" y="1867909"/>
                    <a:pt x="845121" y="1825046"/>
                    <a:pt x="746061" y="1781231"/>
                  </a:cubicBezTo>
                  <a:cubicBezTo>
                    <a:pt x="739394" y="1778374"/>
                    <a:pt x="732726" y="1776469"/>
                    <a:pt x="727964" y="1768849"/>
                  </a:cubicBezTo>
                  <a:cubicBezTo>
                    <a:pt x="700341" y="1727891"/>
                    <a:pt x="661289" y="1698364"/>
                    <a:pt x="621284" y="1670741"/>
                  </a:cubicBezTo>
                  <a:cubicBezTo>
                    <a:pt x="611759" y="1665026"/>
                    <a:pt x="605091" y="1657406"/>
                    <a:pt x="600329" y="1646929"/>
                  </a:cubicBezTo>
                  <a:cubicBezTo>
                    <a:pt x="584136" y="1614544"/>
                    <a:pt x="567944" y="1582159"/>
                    <a:pt x="545084" y="1553584"/>
                  </a:cubicBezTo>
                  <a:cubicBezTo>
                    <a:pt x="519366" y="1520246"/>
                    <a:pt x="497459" y="1515484"/>
                    <a:pt x="458406" y="1531676"/>
                  </a:cubicBezTo>
                  <a:cubicBezTo>
                    <a:pt x="428879" y="1545011"/>
                    <a:pt x="403161" y="1564061"/>
                    <a:pt x="375539" y="1581206"/>
                  </a:cubicBezTo>
                  <a:cubicBezTo>
                    <a:pt x="359346" y="1591684"/>
                    <a:pt x="346011" y="1600256"/>
                    <a:pt x="367919" y="1617401"/>
                  </a:cubicBezTo>
                  <a:cubicBezTo>
                    <a:pt x="365061" y="1619306"/>
                    <a:pt x="364109" y="1620259"/>
                    <a:pt x="362204" y="1621211"/>
                  </a:cubicBezTo>
                  <a:cubicBezTo>
                    <a:pt x="355536" y="1623116"/>
                    <a:pt x="347916" y="1625021"/>
                    <a:pt x="341249" y="1627879"/>
                  </a:cubicBezTo>
                  <a:cubicBezTo>
                    <a:pt x="251714" y="1655501"/>
                    <a:pt x="169799" y="1694554"/>
                    <a:pt x="105981" y="1765991"/>
                  </a:cubicBezTo>
                  <a:cubicBezTo>
                    <a:pt x="66929" y="1808854"/>
                    <a:pt x="30734" y="1853621"/>
                    <a:pt x="6921" y="1906961"/>
                  </a:cubicBezTo>
                  <a:cubicBezTo>
                    <a:pt x="-6414" y="1936489"/>
                    <a:pt x="-699" y="1946966"/>
                    <a:pt x="25971" y="1963159"/>
                  </a:cubicBezTo>
                  <a:cubicBezTo>
                    <a:pt x="53594" y="1980304"/>
                    <a:pt x="79311" y="1979351"/>
                    <a:pt x="105981" y="1961254"/>
                  </a:cubicBezTo>
                  <a:cubicBezTo>
                    <a:pt x="156464" y="1926964"/>
                    <a:pt x="210756" y="1899341"/>
                    <a:pt x="272669" y="1891721"/>
                  </a:cubicBezTo>
                  <a:cubicBezTo>
                    <a:pt x="305054" y="1887911"/>
                    <a:pt x="338391" y="1883149"/>
                    <a:pt x="370776" y="1880291"/>
                  </a:cubicBezTo>
                  <a:cubicBezTo>
                    <a:pt x="400304" y="1878386"/>
                    <a:pt x="429831" y="1868861"/>
                    <a:pt x="459359" y="1869814"/>
                  </a:cubicBezTo>
                  <a:cubicBezTo>
                    <a:pt x="447929" y="1928869"/>
                    <a:pt x="437451" y="1986971"/>
                    <a:pt x="424116" y="2043169"/>
                  </a:cubicBezTo>
                  <a:cubicBezTo>
                    <a:pt x="420306" y="2060314"/>
                    <a:pt x="424116" y="2066029"/>
                    <a:pt x="439356" y="2071744"/>
                  </a:cubicBezTo>
                  <a:cubicBezTo>
                    <a:pt x="633666" y="2143182"/>
                    <a:pt x="824166" y="2224144"/>
                    <a:pt x="1011809" y="2313679"/>
                  </a:cubicBezTo>
                  <a:cubicBezTo>
                    <a:pt x="1064196" y="2339396"/>
                    <a:pt x="1114679" y="2369876"/>
                    <a:pt x="1171829" y="2384164"/>
                  </a:cubicBezTo>
                  <a:cubicBezTo>
                    <a:pt x="1238504" y="2401309"/>
                    <a:pt x="1277556" y="2386069"/>
                    <a:pt x="1314704" y="2327966"/>
                  </a:cubicBezTo>
                  <a:cubicBezTo>
                    <a:pt x="1348994" y="2274626"/>
                    <a:pt x="1373759" y="2215571"/>
                    <a:pt x="1398524" y="2157469"/>
                  </a:cubicBezTo>
                  <a:cubicBezTo>
                    <a:pt x="1433766" y="2075554"/>
                    <a:pt x="1468056" y="1992686"/>
                    <a:pt x="1503299" y="1907914"/>
                  </a:cubicBezTo>
                  <a:cubicBezTo>
                    <a:pt x="1560449" y="1979351"/>
                    <a:pt x="1617599" y="2050789"/>
                    <a:pt x="1674749" y="2120321"/>
                  </a:cubicBezTo>
                  <a:cubicBezTo>
                    <a:pt x="1684274" y="2132704"/>
                    <a:pt x="1684274" y="2141276"/>
                    <a:pt x="1678559" y="2155564"/>
                  </a:cubicBezTo>
                  <a:cubicBezTo>
                    <a:pt x="1579499" y="2392736"/>
                    <a:pt x="1481391" y="2630861"/>
                    <a:pt x="1382331" y="2868034"/>
                  </a:cubicBezTo>
                  <a:cubicBezTo>
                    <a:pt x="1379474" y="2873749"/>
                    <a:pt x="1375664" y="2879464"/>
                    <a:pt x="1374711" y="2886132"/>
                  </a:cubicBezTo>
                  <a:cubicBezTo>
                    <a:pt x="1371854" y="2909944"/>
                    <a:pt x="1362329" y="2918516"/>
                    <a:pt x="1340421" y="2912801"/>
                  </a:cubicBezTo>
                  <a:cubicBezTo>
                    <a:pt x="1328039" y="2909944"/>
                    <a:pt x="1328039" y="2919469"/>
                    <a:pt x="1325181" y="2924232"/>
                  </a:cubicBezTo>
                  <a:cubicBezTo>
                    <a:pt x="1287081" y="2982334"/>
                    <a:pt x="1281366" y="3047104"/>
                    <a:pt x="1284224" y="3113779"/>
                  </a:cubicBezTo>
                  <a:cubicBezTo>
                    <a:pt x="1285176" y="3126162"/>
                    <a:pt x="1291844" y="3125209"/>
                    <a:pt x="1300416" y="3126162"/>
                  </a:cubicBezTo>
                  <a:cubicBezTo>
                    <a:pt x="1358519" y="3129019"/>
                    <a:pt x="1417574" y="3131876"/>
                    <a:pt x="1475676" y="3136639"/>
                  </a:cubicBezTo>
                  <a:cubicBezTo>
                    <a:pt x="1493774" y="3137591"/>
                    <a:pt x="1505204" y="3136639"/>
                    <a:pt x="1504251" y="3114732"/>
                  </a:cubicBezTo>
                  <a:cubicBezTo>
                    <a:pt x="1503299" y="3102349"/>
                    <a:pt x="1507109" y="3095682"/>
                    <a:pt x="1522349" y="3101396"/>
                  </a:cubicBezTo>
                  <a:cubicBezTo>
                    <a:pt x="1580451" y="3122351"/>
                    <a:pt x="1639506" y="3139496"/>
                    <a:pt x="1700466" y="3151879"/>
                  </a:cubicBezTo>
                  <a:cubicBezTo>
                    <a:pt x="1755711" y="3159499"/>
                    <a:pt x="1810004" y="3159499"/>
                    <a:pt x="1864296" y="3148069"/>
                  </a:cubicBezTo>
                  <a:cubicBezTo>
                    <a:pt x="1888109" y="3141401"/>
                    <a:pt x="1911921" y="3135687"/>
                    <a:pt x="1930971" y="3117589"/>
                  </a:cubicBezTo>
                  <a:cubicBezTo>
                    <a:pt x="1956689" y="3093776"/>
                    <a:pt x="1952879" y="3069964"/>
                    <a:pt x="1919541" y="3057582"/>
                  </a:cubicBezTo>
                  <a:cubicBezTo>
                    <a:pt x="1896681" y="3049009"/>
                    <a:pt x="1872869" y="3049009"/>
                    <a:pt x="1849056" y="3047104"/>
                  </a:cubicBezTo>
                  <a:cubicBezTo>
                    <a:pt x="1810004" y="3045199"/>
                    <a:pt x="1769999" y="3044246"/>
                    <a:pt x="1731899" y="3031864"/>
                  </a:cubicBezTo>
                  <a:cubicBezTo>
                    <a:pt x="1694751" y="3019482"/>
                    <a:pt x="1670939" y="2994716"/>
                    <a:pt x="1653794" y="2957569"/>
                  </a:cubicBezTo>
                  <a:cubicBezTo>
                    <a:pt x="1682369" y="2965189"/>
                    <a:pt x="1707134" y="2969951"/>
                    <a:pt x="1731899" y="2977571"/>
                  </a:cubicBezTo>
                  <a:cubicBezTo>
                    <a:pt x="1747139" y="2982334"/>
                    <a:pt x="1752854" y="2978524"/>
                    <a:pt x="1758569" y="2964236"/>
                  </a:cubicBezTo>
                  <a:cubicBezTo>
                    <a:pt x="1853819" y="2726111"/>
                    <a:pt x="1950021" y="2488939"/>
                    <a:pt x="2045271" y="2250814"/>
                  </a:cubicBezTo>
                  <a:cubicBezTo>
                    <a:pt x="2066226" y="2199379"/>
                    <a:pt x="2071941" y="2146039"/>
                    <a:pt x="2063369" y="2090794"/>
                  </a:cubicBezTo>
                  <a:cubicBezTo>
                    <a:pt x="2050986" y="2016499"/>
                    <a:pt x="2020506" y="1949824"/>
                    <a:pt x="1989074" y="1882196"/>
                  </a:cubicBezTo>
                  <a:cubicBezTo>
                    <a:pt x="1967166" y="1835524"/>
                    <a:pt x="1943354" y="1788851"/>
                    <a:pt x="1919541" y="1741226"/>
                  </a:cubicBezTo>
                  <a:cubicBezTo>
                    <a:pt x="1970976" y="1748846"/>
                    <a:pt x="1970976" y="1748846"/>
                    <a:pt x="1962404" y="1698364"/>
                  </a:cubicBezTo>
                  <a:cubicBezTo>
                    <a:pt x="1960499" y="1685981"/>
                    <a:pt x="1957641" y="1674551"/>
                    <a:pt x="1955736" y="1662169"/>
                  </a:cubicBezTo>
                  <a:cubicBezTo>
                    <a:pt x="1934781" y="1553584"/>
                    <a:pt x="1914779" y="1445951"/>
                    <a:pt x="1892871" y="1337366"/>
                  </a:cubicBezTo>
                  <a:cubicBezTo>
                    <a:pt x="1890014" y="1324031"/>
                    <a:pt x="1892871" y="1316411"/>
                    <a:pt x="1904301" y="1308791"/>
                  </a:cubicBezTo>
                  <a:cubicBezTo>
                    <a:pt x="1996694" y="1244021"/>
                    <a:pt x="2089086" y="1179251"/>
                    <a:pt x="2181479" y="1113529"/>
                  </a:cubicBezTo>
                  <a:cubicBezTo>
                    <a:pt x="2191956" y="1105909"/>
                    <a:pt x="2196719" y="1106861"/>
                    <a:pt x="2204339" y="1116386"/>
                  </a:cubicBezTo>
                  <a:cubicBezTo>
                    <a:pt x="2235771" y="1154486"/>
                    <a:pt x="2270061" y="1190681"/>
                    <a:pt x="2305304" y="1225924"/>
                  </a:cubicBezTo>
                  <a:cubicBezTo>
                    <a:pt x="2390076" y="1311649"/>
                    <a:pt x="2488184" y="1374514"/>
                    <a:pt x="2608199" y="1395469"/>
                  </a:cubicBezTo>
                  <a:cubicBezTo>
                    <a:pt x="2706306" y="1412614"/>
                    <a:pt x="2805367" y="1422139"/>
                    <a:pt x="2902521" y="1445951"/>
                  </a:cubicBezTo>
                  <a:cubicBezTo>
                    <a:pt x="2913951" y="1448809"/>
                    <a:pt x="2912999" y="1442141"/>
                    <a:pt x="2912999" y="1435474"/>
                  </a:cubicBezTo>
                  <a:cubicBezTo>
                    <a:pt x="2919667" y="1369751"/>
                    <a:pt x="2926334" y="1304029"/>
                    <a:pt x="2933954" y="1239259"/>
                  </a:cubicBezTo>
                  <a:cubicBezTo>
                    <a:pt x="2933954" y="1224019"/>
                    <a:pt x="2929192" y="1220209"/>
                    <a:pt x="2916809" y="1216399"/>
                  </a:cubicBezTo>
                  <a:close/>
                  <a:moveTo>
                    <a:pt x="1512824" y="846829"/>
                  </a:moveTo>
                  <a:cubicBezTo>
                    <a:pt x="1523301" y="812539"/>
                    <a:pt x="1546161" y="784916"/>
                    <a:pt x="1561401" y="754436"/>
                  </a:cubicBezTo>
                  <a:cubicBezTo>
                    <a:pt x="1581404" y="713479"/>
                    <a:pt x="1608074" y="690619"/>
                    <a:pt x="1658556" y="705859"/>
                  </a:cubicBezTo>
                  <a:cubicBezTo>
                    <a:pt x="1609979" y="754436"/>
                    <a:pt x="1568069" y="806824"/>
                    <a:pt x="1512824" y="8468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CCE4C6D-F86A-429A-9106-C1826AB1F194}"/>
                </a:ext>
              </a:extLst>
            </p:cNvPr>
            <p:cNvSpPr/>
            <p:nvPr/>
          </p:nvSpPr>
          <p:spPr>
            <a:xfrm>
              <a:off x="7053949" y="956501"/>
              <a:ext cx="290823" cy="225153"/>
            </a:xfrm>
            <a:custGeom>
              <a:avLst/>
              <a:gdLst>
                <a:gd name="connsiteX0" fmla="*/ 266000 w 295275"/>
                <a:gd name="connsiteY0" fmla="*/ 66170 h 228600"/>
                <a:gd name="connsiteX1" fmla="*/ 286002 w 295275"/>
                <a:gd name="connsiteY1" fmla="*/ 146180 h 228600"/>
                <a:gd name="connsiteX2" fmla="*/ 200277 w 295275"/>
                <a:gd name="connsiteY2" fmla="*/ 226190 h 228600"/>
                <a:gd name="connsiteX3" fmla="*/ 135507 w 295275"/>
                <a:gd name="connsiteY3" fmla="*/ 219523 h 228600"/>
                <a:gd name="connsiteX4" fmla="*/ 101217 w 295275"/>
                <a:gd name="connsiteY4" fmla="*/ 211903 h 228600"/>
                <a:gd name="connsiteX5" fmla="*/ 5014 w 295275"/>
                <a:gd name="connsiteY5" fmla="*/ 191900 h 228600"/>
                <a:gd name="connsiteX6" fmla="*/ 252 w 295275"/>
                <a:gd name="connsiteY6" fmla="*/ 175708 h 228600"/>
                <a:gd name="connsiteX7" fmla="*/ 6920 w 295275"/>
                <a:gd name="connsiteY7" fmla="*/ 72838 h 228600"/>
                <a:gd name="connsiteX8" fmla="*/ 21207 w 295275"/>
                <a:gd name="connsiteY8" fmla="*/ 53788 h 228600"/>
                <a:gd name="connsiteX9" fmla="*/ 112647 w 295275"/>
                <a:gd name="connsiteY9" fmla="*/ 18545 h 228600"/>
                <a:gd name="connsiteX10" fmla="*/ 259332 w 295275"/>
                <a:gd name="connsiteY10" fmla="*/ 12830 h 228600"/>
                <a:gd name="connsiteX11" fmla="*/ 266000 w 295275"/>
                <a:gd name="connsiteY11" fmla="*/ 6617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28600">
                  <a:moveTo>
                    <a:pt x="266000" y="66170"/>
                  </a:moveTo>
                  <a:cubicBezTo>
                    <a:pt x="305052" y="85220"/>
                    <a:pt x="314577" y="102365"/>
                    <a:pt x="286002" y="146180"/>
                  </a:cubicBezTo>
                  <a:cubicBezTo>
                    <a:pt x="264095" y="180470"/>
                    <a:pt x="235520" y="208093"/>
                    <a:pt x="200277" y="226190"/>
                  </a:cubicBezTo>
                  <a:cubicBezTo>
                    <a:pt x="180275" y="236668"/>
                    <a:pt x="153604" y="239525"/>
                    <a:pt x="135507" y="219523"/>
                  </a:cubicBezTo>
                  <a:cubicBezTo>
                    <a:pt x="124077" y="207140"/>
                    <a:pt x="115504" y="205235"/>
                    <a:pt x="101217" y="211903"/>
                  </a:cubicBezTo>
                  <a:cubicBezTo>
                    <a:pt x="64070" y="230953"/>
                    <a:pt x="35495" y="205235"/>
                    <a:pt x="5014" y="191900"/>
                  </a:cubicBezTo>
                  <a:cubicBezTo>
                    <a:pt x="-1653" y="189043"/>
                    <a:pt x="252" y="182375"/>
                    <a:pt x="252" y="175708"/>
                  </a:cubicBezTo>
                  <a:cubicBezTo>
                    <a:pt x="3109" y="141418"/>
                    <a:pt x="5014" y="107128"/>
                    <a:pt x="6920" y="72838"/>
                  </a:cubicBezTo>
                  <a:cubicBezTo>
                    <a:pt x="7872" y="63313"/>
                    <a:pt x="8825" y="51883"/>
                    <a:pt x="21207" y="53788"/>
                  </a:cubicBezTo>
                  <a:cubicBezTo>
                    <a:pt x="58354" y="59503"/>
                    <a:pt x="85977" y="35690"/>
                    <a:pt x="112647" y="18545"/>
                  </a:cubicBezTo>
                  <a:cubicBezTo>
                    <a:pt x="162177" y="-13840"/>
                    <a:pt x="210754" y="4258"/>
                    <a:pt x="259332" y="12830"/>
                  </a:cubicBezTo>
                  <a:cubicBezTo>
                    <a:pt x="286002" y="17593"/>
                    <a:pt x="287907" y="43310"/>
                    <a:pt x="266000" y="661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FC1F528-6607-4494-B9F2-22861B8C5529}"/>
                </a:ext>
              </a:extLst>
            </p:cNvPr>
            <p:cNvSpPr/>
            <p:nvPr/>
          </p:nvSpPr>
          <p:spPr>
            <a:xfrm>
              <a:off x="7001683" y="984748"/>
              <a:ext cx="65670" cy="187630"/>
            </a:xfrm>
            <a:custGeom>
              <a:avLst/>
              <a:gdLst>
                <a:gd name="connsiteX0" fmla="*/ 28732 w 66675"/>
                <a:gd name="connsiteY0" fmla="*/ 0 h 190500"/>
                <a:gd name="connsiteX1" fmla="*/ 74849 w 66675"/>
                <a:gd name="connsiteY1" fmla="*/ 7183 h 190500"/>
                <a:gd name="connsiteX2" fmla="*/ 46118 w 66675"/>
                <a:gd name="connsiteY2" fmla="*/ 191651 h 190500"/>
                <a:gd name="connsiteX3" fmla="*/ 0 w 66675"/>
                <a:gd name="connsiteY3" fmla="*/ 18446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0">
                  <a:moveTo>
                    <a:pt x="28732" y="0"/>
                  </a:moveTo>
                  <a:lnTo>
                    <a:pt x="74849" y="7183"/>
                  </a:lnTo>
                  <a:lnTo>
                    <a:pt x="46118" y="191651"/>
                  </a:lnTo>
                  <a:lnTo>
                    <a:pt x="0" y="1844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113DB1E-1ECC-4814-BF97-2C39A4546296}"/>
                </a:ext>
              </a:extLst>
            </p:cNvPr>
            <p:cNvSpPr/>
            <p:nvPr/>
          </p:nvSpPr>
          <p:spPr>
            <a:xfrm>
              <a:off x="6426741" y="-16067"/>
              <a:ext cx="422162" cy="394017"/>
            </a:xfrm>
            <a:custGeom>
              <a:avLst/>
              <a:gdLst>
                <a:gd name="connsiteX0" fmla="*/ 9123 w 428625"/>
                <a:gd name="connsiteY0" fmla="*/ 188526 h 400050"/>
                <a:gd name="connsiteX1" fmla="*/ 108183 w 428625"/>
                <a:gd name="connsiteY1" fmla="*/ 147568 h 400050"/>
                <a:gd name="connsiteX2" fmla="*/ 125328 w 428625"/>
                <a:gd name="connsiteY2" fmla="*/ 111373 h 400050"/>
                <a:gd name="connsiteX3" fmla="*/ 168190 w 428625"/>
                <a:gd name="connsiteY3" fmla="*/ 62796 h 400050"/>
                <a:gd name="connsiteX4" fmla="*/ 202480 w 428625"/>
                <a:gd name="connsiteY4" fmla="*/ 79941 h 400050"/>
                <a:gd name="connsiteX5" fmla="*/ 209148 w 428625"/>
                <a:gd name="connsiteY5" fmla="*/ 126613 h 400050"/>
                <a:gd name="connsiteX6" fmla="*/ 224388 w 428625"/>
                <a:gd name="connsiteY6" fmla="*/ 143758 h 400050"/>
                <a:gd name="connsiteX7" fmla="*/ 247248 w 428625"/>
                <a:gd name="connsiteY7" fmla="*/ 132328 h 400050"/>
                <a:gd name="connsiteX8" fmla="*/ 306303 w 428625"/>
                <a:gd name="connsiteY8" fmla="*/ 66606 h 400050"/>
                <a:gd name="connsiteX9" fmla="*/ 314876 w 428625"/>
                <a:gd name="connsiteY9" fmla="*/ 48508 h 400050"/>
                <a:gd name="connsiteX10" fmla="*/ 364405 w 428625"/>
                <a:gd name="connsiteY10" fmla="*/ 1836 h 400050"/>
                <a:gd name="connsiteX11" fmla="*/ 423460 w 428625"/>
                <a:gd name="connsiteY11" fmla="*/ 10408 h 400050"/>
                <a:gd name="connsiteX12" fmla="*/ 419651 w 428625"/>
                <a:gd name="connsiteY12" fmla="*/ 61843 h 400050"/>
                <a:gd name="connsiteX13" fmla="*/ 408221 w 428625"/>
                <a:gd name="connsiteY13" fmla="*/ 128518 h 400050"/>
                <a:gd name="connsiteX14" fmla="*/ 412030 w 428625"/>
                <a:gd name="connsiteY14" fmla="*/ 173286 h 400050"/>
                <a:gd name="connsiteX15" fmla="*/ 429176 w 428625"/>
                <a:gd name="connsiteY15" fmla="*/ 219006 h 400050"/>
                <a:gd name="connsiteX16" fmla="*/ 411078 w 428625"/>
                <a:gd name="connsiteY16" fmla="*/ 241866 h 400050"/>
                <a:gd name="connsiteX17" fmla="*/ 389171 w 428625"/>
                <a:gd name="connsiteY17" fmla="*/ 259963 h 400050"/>
                <a:gd name="connsiteX18" fmla="*/ 388218 w 428625"/>
                <a:gd name="connsiteY18" fmla="*/ 261868 h 400050"/>
                <a:gd name="connsiteX19" fmla="*/ 351071 w 428625"/>
                <a:gd name="connsiteY19" fmla="*/ 321876 h 400050"/>
                <a:gd name="connsiteX20" fmla="*/ 339640 w 428625"/>
                <a:gd name="connsiteY20" fmla="*/ 359023 h 400050"/>
                <a:gd name="connsiteX21" fmla="*/ 286301 w 428625"/>
                <a:gd name="connsiteY21" fmla="*/ 392361 h 400050"/>
                <a:gd name="connsiteX22" fmla="*/ 175810 w 428625"/>
                <a:gd name="connsiteY22" fmla="*/ 389503 h 400050"/>
                <a:gd name="connsiteX23" fmla="*/ 116755 w 428625"/>
                <a:gd name="connsiteY23" fmla="*/ 404743 h 400050"/>
                <a:gd name="connsiteX24" fmla="*/ 96753 w 428625"/>
                <a:gd name="connsiteY24" fmla="*/ 380931 h 400050"/>
                <a:gd name="connsiteX25" fmla="*/ 6265 w 428625"/>
                <a:gd name="connsiteY25" fmla="*/ 215196 h 400050"/>
                <a:gd name="connsiteX26" fmla="*/ 9123 w 428625"/>
                <a:gd name="connsiteY26" fmla="*/ 188526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5" h="400050">
                  <a:moveTo>
                    <a:pt x="9123" y="188526"/>
                  </a:moveTo>
                  <a:cubicBezTo>
                    <a:pt x="44365" y="179953"/>
                    <a:pt x="76751" y="163761"/>
                    <a:pt x="108183" y="147568"/>
                  </a:cubicBezTo>
                  <a:cubicBezTo>
                    <a:pt x="122471" y="139948"/>
                    <a:pt x="124376" y="125661"/>
                    <a:pt x="125328" y="111373"/>
                  </a:cubicBezTo>
                  <a:cubicBezTo>
                    <a:pt x="128185" y="85656"/>
                    <a:pt x="144378" y="71368"/>
                    <a:pt x="168190" y="62796"/>
                  </a:cubicBezTo>
                  <a:cubicBezTo>
                    <a:pt x="186288" y="57081"/>
                    <a:pt x="195813" y="62796"/>
                    <a:pt x="202480" y="79941"/>
                  </a:cubicBezTo>
                  <a:cubicBezTo>
                    <a:pt x="207243" y="95181"/>
                    <a:pt x="207243" y="110421"/>
                    <a:pt x="209148" y="126613"/>
                  </a:cubicBezTo>
                  <a:cubicBezTo>
                    <a:pt x="210101" y="136138"/>
                    <a:pt x="212005" y="143758"/>
                    <a:pt x="224388" y="143758"/>
                  </a:cubicBezTo>
                  <a:cubicBezTo>
                    <a:pt x="234865" y="143758"/>
                    <a:pt x="244390" y="145663"/>
                    <a:pt x="247248" y="132328"/>
                  </a:cubicBezTo>
                  <a:cubicBezTo>
                    <a:pt x="255821" y="99943"/>
                    <a:pt x="272965" y="76131"/>
                    <a:pt x="306303" y="66606"/>
                  </a:cubicBezTo>
                  <a:cubicBezTo>
                    <a:pt x="315828" y="63748"/>
                    <a:pt x="313923" y="55176"/>
                    <a:pt x="314876" y="48508"/>
                  </a:cubicBezTo>
                  <a:cubicBezTo>
                    <a:pt x="319638" y="15171"/>
                    <a:pt x="331068" y="2788"/>
                    <a:pt x="364405" y="1836"/>
                  </a:cubicBezTo>
                  <a:cubicBezTo>
                    <a:pt x="384408" y="883"/>
                    <a:pt x="405363" y="-4832"/>
                    <a:pt x="423460" y="10408"/>
                  </a:cubicBezTo>
                  <a:cubicBezTo>
                    <a:pt x="415840" y="26601"/>
                    <a:pt x="419651" y="44698"/>
                    <a:pt x="419651" y="61843"/>
                  </a:cubicBezTo>
                  <a:cubicBezTo>
                    <a:pt x="418698" y="84703"/>
                    <a:pt x="420603" y="107563"/>
                    <a:pt x="408221" y="128518"/>
                  </a:cubicBezTo>
                  <a:cubicBezTo>
                    <a:pt x="398696" y="143758"/>
                    <a:pt x="407268" y="158998"/>
                    <a:pt x="412030" y="173286"/>
                  </a:cubicBezTo>
                  <a:cubicBezTo>
                    <a:pt x="417746" y="188526"/>
                    <a:pt x="424413" y="203766"/>
                    <a:pt x="429176" y="219006"/>
                  </a:cubicBezTo>
                  <a:cubicBezTo>
                    <a:pt x="432985" y="232341"/>
                    <a:pt x="430128" y="244723"/>
                    <a:pt x="411078" y="241866"/>
                  </a:cubicBezTo>
                  <a:cubicBezTo>
                    <a:pt x="397743" y="239961"/>
                    <a:pt x="388218" y="243771"/>
                    <a:pt x="389171" y="259963"/>
                  </a:cubicBezTo>
                  <a:cubicBezTo>
                    <a:pt x="389171" y="260916"/>
                    <a:pt x="389171" y="261868"/>
                    <a:pt x="388218" y="261868"/>
                  </a:cubicBezTo>
                  <a:cubicBezTo>
                    <a:pt x="372978" y="279966"/>
                    <a:pt x="360596" y="299968"/>
                    <a:pt x="351071" y="321876"/>
                  </a:cubicBezTo>
                  <a:cubicBezTo>
                    <a:pt x="346308" y="334258"/>
                    <a:pt x="339640" y="345688"/>
                    <a:pt x="339640" y="359023"/>
                  </a:cubicBezTo>
                  <a:cubicBezTo>
                    <a:pt x="337735" y="396171"/>
                    <a:pt x="316780" y="411411"/>
                    <a:pt x="286301" y="392361"/>
                  </a:cubicBezTo>
                  <a:cubicBezTo>
                    <a:pt x="248201" y="369501"/>
                    <a:pt x="212958" y="379026"/>
                    <a:pt x="175810" y="389503"/>
                  </a:cubicBezTo>
                  <a:cubicBezTo>
                    <a:pt x="156760" y="395218"/>
                    <a:pt x="138663" y="406648"/>
                    <a:pt x="116755" y="404743"/>
                  </a:cubicBezTo>
                  <a:cubicBezTo>
                    <a:pt x="105326" y="400933"/>
                    <a:pt x="102468" y="389503"/>
                    <a:pt x="96753" y="380931"/>
                  </a:cubicBezTo>
                  <a:cubicBezTo>
                    <a:pt x="65321" y="325686"/>
                    <a:pt x="33888" y="271393"/>
                    <a:pt x="6265" y="215196"/>
                  </a:cubicBezTo>
                  <a:cubicBezTo>
                    <a:pt x="2455" y="207576"/>
                    <a:pt x="-7070" y="197098"/>
                    <a:pt x="9123" y="188526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744013F-73DE-4B0E-B6A9-F909BA443C5C}"/>
                </a:ext>
              </a:extLst>
            </p:cNvPr>
            <p:cNvSpPr/>
            <p:nvPr/>
          </p:nvSpPr>
          <p:spPr>
            <a:xfrm>
              <a:off x="6374982" y="157532"/>
              <a:ext cx="150103" cy="497214"/>
            </a:xfrm>
            <a:custGeom>
              <a:avLst/>
              <a:gdLst>
                <a:gd name="connsiteX0" fmla="*/ 49530 w 152400"/>
                <a:gd name="connsiteY0" fmla="*/ 116 h 504825"/>
                <a:gd name="connsiteX1" fmla="*/ 57150 w 152400"/>
                <a:gd name="connsiteY1" fmla="*/ 35359 h 504825"/>
                <a:gd name="connsiteX2" fmla="*/ 158115 w 152400"/>
                <a:gd name="connsiteY2" fmla="*/ 218239 h 504825"/>
                <a:gd name="connsiteX3" fmla="*/ 153353 w 152400"/>
                <a:gd name="connsiteY3" fmla="*/ 223002 h 504825"/>
                <a:gd name="connsiteX4" fmla="*/ 136208 w 152400"/>
                <a:gd name="connsiteY4" fmla="*/ 240146 h 504825"/>
                <a:gd name="connsiteX5" fmla="*/ 103823 w 152400"/>
                <a:gd name="connsiteY5" fmla="*/ 273484 h 504825"/>
                <a:gd name="connsiteX6" fmla="*/ 122873 w 152400"/>
                <a:gd name="connsiteY6" fmla="*/ 312536 h 504825"/>
                <a:gd name="connsiteX7" fmla="*/ 108585 w 152400"/>
                <a:gd name="connsiteY7" fmla="*/ 397309 h 504825"/>
                <a:gd name="connsiteX8" fmla="*/ 0 w 152400"/>
                <a:gd name="connsiteY8" fmla="*/ 512561 h 504825"/>
                <a:gd name="connsiteX9" fmla="*/ 44768 w 152400"/>
                <a:gd name="connsiteY9" fmla="*/ 346827 h 504825"/>
                <a:gd name="connsiteX10" fmla="*/ 58103 w 152400"/>
                <a:gd name="connsiteY10" fmla="*/ 96319 h 504825"/>
                <a:gd name="connsiteX11" fmla="*/ 34290 w 152400"/>
                <a:gd name="connsiteY11" fmla="*/ 19166 h 504825"/>
                <a:gd name="connsiteX12" fmla="*/ 49530 w 152400"/>
                <a:gd name="connsiteY12" fmla="*/ 116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400" h="504825">
                  <a:moveTo>
                    <a:pt x="49530" y="116"/>
                  </a:moveTo>
                  <a:cubicBezTo>
                    <a:pt x="39053" y="14404"/>
                    <a:pt x="51435" y="24881"/>
                    <a:pt x="57150" y="35359"/>
                  </a:cubicBezTo>
                  <a:cubicBezTo>
                    <a:pt x="90488" y="96319"/>
                    <a:pt x="123825" y="157279"/>
                    <a:pt x="158115" y="218239"/>
                  </a:cubicBezTo>
                  <a:cubicBezTo>
                    <a:pt x="156210" y="220144"/>
                    <a:pt x="155258" y="221096"/>
                    <a:pt x="153353" y="223002"/>
                  </a:cubicBezTo>
                  <a:cubicBezTo>
                    <a:pt x="147638" y="228717"/>
                    <a:pt x="141923" y="234431"/>
                    <a:pt x="136208" y="240146"/>
                  </a:cubicBezTo>
                  <a:cubicBezTo>
                    <a:pt x="124778" y="251577"/>
                    <a:pt x="109538" y="260149"/>
                    <a:pt x="103823" y="273484"/>
                  </a:cubicBezTo>
                  <a:cubicBezTo>
                    <a:pt x="98108" y="287771"/>
                    <a:pt x="119063" y="298249"/>
                    <a:pt x="122873" y="312536"/>
                  </a:cubicBezTo>
                  <a:cubicBezTo>
                    <a:pt x="130493" y="343017"/>
                    <a:pt x="122873" y="370639"/>
                    <a:pt x="108585" y="397309"/>
                  </a:cubicBezTo>
                  <a:cubicBezTo>
                    <a:pt x="83820" y="445886"/>
                    <a:pt x="40005" y="477319"/>
                    <a:pt x="0" y="512561"/>
                  </a:cubicBezTo>
                  <a:cubicBezTo>
                    <a:pt x="20003" y="458269"/>
                    <a:pt x="36195" y="403977"/>
                    <a:pt x="44768" y="346827"/>
                  </a:cubicBezTo>
                  <a:cubicBezTo>
                    <a:pt x="57150" y="263959"/>
                    <a:pt x="68580" y="181091"/>
                    <a:pt x="58103" y="96319"/>
                  </a:cubicBezTo>
                  <a:cubicBezTo>
                    <a:pt x="55245" y="68696"/>
                    <a:pt x="47625" y="42979"/>
                    <a:pt x="34290" y="19166"/>
                  </a:cubicBezTo>
                  <a:cubicBezTo>
                    <a:pt x="26670" y="3927"/>
                    <a:pt x="34290" y="-836"/>
                    <a:pt x="49530" y="116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138D6EB-1B49-43B5-9C57-590171D386E8}"/>
                </a:ext>
              </a:extLst>
            </p:cNvPr>
            <p:cNvSpPr/>
            <p:nvPr/>
          </p:nvSpPr>
          <p:spPr>
            <a:xfrm>
              <a:off x="5349699" y="779290"/>
              <a:ext cx="318967" cy="356494"/>
            </a:xfrm>
            <a:custGeom>
              <a:avLst/>
              <a:gdLst>
                <a:gd name="connsiteX0" fmla="*/ 230378 w 323850"/>
                <a:gd name="connsiteY0" fmla="*/ 180370 h 361950"/>
                <a:gd name="connsiteX1" fmla="*/ 212280 w 323850"/>
                <a:gd name="connsiteY1" fmla="*/ 280383 h 361950"/>
                <a:gd name="connsiteX2" fmla="*/ 175133 w 323850"/>
                <a:gd name="connsiteY2" fmla="*/ 337533 h 361950"/>
                <a:gd name="connsiteX3" fmla="*/ 151320 w 323850"/>
                <a:gd name="connsiteY3" fmla="*/ 348963 h 361950"/>
                <a:gd name="connsiteX4" fmla="*/ 101790 w 323850"/>
                <a:gd name="connsiteY4" fmla="*/ 359441 h 361950"/>
                <a:gd name="connsiteX5" fmla="*/ 74168 w 323850"/>
                <a:gd name="connsiteY5" fmla="*/ 357535 h 361950"/>
                <a:gd name="connsiteX6" fmla="*/ 73215 w 323850"/>
                <a:gd name="connsiteY6" fmla="*/ 321341 h 361950"/>
                <a:gd name="connsiteX7" fmla="*/ 44640 w 323850"/>
                <a:gd name="connsiteY7" fmla="*/ 270858 h 361950"/>
                <a:gd name="connsiteX8" fmla="*/ 63690 w 323850"/>
                <a:gd name="connsiteY8" fmla="*/ 184180 h 361950"/>
                <a:gd name="connsiteX9" fmla="*/ 47497 w 323850"/>
                <a:gd name="connsiteY9" fmla="*/ 221328 h 361950"/>
                <a:gd name="connsiteX10" fmla="*/ 15113 w 323850"/>
                <a:gd name="connsiteY10" fmla="*/ 236568 h 361950"/>
                <a:gd name="connsiteX11" fmla="*/ 2730 w 323850"/>
                <a:gd name="connsiteY11" fmla="*/ 203230 h 361950"/>
                <a:gd name="connsiteX12" fmla="*/ 78930 w 323850"/>
                <a:gd name="connsiteY12" fmla="*/ 12730 h 361950"/>
                <a:gd name="connsiteX13" fmla="*/ 100838 w 323850"/>
                <a:gd name="connsiteY13" fmla="*/ 2253 h 361950"/>
                <a:gd name="connsiteX14" fmla="*/ 234188 w 323850"/>
                <a:gd name="connsiteY14" fmla="*/ 60355 h 361950"/>
                <a:gd name="connsiteX15" fmla="*/ 269430 w 323850"/>
                <a:gd name="connsiteY15" fmla="*/ 114648 h 361950"/>
                <a:gd name="connsiteX16" fmla="*/ 313245 w 323850"/>
                <a:gd name="connsiteY16" fmla="*/ 218470 h 361950"/>
                <a:gd name="connsiteX17" fmla="*/ 322770 w 323850"/>
                <a:gd name="connsiteY17" fmla="*/ 248950 h 361950"/>
                <a:gd name="connsiteX18" fmla="*/ 284670 w 323850"/>
                <a:gd name="connsiteY18" fmla="*/ 246093 h 361950"/>
                <a:gd name="connsiteX19" fmla="*/ 254190 w 323850"/>
                <a:gd name="connsiteY19" fmla="*/ 210850 h 361950"/>
                <a:gd name="connsiteX20" fmla="*/ 230378 w 323850"/>
                <a:gd name="connsiteY20" fmla="*/ 18037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3850" h="361950">
                  <a:moveTo>
                    <a:pt x="230378" y="180370"/>
                  </a:moveTo>
                  <a:cubicBezTo>
                    <a:pt x="223710" y="215613"/>
                    <a:pt x="223710" y="248950"/>
                    <a:pt x="212280" y="280383"/>
                  </a:cubicBezTo>
                  <a:cubicBezTo>
                    <a:pt x="204660" y="302291"/>
                    <a:pt x="193230" y="322293"/>
                    <a:pt x="175133" y="337533"/>
                  </a:cubicBezTo>
                  <a:cubicBezTo>
                    <a:pt x="168465" y="343248"/>
                    <a:pt x="157988" y="351820"/>
                    <a:pt x="151320" y="348963"/>
                  </a:cubicBezTo>
                  <a:cubicBezTo>
                    <a:pt x="131318" y="339438"/>
                    <a:pt x="117030" y="348010"/>
                    <a:pt x="101790" y="359441"/>
                  </a:cubicBezTo>
                  <a:cubicBezTo>
                    <a:pt x="94170" y="365155"/>
                    <a:pt x="82740" y="365155"/>
                    <a:pt x="74168" y="357535"/>
                  </a:cubicBezTo>
                  <a:cubicBezTo>
                    <a:pt x="61785" y="346105"/>
                    <a:pt x="70358" y="333723"/>
                    <a:pt x="73215" y="321341"/>
                  </a:cubicBezTo>
                  <a:cubicBezTo>
                    <a:pt x="39878" y="313720"/>
                    <a:pt x="33210" y="303243"/>
                    <a:pt x="44640" y="270858"/>
                  </a:cubicBezTo>
                  <a:cubicBezTo>
                    <a:pt x="54165" y="243235"/>
                    <a:pt x="67500" y="216566"/>
                    <a:pt x="63690" y="184180"/>
                  </a:cubicBezTo>
                  <a:cubicBezTo>
                    <a:pt x="52260" y="194658"/>
                    <a:pt x="54165" y="210850"/>
                    <a:pt x="47497" y="221328"/>
                  </a:cubicBezTo>
                  <a:cubicBezTo>
                    <a:pt x="39878" y="233710"/>
                    <a:pt x="31305" y="243235"/>
                    <a:pt x="15113" y="236568"/>
                  </a:cubicBezTo>
                  <a:cubicBezTo>
                    <a:pt x="-128" y="230853"/>
                    <a:pt x="-2985" y="217518"/>
                    <a:pt x="2730" y="203230"/>
                  </a:cubicBezTo>
                  <a:cubicBezTo>
                    <a:pt x="27495" y="139413"/>
                    <a:pt x="37972" y="69880"/>
                    <a:pt x="78930" y="12730"/>
                  </a:cubicBezTo>
                  <a:cubicBezTo>
                    <a:pt x="84645" y="5110"/>
                    <a:pt x="86550" y="-4415"/>
                    <a:pt x="100838" y="2253"/>
                  </a:cubicBezTo>
                  <a:cubicBezTo>
                    <a:pt x="145605" y="21303"/>
                    <a:pt x="191325" y="37495"/>
                    <a:pt x="234188" y="60355"/>
                  </a:cubicBezTo>
                  <a:cubicBezTo>
                    <a:pt x="256095" y="71785"/>
                    <a:pt x="269430" y="87025"/>
                    <a:pt x="269430" y="114648"/>
                  </a:cubicBezTo>
                  <a:cubicBezTo>
                    <a:pt x="268478" y="154653"/>
                    <a:pt x="284670" y="189895"/>
                    <a:pt x="313245" y="218470"/>
                  </a:cubicBezTo>
                  <a:cubicBezTo>
                    <a:pt x="320865" y="226091"/>
                    <a:pt x="336105" y="235616"/>
                    <a:pt x="322770" y="248950"/>
                  </a:cubicBezTo>
                  <a:cubicBezTo>
                    <a:pt x="311340" y="261333"/>
                    <a:pt x="297053" y="254666"/>
                    <a:pt x="284670" y="246093"/>
                  </a:cubicBezTo>
                  <a:cubicBezTo>
                    <a:pt x="271335" y="237520"/>
                    <a:pt x="262763" y="223233"/>
                    <a:pt x="254190" y="210850"/>
                  </a:cubicBezTo>
                  <a:cubicBezTo>
                    <a:pt x="247522" y="201325"/>
                    <a:pt x="243713" y="189895"/>
                    <a:pt x="230378" y="180370"/>
                  </a:cubicBezTo>
                  <a:close/>
                </a:path>
              </a:pathLst>
            </a:custGeom>
            <a:solidFill>
              <a:srgbClr val="FDC68E"/>
            </a:solidFill>
            <a:ln w="753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7463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평행 사변형 22">
            <a:extLst>
              <a:ext uri="{FF2B5EF4-FFF2-40B4-BE49-F238E27FC236}">
                <a16:creationId xmlns:a16="http://schemas.microsoft.com/office/drawing/2014/main" id="{B7FA7BE4-0B33-4364-A581-43E48BD31EE3}"/>
              </a:ext>
            </a:extLst>
          </p:cNvPr>
          <p:cNvSpPr/>
          <p:nvPr/>
        </p:nvSpPr>
        <p:spPr>
          <a:xfrm rot="16200000" flipH="1">
            <a:off x="3247484" y="-1226669"/>
            <a:ext cx="5697025" cy="10363198"/>
          </a:xfrm>
          <a:prstGeom prst="parallelogram">
            <a:avLst>
              <a:gd name="adj" fmla="val 5873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그룹 8">
            <a:extLst>
              <a:ext uri="{FF2B5EF4-FFF2-40B4-BE49-F238E27FC236}">
                <a16:creationId xmlns:a16="http://schemas.microsoft.com/office/drawing/2014/main" id="{2FBA34D9-DFB3-48CD-8DFA-E91F0F8926B0}"/>
              </a:ext>
            </a:extLst>
          </p:cNvPr>
          <p:cNvGrpSpPr/>
          <p:nvPr/>
        </p:nvGrpSpPr>
        <p:grpSpPr>
          <a:xfrm>
            <a:off x="914401" y="1147534"/>
            <a:ext cx="10363197" cy="2388880"/>
            <a:chOff x="914402" y="1795629"/>
            <a:chExt cx="10363197" cy="1762517"/>
          </a:xfrm>
          <a:solidFill>
            <a:schemeClr val="bg2">
              <a:lumMod val="5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AF69C6-A606-4B5F-B704-EFB9E8A6F154}"/>
                </a:ext>
              </a:extLst>
            </p:cNvPr>
            <p:cNvSpPr/>
            <p:nvPr/>
          </p:nvSpPr>
          <p:spPr>
            <a:xfrm>
              <a:off x="914402" y="1805546"/>
              <a:ext cx="10363195" cy="1752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7" name="Rectangle 19">
              <a:extLst>
                <a:ext uri="{FF2B5EF4-FFF2-40B4-BE49-F238E27FC236}">
                  <a16:creationId xmlns:a16="http://schemas.microsoft.com/office/drawing/2014/main" id="{18105B5D-7D3F-475F-82E7-C61D50CBC68E}"/>
                </a:ext>
              </a:extLst>
            </p:cNvPr>
            <p:cNvSpPr/>
            <p:nvPr/>
          </p:nvSpPr>
          <p:spPr>
            <a:xfrm>
              <a:off x="2999413" y="1795629"/>
              <a:ext cx="8278186" cy="1752600"/>
            </a:xfrm>
            <a:custGeom>
              <a:avLst/>
              <a:gdLst/>
              <a:ahLst/>
              <a:cxnLst/>
              <a:rect l="l" t="t" r="r" b="b"/>
              <a:pathLst>
                <a:path w="6327249" h="1584176">
                  <a:moveTo>
                    <a:pt x="4827425" y="0"/>
                  </a:moveTo>
                  <a:lnTo>
                    <a:pt x="6327249" y="0"/>
                  </a:lnTo>
                  <a:lnTo>
                    <a:pt x="6327249" y="1584176"/>
                  </a:lnTo>
                  <a:lnTo>
                    <a:pt x="0" y="1584176"/>
                  </a:lnTo>
                  <a:cubicBezTo>
                    <a:pt x="280401" y="1456864"/>
                    <a:pt x="542948" y="1352503"/>
                    <a:pt x="761276" y="1303776"/>
                  </a:cubicBezTo>
                  <a:cubicBezTo>
                    <a:pt x="1678851" y="1098989"/>
                    <a:pt x="2534514" y="1372038"/>
                    <a:pt x="3113951" y="1179951"/>
                  </a:cubicBezTo>
                  <a:cubicBezTo>
                    <a:pt x="3693388" y="987864"/>
                    <a:pt x="3745776" y="386201"/>
                    <a:pt x="4237901" y="151251"/>
                  </a:cubicBezTo>
                  <a:cubicBezTo>
                    <a:pt x="4382970" y="81992"/>
                    <a:pt x="4596598" y="34805"/>
                    <a:pt x="4827425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33A1DE6-60CE-4089-A1F5-2AE4338891A7}"/>
              </a:ext>
            </a:extLst>
          </p:cNvPr>
          <p:cNvSpPr txBox="1"/>
          <p:nvPr/>
        </p:nvSpPr>
        <p:spPr>
          <a:xfrm>
            <a:off x="1055956" y="1388588"/>
            <a:ext cx="1008007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b="1" dirty="0">
                <a:solidFill>
                  <a:schemeClr val="bg1"/>
                </a:solidFill>
              </a:rPr>
              <a:t>Uji </a:t>
            </a:r>
            <a:r>
              <a:rPr lang="en-US" altLang="ko-KR" sz="1600" b="1" dirty="0" err="1">
                <a:solidFill>
                  <a:schemeClr val="bg1"/>
                </a:solidFill>
              </a:rPr>
              <a:t>Normalitas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adalah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sebuah</a:t>
            </a:r>
            <a:r>
              <a:rPr lang="en-US" altLang="ko-KR" sz="1600" b="1" dirty="0">
                <a:solidFill>
                  <a:schemeClr val="bg1"/>
                </a:solidFill>
              </a:rPr>
              <a:t> uji yang </a:t>
            </a:r>
            <a:r>
              <a:rPr lang="en-US" altLang="ko-KR" sz="1600" b="1" dirty="0" err="1">
                <a:solidFill>
                  <a:schemeClr val="bg1"/>
                </a:solidFill>
              </a:rPr>
              <a:t>dilakukan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dengan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tujuan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untuk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menilai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sebaran</a:t>
            </a:r>
            <a:r>
              <a:rPr lang="en-US" altLang="ko-KR" sz="1600" b="1" dirty="0">
                <a:solidFill>
                  <a:schemeClr val="bg1"/>
                </a:solidFill>
              </a:rPr>
              <a:t> data pada </a:t>
            </a:r>
            <a:r>
              <a:rPr lang="en-US" altLang="ko-KR" sz="1600" b="1" dirty="0" err="1">
                <a:solidFill>
                  <a:schemeClr val="bg1"/>
                </a:solidFill>
              </a:rPr>
              <a:t>sebuah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kelompok</a:t>
            </a:r>
            <a:r>
              <a:rPr lang="en-US" altLang="ko-KR" sz="1600" b="1" dirty="0">
                <a:solidFill>
                  <a:schemeClr val="bg1"/>
                </a:solidFill>
              </a:rPr>
              <a:t> data </a:t>
            </a:r>
            <a:r>
              <a:rPr lang="en-US" altLang="ko-KR" sz="1600" b="1" dirty="0" err="1">
                <a:solidFill>
                  <a:schemeClr val="bg1"/>
                </a:solidFill>
              </a:rPr>
              <a:t>atau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variabel</a:t>
            </a:r>
            <a:r>
              <a:rPr lang="en-US" altLang="ko-KR" sz="1600" b="1" dirty="0">
                <a:solidFill>
                  <a:schemeClr val="bg1"/>
                </a:solidFill>
              </a:rPr>
              <a:t>, </a:t>
            </a:r>
            <a:r>
              <a:rPr lang="en-US" altLang="ko-KR" sz="1600" b="1" dirty="0" err="1">
                <a:solidFill>
                  <a:schemeClr val="bg1"/>
                </a:solidFill>
              </a:rPr>
              <a:t>apakah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sebaran</a:t>
            </a:r>
            <a:r>
              <a:rPr lang="en-US" altLang="ko-KR" sz="1600" b="1" dirty="0">
                <a:solidFill>
                  <a:schemeClr val="bg1"/>
                </a:solidFill>
              </a:rPr>
              <a:t> data </a:t>
            </a:r>
            <a:r>
              <a:rPr lang="en-US" altLang="ko-KR" sz="1600" b="1" dirty="0" err="1">
                <a:solidFill>
                  <a:schemeClr val="bg1"/>
                </a:solidFill>
              </a:rPr>
              <a:t>tersebut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berdistribusi</a:t>
            </a:r>
            <a:r>
              <a:rPr lang="en-US" altLang="ko-KR" sz="1600" b="1" dirty="0">
                <a:solidFill>
                  <a:schemeClr val="bg1"/>
                </a:solidFill>
              </a:rPr>
              <a:t> normal </a:t>
            </a:r>
            <a:r>
              <a:rPr lang="en-US" altLang="ko-KR" sz="1600" b="1" dirty="0" err="1">
                <a:solidFill>
                  <a:schemeClr val="bg1"/>
                </a:solidFill>
              </a:rPr>
              <a:t>ataukah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tidak</a:t>
            </a:r>
            <a:r>
              <a:rPr lang="en-US" altLang="ko-KR" sz="1600" b="1" dirty="0">
                <a:solidFill>
                  <a:schemeClr val="bg1"/>
                </a:solidFill>
              </a:rPr>
              <a:t>. </a:t>
            </a:r>
          </a:p>
          <a:p>
            <a:pPr algn="just"/>
            <a:endParaRPr lang="en-US" altLang="ko-KR" sz="1600" b="1" dirty="0">
              <a:solidFill>
                <a:schemeClr val="bg1"/>
              </a:solidFill>
            </a:endParaRPr>
          </a:p>
          <a:p>
            <a:pPr algn="just"/>
            <a:r>
              <a:rPr lang="en-US" altLang="ko-KR" sz="1600" b="1" dirty="0">
                <a:solidFill>
                  <a:schemeClr val="bg1"/>
                </a:solidFill>
              </a:rPr>
              <a:t>Uji </a:t>
            </a:r>
            <a:r>
              <a:rPr lang="en-US" altLang="ko-KR" sz="1600" b="1" dirty="0" err="1">
                <a:solidFill>
                  <a:schemeClr val="bg1"/>
                </a:solidFill>
              </a:rPr>
              <a:t>Normalitas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berguna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untuk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menentukan</a:t>
            </a:r>
            <a:r>
              <a:rPr lang="en-US" altLang="ko-KR" sz="1600" b="1" dirty="0">
                <a:solidFill>
                  <a:schemeClr val="bg1"/>
                </a:solidFill>
              </a:rPr>
              <a:t> data yang </a:t>
            </a:r>
            <a:r>
              <a:rPr lang="en-US" altLang="ko-KR" sz="1600" b="1" dirty="0" err="1">
                <a:solidFill>
                  <a:schemeClr val="bg1"/>
                </a:solidFill>
              </a:rPr>
              <a:t>telah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dikumpulkan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berdistribusi</a:t>
            </a:r>
            <a:r>
              <a:rPr lang="en-US" altLang="ko-KR" sz="1600" b="1" dirty="0">
                <a:solidFill>
                  <a:schemeClr val="bg1"/>
                </a:solidFill>
              </a:rPr>
              <a:t> normal </a:t>
            </a:r>
            <a:r>
              <a:rPr lang="en-US" altLang="ko-KR" sz="1600" b="1" dirty="0" err="1">
                <a:solidFill>
                  <a:schemeClr val="bg1"/>
                </a:solidFill>
              </a:rPr>
              <a:t>atau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diambil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dari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populasi</a:t>
            </a:r>
            <a:r>
              <a:rPr lang="en-US" altLang="ko-KR" sz="1600" b="1" dirty="0">
                <a:solidFill>
                  <a:schemeClr val="bg1"/>
                </a:solidFill>
              </a:rPr>
              <a:t> normal. </a:t>
            </a:r>
            <a:r>
              <a:rPr lang="en-US" altLang="ko-KR" sz="1600" b="1" dirty="0" err="1">
                <a:solidFill>
                  <a:schemeClr val="bg1"/>
                </a:solidFill>
              </a:rPr>
              <a:t>Pengujian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normalitas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suatu</a:t>
            </a:r>
            <a:r>
              <a:rPr lang="en-US" altLang="ko-KR" sz="1600" b="1" dirty="0">
                <a:solidFill>
                  <a:schemeClr val="bg1"/>
                </a:solidFill>
              </a:rPr>
              <a:t> data </a:t>
            </a:r>
            <a:r>
              <a:rPr lang="en-US" altLang="ko-KR" sz="1600" b="1" dirty="0" err="1">
                <a:solidFill>
                  <a:schemeClr val="bg1"/>
                </a:solidFill>
              </a:rPr>
              <a:t>tidak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begitu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rumit</a:t>
            </a:r>
            <a:r>
              <a:rPr lang="en-US" altLang="ko-KR" sz="1600" b="1" dirty="0">
                <a:solidFill>
                  <a:schemeClr val="bg1"/>
                </a:solidFill>
              </a:rPr>
              <a:t>. </a:t>
            </a:r>
            <a:r>
              <a:rPr lang="en-US" altLang="ko-KR" sz="1600" b="1" dirty="0" err="1">
                <a:solidFill>
                  <a:schemeClr val="bg1"/>
                </a:solidFill>
              </a:rPr>
              <a:t>Berdasarkan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pengalaman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empiris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beberapa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pakar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statistik</a:t>
            </a:r>
            <a:r>
              <a:rPr lang="en-US" altLang="ko-KR" sz="1600" b="1" dirty="0">
                <a:solidFill>
                  <a:schemeClr val="bg1"/>
                </a:solidFill>
              </a:rPr>
              <a:t>, data yang </a:t>
            </a:r>
            <a:r>
              <a:rPr lang="en-US" altLang="ko-KR" sz="1600" b="1" dirty="0" err="1">
                <a:solidFill>
                  <a:schemeClr val="bg1"/>
                </a:solidFill>
              </a:rPr>
              <a:t>banyaknya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lebih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dari</a:t>
            </a:r>
            <a:r>
              <a:rPr lang="en-US" altLang="ko-KR" sz="1600" b="1" dirty="0">
                <a:solidFill>
                  <a:schemeClr val="bg1"/>
                </a:solidFill>
              </a:rPr>
              <a:t> 30 </a:t>
            </a:r>
            <a:r>
              <a:rPr lang="en-US" altLang="ko-KR" sz="1600" b="1" dirty="0" err="1">
                <a:solidFill>
                  <a:schemeClr val="bg1"/>
                </a:solidFill>
              </a:rPr>
              <a:t>angka</a:t>
            </a:r>
            <a:r>
              <a:rPr lang="en-US" altLang="ko-KR" sz="1600" b="1" dirty="0">
                <a:solidFill>
                  <a:schemeClr val="bg1"/>
                </a:solidFill>
              </a:rPr>
              <a:t> (n &gt; 30), </a:t>
            </a:r>
            <a:r>
              <a:rPr lang="en-US" altLang="ko-KR" sz="1600" b="1" dirty="0" err="1">
                <a:solidFill>
                  <a:schemeClr val="bg1"/>
                </a:solidFill>
              </a:rPr>
              <a:t>maka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sudah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dapat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diasumsikan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berdistribusi</a:t>
            </a:r>
            <a:r>
              <a:rPr lang="en-US" altLang="ko-KR" sz="1600" b="1" dirty="0">
                <a:solidFill>
                  <a:schemeClr val="bg1"/>
                </a:solidFill>
              </a:rPr>
              <a:t> normal. </a:t>
            </a:r>
            <a:r>
              <a:rPr lang="en-US" altLang="ko-KR" sz="1600" b="1" dirty="0" err="1">
                <a:solidFill>
                  <a:schemeClr val="bg1"/>
                </a:solidFill>
              </a:rPr>
              <a:t>Biasa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dikatakan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sebagai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sampel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besar</a:t>
            </a:r>
            <a:r>
              <a:rPr lang="en-US" altLang="ko-KR" sz="1600" b="1" dirty="0">
                <a:solidFill>
                  <a:schemeClr val="bg1"/>
                </a:solidFill>
              </a:rPr>
              <a:t>.</a:t>
            </a:r>
          </a:p>
          <a:p>
            <a:endParaRPr lang="ko-KR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13" name="그룹 10">
            <a:extLst>
              <a:ext uri="{FF2B5EF4-FFF2-40B4-BE49-F238E27FC236}">
                <a16:creationId xmlns:a16="http://schemas.microsoft.com/office/drawing/2014/main" id="{841CE5D0-3BE8-4133-B2A2-97E1B37F4122}"/>
              </a:ext>
            </a:extLst>
          </p:cNvPr>
          <p:cNvGrpSpPr/>
          <p:nvPr/>
        </p:nvGrpSpPr>
        <p:grpSpPr>
          <a:xfrm>
            <a:off x="914395" y="4450768"/>
            <a:ext cx="10363196" cy="2295038"/>
            <a:chOff x="914401" y="4275117"/>
            <a:chExt cx="10363196" cy="175260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8068825-FEAC-4693-9F96-A2FC77652899}"/>
                </a:ext>
              </a:extLst>
            </p:cNvPr>
            <p:cNvSpPr/>
            <p:nvPr/>
          </p:nvSpPr>
          <p:spPr>
            <a:xfrm>
              <a:off x="914402" y="4275118"/>
              <a:ext cx="10363195" cy="17526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F0B00331-3CBB-447A-A672-4538676FE068}"/>
                </a:ext>
              </a:extLst>
            </p:cNvPr>
            <p:cNvSpPr/>
            <p:nvPr/>
          </p:nvSpPr>
          <p:spPr>
            <a:xfrm flipH="1">
              <a:off x="914401" y="4275117"/>
              <a:ext cx="7730776" cy="1752600"/>
            </a:xfrm>
            <a:custGeom>
              <a:avLst/>
              <a:gdLst/>
              <a:ahLst/>
              <a:cxnLst/>
              <a:rect l="l" t="t" r="r" b="b"/>
              <a:pathLst>
                <a:path w="6327249" h="1584176">
                  <a:moveTo>
                    <a:pt x="4827425" y="0"/>
                  </a:moveTo>
                  <a:lnTo>
                    <a:pt x="6327249" y="0"/>
                  </a:lnTo>
                  <a:lnTo>
                    <a:pt x="6327249" y="1584176"/>
                  </a:lnTo>
                  <a:lnTo>
                    <a:pt x="0" y="1584176"/>
                  </a:lnTo>
                  <a:cubicBezTo>
                    <a:pt x="280401" y="1456864"/>
                    <a:pt x="542948" y="1352503"/>
                    <a:pt x="761276" y="1303776"/>
                  </a:cubicBezTo>
                  <a:cubicBezTo>
                    <a:pt x="1678851" y="1098989"/>
                    <a:pt x="2534514" y="1372038"/>
                    <a:pt x="3113951" y="1179951"/>
                  </a:cubicBezTo>
                  <a:cubicBezTo>
                    <a:pt x="3693388" y="987864"/>
                    <a:pt x="3745776" y="386201"/>
                    <a:pt x="4237901" y="151251"/>
                  </a:cubicBezTo>
                  <a:cubicBezTo>
                    <a:pt x="4382970" y="81992"/>
                    <a:pt x="4596598" y="34805"/>
                    <a:pt x="4827425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9B5C8B6-0CFE-4FFF-AF3D-688E712BB0E6}"/>
              </a:ext>
            </a:extLst>
          </p:cNvPr>
          <p:cNvSpPr txBox="1">
            <a:spLocks/>
          </p:cNvSpPr>
          <p:nvPr/>
        </p:nvSpPr>
        <p:spPr>
          <a:xfrm>
            <a:off x="914400" y="112194"/>
            <a:ext cx="6907576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ID" sz="4000" dirty="0" err="1">
                <a:latin typeface="Adobe Garamond Pro Bold" panose="02020702060506020403" pitchFamily="18" charset="0"/>
              </a:rPr>
              <a:t>Pengertian</a:t>
            </a:r>
            <a:r>
              <a:rPr lang="en-ID" sz="4000" dirty="0">
                <a:latin typeface="Adobe Garamond Pro Bold" panose="02020702060506020403" pitchFamily="18" charset="0"/>
              </a:rPr>
              <a:t> Uji </a:t>
            </a:r>
            <a:r>
              <a:rPr lang="en-ID" sz="4000" dirty="0" err="1">
                <a:latin typeface="Adobe Garamond Pro Bold" panose="02020702060506020403" pitchFamily="18" charset="0"/>
              </a:rPr>
              <a:t>Normalitas</a:t>
            </a:r>
            <a:r>
              <a:rPr lang="en-US" altLang="ko-KR" sz="5400" dirty="0">
                <a:latin typeface="Adobe Garamond Pro Bold" panose="02020702060506020403" pitchFamily="18" charset="0"/>
                <a:cs typeface="Arial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C02580-C616-4882-89F2-EE551ACFDA42}"/>
              </a:ext>
            </a:extLst>
          </p:cNvPr>
          <p:cNvSpPr txBox="1"/>
          <p:nvPr/>
        </p:nvSpPr>
        <p:spPr>
          <a:xfrm>
            <a:off x="1008772" y="4967344"/>
            <a:ext cx="101744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b="1" dirty="0" err="1">
                <a:solidFill>
                  <a:schemeClr val="bg1"/>
                </a:solidFill>
              </a:rPr>
              <a:t>Namun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untuk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memberikan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kepastian</a:t>
            </a:r>
            <a:r>
              <a:rPr lang="en-US" altLang="ko-KR" sz="1600" b="1" dirty="0">
                <a:solidFill>
                  <a:schemeClr val="bg1"/>
                </a:solidFill>
              </a:rPr>
              <a:t>, data yang </a:t>
            </a:r>
            <a:r>
              <a:rPr lang="en-US" altLang="ko-KR" sz="1600" b="1" dirty="0" err="1">
                <a:solidFill>
                  <a:schemeClr val="bg1"/>
                </a:solidFill>
              </a:rPr>
              <a:t>dimiliki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berdistribusi</a:t>
            </a:r>
            <a:r>
              <a:rPr lang="en-US" altLang="ko-KR" sz="1600" b="1" dirty="0">
                <a:solidFill>
                  <a:schemeClr val="bg1"/>
                </a:solidFill>
              </a:rPr>
              <a:t> normal </a:t>
            </a:r>
            <a:r>
              <a:rPr lang="en-US" altLang="ko-KR" sz="1600" b="1" dirty="0" err="1">
                <a:solidFill>
                  <a:schemeClr val="bg1"/>
                </a:solidFill>
              </a:rPr>
              <a:t>atau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tidak</a:t>
            </a:r>
            <a:r>
              <a:rPr lang="en-US" altLang="ko-KR" sz="1600" b="1" dirty="0">
                <a:solidFill>
                  <a:schemeClr val="bg1"/>
                </a:solidFill>
              </a:rPr>
              <a:t>, </a:t>
            </a:r>
            <a:r>
              <a:rPr lang="en-US" altLang="ko-KR" sz="1600" b="1" dirty="0" err="1">
                <a:solidFill>
                  <a:schemeClr val="bg1"/>
                </a:solidFill>
              </a:rPr>
              <a:t>sebaiknya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digunakan</a:t>
            </a:r>
            <a:r>
              <a:rPr lang="en-US" altLang="ko-KR" sz="1600" b="1" dirty="0">
                <a:solidFill>
                  <a:schemeClr val="bg1"/>
                </a:solidFill>
              </a:rPr>
              <a:t> uji </a:t>
            </a:r>
            <a:r>
              <a:rPr lang="en-US" altLang="ko-KR" sz="1600" b="1" dirty="0" err="1">
                <a:solidFill>
                  <a:schemeClr val="bg1"/>
                </a:solidFill>
              </a:rPr>
              <a:t>normalitas</a:t>
            </a:r>
            <a:r>
              <a:rPr lang="en-US" altLang="ko-KR" sz="1600" b="1" dirty="0">
                <a:solidFill>
                  <a:schemeClr val="bg1"/>
                </a:solidFill>
              </a:rPr>
              <a:t>. Karena </a:t>
            </a:r>
            <a:r>
              <a:rPr lang="en-US" altLang="ko-KR" sz="1600" b="1" dirty="0" err="1">
                <a:solidFill>
                  <a:schemeClr val="bg1"/>
                </a:solidFill>
              </a:rPr>
              <a:t>belum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tentu</a:t>
            </a:r>
            <a:r>
              <a:rPr lang="en-US" altLang="ko-KR" sz="1600" b="1" dirty="0">
                <a:solidFill>
                  <a:schemeClr val="bg1"/>
                </a:solidFill>
              </a:rPr>
              <a:t> data yang </a:t>
            </a:r>
            <a:r>
              <a:rPr lang="en-US" altLang="ko-KR" sz="1600" b="1" dirty="0" err="1">
                <a:solidFill>
                  <a:schemeClr val="bg1"/>
                </a:solidFill>
              </a:rPr>
              <a:t>lebih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dari</a:t>
            </a:r>
            <a:r>
              <a:rPr lang="en-US" altLang="ko-KR" sz="1600" b="1" dirty="0">
                <a:solidFill>
                  <a:schemeClr val="bg1"/>
                </a:solidFill>
              </a:rPr>
              <a:t> 30 </a:t>
            </a:r>
            <a:r>
              <a:rPr lang="en-US" altLang="ko-KR" sz="1600" b="1" dirty="0" err="1">
                <a:solidFill>
                  <a:schemeClr val="bg1"/>
                </a:solidFill>
              </a:rPr>
              <a:t>bisa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dipastikan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berdistribusi</a:t>
            </a:r>
            <a:r>
              <a:rPr lang="en-US" altLang="ko-KR" sz="1600" b="1" dirty="0">
                <a:solidFill>
                  <a:schemeClr val="bg1"/>
                </a:solidFill>
              </a:rPr>
              <a:t> normal, </a:t>
            </a:r>
            <a:r>
              <a:rPr lang="en-US" altLang="ko-KR" sz="1600" b="1" dirty="0" err="1">
                <a:solidFill>
                  <a:schemeClr val="bg1"/>
                </a:solidFill>
              </a:rPr>
              <a:t>demikian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sebaliknya</a:t>
            </a:r>
            <a:r>
              <a:rPr lang="en-US" altLang="ko-KR" sz="1600" b="1" dirty="0">
                <a:solidFill>
                  <a:schemeClr val="bg1"/>
                </a:solidFill>
              </a:rPr>
              <a:t> data yang </a:t>
            </a:r>
            <a:r>
              <a:rPr lang="en-US" altLang="ko-KR" sz="1600" b="1" dirty="0" err="1">
                <a:solidFill>
                  <a:schemeClr val="bg1"/>
                </a:solidFill>
              </a:rPr>
              <a:t>banyaknya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kurang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dari</a:t>
            </a:r>
            <a:r>
              <a:rPr lang="en-US" altLang="ko-KR" sz="1600" b="1" dirty="0">
                <a:solidFill>
                  <a:schemeClr val="bg1"/>
                </a:solidFill>
              </a:rPr>
              <a:t> 30 </a:t>
            </a:r>
            <a:r>
              <a:rPr lang="en-US" altLang="ko-KR" sz="1600" b="1" dirty="0" err="1">
                <a:solidFill>
                  <a:schemeClr val="bg1"/>
                </a:solidFill>
              </a:rPr>
              <a:t>belum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tentu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tidak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berdistribusi</a:t>
            </a:r>
            <a:r>
              <a:rPr lang="en-US" altLang="ko-KR" sz="1600" b="1" dirty="0">
                <a:solidFill>
                  <a:schemeClr val="bg1"/>
                </a:solidFill>
              </a:rPr>
              <a:t> normal, </a:t>
            </a:r>
            <a:r>
              <a:rPr lang="en-US" altLang="ko-KR" sz="1600" b="1" dirty="0" err="1">
                <a:solidFill>
                  <a:schemeClr val="bg1"/>
                </a:solidFill>
              </a:rPr>
              <a:t>untuk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itu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perlu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suatu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pembuktian</a:t>
            </a:r>
            <a:r>
              <a:rPr lang="en-US" altLang="ko-KR" sz="1600" b="1" dirty="0">
                <a:solidFill>
                  <a:schemeClr val="bg1"/>
                </a:solidFill>
              </a:rPr>
              <a:t>. uji </a:t>
            </a:r>
            <a:r>
              <a:rPr lang="en-US" altLang="ko-KR" sz="1600" b="1" dirty="0" err="1">
                <a:solidFill>
                  <a:schemeClr val="bg1"/>
                </a:solidFill>
              </a:rPr>
              <a:t>statistik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normalitas</a:t>
            </a:r>
            <a:r>
              <a:rPr lang="en-US" altLang="ko-KR" sz="1600" b="1" dirty="0">
                <a:solidFill>
                  <a:schemeClr val="bg1"/>
                </a:solidFill>
              </a:rPr>
              <a:t> yang </a:t>
            </a:r>
            <a:r>
              <a:rPr lang="en-US" altLang="ko-KR" sz="1600" b="1" dirty="0" err="1">
                <a:solidFill>
                  <a:schemeClr val="bg1"/>
                </a:solidFill>
              </a:rPr>
              <a:t>dapat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digunakan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diantaranya</a:t>
            </a:r>
            <a:r>
              <a:rPr lang="en-US" altLang="ko-KR" sz="1600" b="1" dirty="0">
                <a:solidFill>
                  <a:schemeClr val="bg1"/>
                </a:solidFill>
              </a:rPr>
              <a:t> Chi-Square, Kolmogorov Smirnov, Lilliefors, Shapiro Wilk, </a:t>
            </a:r>
            <a:r>
              <a:rPr lang="en-US" altLang="ko-KR" sz="1600" b="1" dirty="0" err="1">
                <a:solidFill>
                  <a:schemeClr val="bg1"/>
                </a:solidFill>
              </a:rPr>
              <a:t>Jarque</a:t>
            </a:r>
            <a:r>
              <a:rPr lang="en-US" altLang="ko-KR" sz="1600" b="1" dirty="0">
                <a:solidFill>
                  <a:schemeClr val="bg1"/>
                </a:solidFill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</a:rPr>
              <a:t>Bera</a:t>
            </a:r>
            <a:r>
              <a:rPr lang="en-US" altLang="ko-KR" sz="1600" b="1" dirty="0">
                <a:solidFill>
                  <a:schemeClr val="bg1"/>
                </a:solidFill>
              </a:rPr>
              <a:t>.</a:t>
            </a:r>
          </a:p>
          <a:p>
            <a:endParaRPr lang="ko-KR" alt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19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4F573E-3847-45E8-8F3B-1E7779524D3A}"/>
              </a:ext>
            </a:extLst>
          </p:cNvPr>
          <p:cNvSpPr txBox="1"/>
          <p:nvPr/>
        </p:nvSpPr>
        <p:spPr>
          <a:xfrm>
            <a:off x="138800" y="-51173"/>
            <a:ext cx="70551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/>
              <a:t>Contoh</a:t>
            </a:r>
            <a:r>
              <a:rPr lang="en-ID" b="1" dirty="0"/>
              <a:t> 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8BD4CC-DD6C-4435-9841-911D3AAB6B05}"/>
              </a:ext>
            </a:extLst>
          </p:cNvPr>
          <p:cNvSpPr txBox="1"/>
          <p:nvPr/>
        </p:nvSpPr>
        <p:spPr>
          <a:xfrm>
            <a:off x="239617" y="2742931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/>
              <a:t>Penyelesaian</a:t>
            </a:r>
            <a:r>
              <a:rPr lang="en-ID" b="1" dirty="0"/>
              <a:t> 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453201-8150-4770-8092-53870868DF3C}"/>
              </a:ext>
            </a:extLst>
          </p:cNvPr>
          <p:cNvSpPr/>
          <p:nvPr/>
        </p:nvSpPr>
        <p:spPr>
          <a:xfrm flipV="1">
            <a:off x="335280" y="2656878"/>
            <a:ext cx="11521440" cy="582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460263-5DE8-4ED4-93D0-905D4A749D07}"/>
              </a:ext>
            </a:extLst>
          </p:cNvPr>
          <p:cNvSpPr/>
          <p:nvPr/>
        </p:nvSpPr>
        <p:spPr>
          <a:xfrm flipV="1">
            <a:off x="335280" y="6629367"/>
            <a:ext cx="11521440" cy="582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5280" y="514236"/>
            <a:ext cx="10789933" cy="1763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Data Shapiro Wilk</a:t>
            </a:r>
          </a:p>
          <a:p>
            <a:r>
              <a:rPr lang="en-US" dirty="0" err="1"/>
              <a:t>Berdasarkan</a:t>
            </a:r>
            <a:r>
              <a:rPr lang="en-US" dirty="0"/>
              <a:t> data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balita</a:t>
            </a:r>
            <a:r>
              <a:rPr lang="en-US" dirty="0"/>
              <a:t> yang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random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posyandu</a:t>
            </a:r>
            <a:r>
              <a:rPr lang="en-US" dirty="0"/>
              <a:t> </a:t>
            </a:r>
            <a:r>
              <a:rPr lang="en-US" dirty="0" err="1"/>
              <a:t>Mekar</a:t>
            </a:r>
            <a:r>
              <a:rPr lang="en-US" dirty="0"/>
              <a:t> Sari </a:t>
            </a:r>
            <a:r>
              <a:rPr lang="en-US" dirty="0" err="1"/>
              <a:t>Wetan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24 </a:t>
            </a:r>
            <a:r>
              <a:rPr lang="en-US" dirty="0" err="1"/>
              <a:t>balita</a:t>
            </a:r>
            <a:r>
              <a:rPr lang="en-US" dirty="0"/>
              <a:t>, </a:t>
            </a:r>
            <a:r>
              <a:rPr lang="en-US" dirty="0" err="1"/>
              <a:t>didapatkan</a:t>
            </a:r>
            <a:r>
              <a:rPr lang="en-US" dirty="0"/>
              <a:t> data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 58, 36, 24, 23, 19, 36, 58, 34, 33, 56, 33, 26, 46, 41, 40, 37, 36, 35, 18, 55, 48, 32, 30 27 </a:t>
            </a:r>
            <a:r>
              <a:rPr lang="en-US" dirty="0" err="1"/>
              <a:t>bulan</a:t>
            </a:r>
            <a:r>
              <a:rPr lang="en-US" dirty="0"/>
              <a:t>.  </a:t>
            </a:r>
            <a:r>
              <a:rPr lang="en-US" dirty="0" err="1"/>
              <a:t>Selidikilah</a:t>
            </a:r>
            <a:r>
              <a:rPr lang="en-US" dirty="0"/>
              <a:t> data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balita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apakah</a:t>
            </a:r>
            <a:r>
              <a:rPr lang="en-US" dirty="0"/>
              <a:t> data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 yang </a:t>
            </a:r>
            <a:r>
              <a:rPr lang="en-US" dirty="0" err="1"/>
              <a:t>berdistribusi</a:t>
            </a:r>
            <a:r>
              <a:rPr lang="en-US" dirty="0"/>
              <a:t> normal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l-GR" dirty="0"/>
              <a:t>α = 5% ?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8972" y="3266406"/>
            <a:ext cx="5451780" cy="238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membaca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penyelesaiannya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Hipotesis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 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Populasi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balita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berdistribusi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normal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H1 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Populasi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balita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berdistribusi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normal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α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α = level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signifikansi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5% = 0,05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 flipV="1">
            <a:off x="5726242" y="6164145"/>
            <a:ext cx="125224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22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statistikian.com/wp-content/uploads/blogger/-qWi8K9Bo4pU/UQB32sFXFjI/AAAAAAAABdw/g86f9SUYmbc/s1600/zx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98" y="1004982"/>
            <a:ext cx="3187457" cy="19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www.statistikian.com/wp-content/uploads/blogger/-XoM5mUZfLA4/UQB37f1L0OI/AAAAAAAABd4/7spgAyhtyhc/s1600/zx8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98" y="2944518"/>
            <a:ext cx="3187457" cy="36304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59156" y="28219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Rumus</a:t>
            </a:r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statistik</a:t>
            </a:r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penguji</a:t>
            </a:r>
            <a:endParaRPr lang="en-US" altLang="en-US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Langkah</a:t>
            </a:r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dihitung</a:t>
            </a:r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D, </a:t>
            </a:r>
            <a:r>
              <a:rPr lang="en-US" alt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5258" y="549509"/>
            <a:ext cx="397211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Langkah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berikutnya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hitung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934857" y="0"/>
            <a:ext cx="0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445258" y="54778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2" name="Picture 2" descr="https://www.statistikian.com/wp-content/uploads/blogger/-KODVuBznNv8/UQB4PKD5JBI/AAAAAAAABeA/nYhLpg0mlYA/s320/zx9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57" y="1004982"/>
            <a:ext cx="4221919" cy="341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445258" y="34719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 descr="Rumus T Shapiro W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56" y="4659449"/>
            <a:ext cx="5137799" cy="73701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7287301" y="5816184"/>
            <a:ext cx="213007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Rumus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 Shapiro W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8334531" y="5501390"/>
            <a:ext cx="0" cy="314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940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628" y="266003"/>
            <a:ext cx="11945257" cy="359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Derajat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bebas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Db = 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Saphiro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Wilk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dilihat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α (0,10) = 0,930 ;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α (0,50) = 0,963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Daerah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penolakan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T3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terletak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diantara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0,930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0,963,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hitung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terletak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diantara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0,10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0,50, yang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diatas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α (0,05)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diterima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ditolak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7. </a:t>
            </a:r>
            <a:r>
              <a:rPr lang="en-US" dirty="0" err="1"/>
              <a:t>Kesimpulan</a:t>
            </a:r>
            <a:endParaRPr lang="en-US" dirty="0"/>
          </a:p>
          <a:p>
            <a:pPr lvl="0"/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 normal, </a:t>
            </a:r>
            <a:r>
              <a:rPr lang="en-US" dirty="0" err="1"/>
              <a:t>pada</a:t>
            </a:r>
            <a:r>
              <a:rPr lang="en-US" dirty="0"/>
              <a:t> α = 0,05. Cara lain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T3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 G, </a:t>
            </a:r>
            <a:r>
              <a:rPr lang="en-US" dirty="0" err="1"/>
              <a:t>yaitu</a:t>
            </a:r>
            <a:r>
              <a:rPr lang="en-US" dirty="0"/>
              <a:t> :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Rumus 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1" y="3676479"/>
            <a:ext cx="3507015" cy="20864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732642" y="6154114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Rumus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64198" y="5777478"/>
            <a:ext cx="0" cy="362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172527" y="4060208"/>
            <a:ext cx="6569530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distribusi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normal, yang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selanjutnya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dicari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proporsi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(p)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luasan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tabel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distribusi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normal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lampiran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 = -1,2617,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proporsi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luasan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0,1038.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α = 0,05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diterima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ditolak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Data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benar-benar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diambil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populasi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normal.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6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53151B-32EE-419C-B03C-C7291AE21401}"/>
              </a:ext>
            </a:extLst>
          </p:cNvPr>
          <p:cNvGrpSpPr/>
          <p:nvPr/>
        </p:nvGrpSpPr>
        <p:grpSpPr>
          <a:xfrm>
            <a:off x="728753" y="4754"/>
            <a:ext cx="969237" cy="2287591"/>
            <a:chOff x="793624" y="411661"/>
            <a:chExt cx="969237" cy="2287591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3EFE232-2E30-4200-89F1-C911E2E27DAA}"/>
                </a:ext>
              </a:extLst>
            </p:cNvPr>
            <p:cNvSpPr/>
            <p:nvPr/>
          </p:nvSpPr>
          <p:spPr>
            <a:xfrm>
              <a:off x="1255383" y="411661"/>
              <a:ext cx="62361" cy="13945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EF0578E-BA99-4BBB-800C-15D19D6D9FDC}"/>
                </a:ext>
              </a:extLst>
            </p:cNvPr>
            <p:cNvGrpSpPr/>
            <p:nvPr/>
          </p:nvGrpSpPr>
          <p:grpSpPr>
            <a:xfrm>
              <a:off x="793624" y="1730016"/>
              <a:ext cx="969237" cy="969236"/>
              <a:chOff x="445383" y="1395269"/>
              <a:chExt cx="969237" cy="969236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EF79CEF7-165B-4D81-A84A-4D7722430438}"/>
                  </a:ext>
                </a:extLst>
              </p:cNvPr>
              <p:cNvGrpSpPr/>
              <p:nvPr/>
            </p:nvGrpSpPr>
            <p:grpSpPr>
              <a:xfrm>
                <a:off x="445383" y="1395269"/>
                <a:ext cx="969237" cy="969236"/>
                <a:chOff x="445383" y="1395269"/>
                <a:chExt cx="969237" cy="969236"/>
              </a:xfrm>
            </p:grpSpPr>
            <p:sp>
              <p:nvSpPr>
                <p:cNvPr id="90" name="Chord 89">
                  <a:extLst>
                    <a:ext uri="{FF2B5EF4-FFF2-40B4-BE49-F238E27FC236}">
                      <a16:creationId xmlns:a16="http://schemas.microsoft.com/office/drawing/2014/main" id="{4D115C86-85CA-4B79-9895-CAC1C71CCF99}"/>
                    </a:ext>
                  </a:extLst>
                </p:cNvPr>
                <p:cNvSpPr/>
                <p:nvPr/>
              </p:nvSpPr>
              <p:spPr>
                <a:xfrm>
                  <a:off x="445383" y="1395269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FB123A3C-693E-41DE-8112-883962D33553}"/>
                    </a:ext>
                  </a:extLst>
                </p:cNvPr>
                <p:cNvSpPr/>
                <p:nvPr/>
              </p:nvSpPr>
              <p:spPr>
                <a:xfrm>
                  <a:off x="445384" y="1808828"/>
                  <a:ext cx="969236" cy="9954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9" name="Chord 88">
                <a:extLst>
                  <a:ext uri="{FF2B5EF4-FFF2-40B4-BE49-F238E27FC236}">
                    <a16:creationId xmlns:a16="http://schemas.microsoft.com/office/drawing/2014/main" id="{03F9C9BF-3F41-4751-AA51-7CAFE60D9564}"/>
                  </a:ext>
                </a:extLst>
              </p:cNvPr>
              <p:cNvSpPr/>
              <p:nvPr/>
            </p:nvSpPr>
            <p:spPr>
              <a:xfrm rot="10800000">
                <a:off x="797736" y="1682659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3882CD-1E20-44BD-90FA-F6096F730D98}"/>
              </a:ext>
            </a:extLst>
          </p:cNvPr>
          <p:cNvGrpSpPr/>
          <p:nvPr/>
        </p:nvGrpSpPr>
        <p:grpSpPr>
          <a:xfrm>
            <a:off x="1630912" y="4754"/>
            <a:ext cx="969237" cy="1590535"/>
            <a:chOff x="1695783" y="411661"/>
            <a:chExt cx="969237" cy="159053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8F0E1F13-C5B6-4A1C-89FB-D6F2E5D1F840}"/>
                </a:ext>
              </a:extLst>
            </p:cNvPr>
            <p:cNvSpPr/>
            <p:nvPr/>
          </p:nvSpPr>
          <p:spPr>
            <a:xfrm>
              <a:off x="2157543" y="411661"/>
              <a:ext cx="45719" cy="7606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1EC1A4E6-8F11-4955-9716-BE1A900D0B8C}"/>
                </a:ext>
              </a:extLst>
            </p:cNvPr>
            <p:cNvGrpSpPr/>
            <p:nvPr/>
          </p:nvGrpSpPr>
          <p:grpSpPr>
            <a:xfrm>
              <a:off x="1695783" y="1032960"/>
              <a:ext cx="969237" cy="969236"/>
              <a:chOff x="445383" y="1395269"/>
              <a:chExt cx="969237" cy="969236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DB0B7C5A-0749-44DF-BF43-C6DAA133885B}"/>
                  </a:ext>
                </a:extLst>
              </p:cNvPr>
              <p:cNvGrpSpPr/>
              <p:nvPr/>
            </p:nvGrpSpPr>
            <p:grpSpPr>
              <a:xfrm>
                <a:off x="445383" y="1395269"/>
                <a:ext cx="969237" cy="969236"/>
                <a:chOff x="445383" y="1395269"/>
                <a:chExt cx="969237" cy="969236"/>
              </a:xfrm>
            </p:grpSpPr>
            <p:sp>
              <p:nvSpPr>
                <p:cNvPr id="95" name="Chord 94">
                  <a:extLst>
                    <a:ext uri="{FF2B5EF4-FFF2-40B4-BE49-F238E27FC236}">
                      <a16:creationId xmlns:a16="http://schemas.microsoft.com/office/drawing/2014/main" id="{D0585BE1-7CE3-439F-A96F-57E38093E4A4}"/>
                    </a:ext>
                  </a:extLst>
                </p:cNvPr>
                <p:cNvSpPr/>
                <p:nvPr/>
              </p:nvSpPr>
              <p:spPr>
                <a:xfrm>
                  <a:off x="445383" y="1395269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0213D21A-91D8-4593-B13E-3002E977B590}"/>
                    </a:ext>
                  </a:extLst>
                </p:cNvPr>
                <p:cNvSpPr/>
                <p:nvPr/>
              </p:nvSpPr>
              <p:spPr>
                <a:xfrm>
                  <a:off x="445384" y="1808828"/>
                  <a:ext cx="969236" cy="9954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4" name="Chord 93">
                <a:extLst>
                  <a:ext uri="{FF2B5EF4-FFF2-40B4-BE49-F238E27FC236}">
                    <a16:creationId xmlns:a16="http://schemas.microsoft.com/office/drawing/2014/main" id="{95579F1A-82AD-4CAF-8360-76A887DFD042}"/>
                  </a:ext>
                </a:extLst>
              </p:cNvPr>
              <p:cNvSpPr/>
              <p:nvPr/>
            </p:nvSpPr>
            <p:spPr>
              <a:xfrm rot="10800000">
                <a:off x="797736" y="1682659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3E0212C-C18A-40AD-A014-299049E81B2E}"/>
              </a:ext>
            </a:extLst>
          </p:cNvPr>
          <p:cNvGrpSpPr/>
          <p:nvPr/>
        </p:nvGrpSpPr>
        <p:grpSpPr>
          <a:xfrm>
            <a:off x="1347528" y="2257287"/>
            <a:ext cx="2212212" cy="3027554"/>
            <a:chOff x="655319" y="2346925"/>
            <a:chExt cx="2212212" cy="30275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2457F25-1F82-4981-A9DC-0FF2BE9C971A}"/>
                </a:ext>
              </a:extLst>
            </p:cNvPr>
            <p:cNvSpPr/>
            <p:nvPr/>
          </p:nvSpPr>
          <p:spPr>
            <a:xfrm>
              <a:off x="1358532" y="2656551"/>
              <a:ext cx="724760" cy="1220533"/>
            </a:xfrm>
            <a:custGeom>
              <a:avLst/>
              <a:gdLst>
                <a:gd name="connsiteX0" fmla="*/ 604713 w 632113"/>
                <a:gd name="connsiteY0" fmla="*/ 174215 h 1064510"/>
                <a:gd name="connsiteX1" fmla="*/ 588499 w 632113"/>
                <a:gd name="connsiteY1" fmla="*/ 201913 h 1064510"/>
                <a:gd name="connsiteX2" fmla="*/ 578028 w 632113"/>
                <a:gd name="connsiteY2" fmla="*/ 240420 h 1064510"/>
                <a:gd name="connsiteX3" fmla="*/ 551680 w 632113"/>
                <a:gd name="connsiteY3" fmla="*/ 85039 h 1064510"/>
                <a:gd name="connsiteX4" fmla="*/ 426362 w 632113"/>
                <a:gd name="connsiteY4" fmla="*/ 15118 h 1064510"/>
                <a:gd name="connsiteX5" fmla="*/ 423322 w 632113"/>
                <a:gd name="connsiteY5" fmla="*/ 16469 h 1064510"/>
                <a:gd name="connsiteX6" fmla="*/ 117965 w 632113"/>
                <a:gd name="connsiteY6" fmla="*/ 51599 h 1064510"/>
                <a:gd name="connsiteX7" fmla="*/ 44328 w 632113"/>
                <a:gd name="connsiteY7" fmla="*/ 112738 h 1064510"/>
                <a:gd name="connsiteX8" fmla="*/ 59866 w 632113"/>
                <a:gd name="connsiteY8" fmla="*/ 288048 h 1064510"/>
                <a:gd name="connsiteX9" fmla="*/ 47368 w 632113"/>
                <a:gd name="connsiteY9" fmla="*/ 249203 h 1064510"/>
                <a:gd name="connsiteX10" fmla="*/ 24736 w 632113"/>
                <a:gd name="connsiteY10" fmla="*/ 199549 h 1064510"/>
                <a:gd name="connsiteX11" fmla="*/ 7171 w 632113"/>
                <a:gd name="connsiteY11" fmla="*/ 217451 h 1064510"/>
                <a:gd name="connsiteX12" fmla="*/ 60204 w 632113"/>
                <a:gd name="connsiteY12" fmla="*/ 401882 h 1064510"/>
                <a:gd name="connsiteX13" fmla="*/ 80471 w 632113"/>
                <a:gd name="connsiteY13" fmla="*/ 425864 h 1064510"/>
                <a:gd name="connsiteX14" fmla="*/ 136543 w 632113"/>
                <a:gd name="connsiteY14" fmla="*/ 577192 h 1064510"/>
                <a:gd name="connsiteX15" fmla="*/ 129787 w 632113"/>
                <a:gd name="connsiteY15" fmla="*/ 618064 h 1064510"/>
                <a:gd name="connsiteX16" fmla="*/ 128436 w 632113"/>
                <a:gd name="connsiteY16" fmla="*/ 617388 h 1064510"/>
                <a:gd name="connsiteX17" fmla="*/ 92293 w 632113"/>
                <a:gd name="connsiteY17" fmla="*/ 795401 h 1064510"/>
                <a:gd name="connsiteX18" fmla="*/ 344281 w 632113"/>
                <a:gd name="connsiteY18" fmla="*/ 1063602 h 1064510"/>
                <a:gd name="connsiteX19" fmla="*/ 353401 w 632113"/>
                <a:gd name="connsiteY19" fmla="*/ 1060900 h 1064510"/>
                <a:gd name="connsiteX20" fmla="*/ 551005 w 632113"/>
                <a:gd name="connsiteY20" fmla="*/ 745746 h 1064510"/>
                <a:gd name="connsiteX21" fmla="*/ 534454 w 632113"/>
                <a:gd name="connsiteY21" fmla="*/ 617051 h 1064510"/>
                <a:gd name="connsiteX22" fmla="*/ 535805 w 632113"/>
                <a:gd name="connsiteY22" fmla="*/ 558614 h 1064510"/>
                <a:gd name="connsiteX23" fmla="*/ 605388 w 632113"/>
                <a:gd name="connsiteY23" fmla="*/ 352903 h 1064510"/>
                <a:gd name="connsiteX24" fmla="*/ 620927 w 632113"/>
                <a:gd name="connsiteY24" fmla="*/ 314395 h 1064510"/>
                <a:gd name="connsiteX25" fmla="*/ 632073 w 632113"/>
                <a:gd name="connsiteY25" fmla="*/ 210695 h 1064510"/>
                <a:gd name="connsiteX26" fmla="*/ 604713 w 632113"/>
                <a:gd name="connsiteY26" fmla="*/ 174215 h 106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32113" h="1064510">
                  <a:moveTo>
                    <a:pt x="604713" y="174215"/>
                  </a:moveTo>
                  <a:cubicBezTo>
                    <a:pt x="595593" y="181308"/>
                    <a:pt x="591539" y="191442"/>
                    <a:pt x="588499" y="201913"/>
                  </a:cubicBezTo>
                  <a:cubicBezTo>
                    <a:pt x="584783" y="214749"/>
                    <a:pt x="581406" y="227585"/>
                    <a:pt x="578028" y="240420"/>
                  </a:cubicBezTo>
                  <a:cubicBezTo>
                    <a:pt x="576339" y="232651"/>
                    <a:pt x="556410" y="115102"/>
                    <a:pt x="551680" y="85039"/>
                  </a:cubicBezTo>
                  <a:cubicBezTo>
                    <a:pt x="538169" y="1607"/>
                    <a:pt x="503040" y="-17647"/>
                    <a:pt x="426362" y="15118"/>
                  </a:cubicBezTo>
                  <a:cubicBezTo>
                    <a:pt x="425349" y="15456"/>
                    <a:pt x="424336" y="16131"/>
                    <a:pt x="423322" y="16469"/>
                  </a:cubicBezTo>
                  <a:cubicBezTo>
                    <a:pt x="325703" y="63421"/>
                    <a:pt x="223016" y="68488"/>
                    <a:pt x="117965" y="51599"/>
                  </a:cubicBezTo>
                  <a:cubicBezTo>
                    <a:pt x="73039" y="44168"/>
                    <a:pt x="39261" y="67812"/>
                    <a:pt x="44328" y="112738"/>
                  </a:cubicBezTo>
                  <a:cubicBezTo>
                    <a:pt x="50070" y="161717"/>
                    <a:pt x="59866" y="288048"/>
                    <a:pt x="59866" y="288048"/>
                  </a:cubicBezTo>
                  <a:cubicBezTo>
                    <a:pt x="55812" y="275212"/>
                    <a:pt x="51759" y="262039"/>
                    <a:pt x="47368" y="249203"/>
                  </a:cubicBezTo>
                  <a:cubicBezTo>
                    <a:pt x="41288" y="231976"/>
                    <a:pt x="38586" y="213060"/>
                    <a:pt x="24736" y="199549"/>
                  </a:cubicBezTo>
                  <a:cubicBezTo>
                    <a:pt x="16292" y="203264"/>
                    <a:pt x="10212" y="209006"/>
                    <a:pt x="7171" y="217451"/>
                  </a:cubicBezTo>
                  <a:cubicBezTo>
                    <a:pt x="-13433" y="273861"/>
                    <a:pt x="12238" y="364050"/>
                    <a:pt x="60204" y="401882"/>
                  </a:cubicBezTo>
                  <a:cubicBezTo>
                    <a:pt x="68648" y="408637"/>
                    <a:pt x="77768" y="414042"/>
                    <a:pt x="80471" y="425864"/>
                  </a:cubicBezTo>
                  <a:cubicBezTo>
                    <a:pt x="87902" y="460318"/>
                    <a:pt x="98373" y="508284"/>
                    <a:pt x="136543" y="577192"/>
                  </a:cubicBezTo>
                  <a:cubicBezTo>
                    <a:pt x="134854" y="592730"/>
                    <a:pt x="133165" y="611308"/>
                    <a:pt x="129787" y="618064"/>
                  </a:cubicBezTo>
                  <a:lnTo>
                    <a:pt x="128436" y="617388"/>
                  </a:lnTo>
                  <a:cubicBezTo>
                    <a:pt x="102089" y="659274"/>
                    <a:pt x="75066" y="753516"/>
                    <a:pt x="92293" y="795401"/>
                  </a:cubicBezTo>
                  <a:cubicBezTo>
                    <a:pt x="116614" y="854851"/>
                    <a:pt x="339889" y="1059549"/>
                    <a:pt x="344281" y="1063602"/>
                  </a:cubicBezTo>
                  <a:cubicBezTo>
                    <a:pt x="345632" y="1066304"/>
                    <a:pt x="350699" y="1062251"/>
                    <a:pt x="353401" y="1060900"/>
                  </a:cubicBezTo>
                  <a:cubicBezTo>
                    <a:pt x="368601" y="1047388"/>
                    <a:pt x="524658" y="949093"/>
                    <a:pt x="551005" y="745746"/>
                  </a:cubicBezTo>
                  <a:cubicBezTo>
                    <a:pt x="556747" y="702510"/>
                    <a:pt x="569583" y="655896"/>
                    <a:pt x="534454" y="617051"/>
                  </a:cubicBezTo>
                  <a:cubicBezTo>
                    <a:pt x="533778" y="614010"/>
                    <a:pt x="533440" y="597459"/>
                    <a:pt x="535805" y="558614"/>
                  </a:cubicBezTo>
                  <a:cubicBezTo>
                    <a:pt x="566205" y="469439"/>
                    <a:pt x="569921" y="380601"/>
                    <a:pt x="605388" y="352903"/>
                  </a:cubicBezTo>
                  <a:cubicBezTo>
                    <a:pt x="614846" y="345472"/>
                    <a:pt x="618224" y="327907"/>
                    <a:pt x="620927" y="314395"/>
                  </a:cubicBezTo>
                  <a:cubicBezTo>
                    <a:pt x="627682" y="280279"/>
                    <a:pt x="630384" y="245487"/>
                    <a:pt x="632073" y="210695"/>
                  </a:cubicBezTo>
                  <a:cubicBezTo>
                    <a:pt x="632749" y="190428"/>
                    <a:pt x="624980" y="178268"/>
                    <a:pt x="604713" y="174215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2D785C4-6A09-42A9-B007-3CEF1FE253F7}"/>
                </a:ext>
              </a:extLst>
            </p:cNvPr>
            <p:cNvSpPr/>
            <p:nvPr/>
          </p:nvSpPr>
          <p:spPr>
            <a:xfrm>
              <a:off x="1314805" y="2346925"/>
              <a:ext cx="758758" cy="645701"/>
            </a:xfrm>
            <a:custGeom>
              <a:avLst/>
              <a:gdLst>
                <a:gd name="connsiteX0" fmla="*/ 85505 w 661765"/>
                <a:gd name="connsiteY0" fmla="*/ 524315 h 563160"/>
                <a:gd name="connsiteX1" fmla="*/ 98003 w 661765"/>
                <a:gd name="connsiteY1" fmla="*/ 563160 h 563160"/>
                <a:gd name="connsiteX2" fmla="*/ 82464 w 661765"/>
                <a:gd name="connsiteY2" fmla="*/ 387850 h 563160"/>
                <a:gd name="connsiteX3" fmla="*/ 156102 w 661765"/>
                <a:gd name="connsiteY3" fmla="*/ 326711 h 563160"/>
                <a:gd name="connsiteX4" fmla="*/ 461459 w 661765"/>
                <a:gd name="connsiteY4" fmla="*/ 291582 h 563160"/>
                <a:gd name="connsiteX5" fmla="*/ 464499 w 661765"/>
                <a:gd name="connsiteY5" fmla="*/ 290230 h 563160"/>
                <a:gd name="connsiteX6" fmla="*/ 589817 w 661765"/>
                <a:gd name="connsiteY6" fmla="*/ 360152 h 563160"/>
                <a:gd name="connsiteX7" fmla="*/ 616164 w 661765"/>
                <a:gd name="connsiteY7" fmla="*/ 515533 h 563160"/>
                <a:gd name="connsiteX8" fmla="*/ 626636 w 661765"/>
                <a:gd name="connsiteY8" fmla="*/ 477025 h 563160"/>
                <a:gd name="connsiteX9" fmla="*/ 642849 w 661765"/>
                <a:gd name="connsiteY9" fmla="*/ 449327 h 563160"/>
                <a:gd name="connsiteX10" fmla="*/ 658387 w 661765"/>
                <a:gd name="connsiteY10" fmla="*/ 333467 h 563160"/>
                <a:gd name="connsiteX11" fmla="*/ 624609 w 661765"/>
                <a:gd name="connsiteY11" fmla="*/ 138903 h 563160"/>
                <a:gd name="connsiteX12" fmla="*/ 472606 w 661765"/>
                <a:gd name="connsiteY12" fmla="*/ 25069 h 563160"/>
                <a:gd name="connsiteX13" fmla="*/ 288851 w 661765"/>
                <a:gd name="connsiteY13" fmla="*/ 8180 h 563160"/>
                <a:gd name="connsiteX14" fmla="*/ 69629 w 661765"/>
                <a:gd name="connsiteY14" fmla="*/ 118636 h 563160"/>
                <a:gd name="connsiteX15" fmla="*/ 2072 w 661765"/>
                <a:gd name="connsiteY15" fmla="*/ 228078 h 563160"/>
                <a:gd name="connsiteX16" fmla="*/ 22677 w 661765"/>
                <a:gd name="connsiteY16" fmla="*/ 351707 h 563160"/>
                <a:gd name="connsiteX17" fmla="*/ 62535 w 661765"/>
                <a:gd name="connsiteY17" fmla="*/ 474999 h 563160"/>
                <a:gd name="connsiteX18" fmla="*/ 62535 w 661765"/>
                <a:gd name="connsiteY18" fmla="*/ 474999 h 563160"/>
                <a:gd name="connsiteX19" fmla="*/ 85505 w 661765"/>
                <a:gd name="connsiteY19" fmla="*/ 524315 h 56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1765" h="563160">
                  <a:moveTo>
                    <a:pt x="85505" y="524315"/>
                  </a:moveTo>
                  <a:cubicBezTo>
                    <a:pt x="89896" y="537151"/>
                    <a:pt x="93949" y="550325"/>
                    <a:pt x="98003" y="563160"/>
                  </a:cubicBezTo>
                  <a:cubicBezTo>
                    <a:pt x="98003" y="563160"/>
                    <a:pt x="88207" y="436829"/>
                    <a:pt x="82464" y="387850"/>
                  </a:cubicBezTo>
                  <a:cubicBezTo>
                    <a:pt x="77398" y="342925"/>
                    <a:pt x="111176" y="319618"/>
                    <a:pt x="156102" y="326711"/>
                  </a:cubicBezTo>
                  <a:cubicBezTo>
                    <a:pt x="261153" y="343600"/>
                    <a:pt x="363501" y="338534"/>
                    <a:pt x="461459" y="291582"/>
                  </a:cubicBezTo>
                  <a:cubicBezTo>
                    <a:pt x="462472" y="291244"/>
                    <a:pt x="463486" y="290568"/>
                    <a:pt x="464499" y="290230"/>
                  </a:cubicBezTo>
                  <a:cubicBezTo>
                    <a:pt x="541176" y="257465"/>
                    <a:pt x="576306" y="276381"/>
                    <a:pt x="589817" y="360152"/>
                  </a:cubicBezTo>
                  <a:cubicBezTo>
                    <a:pt x="594546" y="390215"/>
                    <a:pt x="614475" y="507764"/>
                    <a:pt x="616164" y="515533"/>
                  </a:cubicBezTo>
                  <a:cubicBezTo>
                    <a:pt x="619542" y="502697"/>
                    <a:pt x="622920" y="489861"/>
                    <a:pt x="626636" y="477025"/>
                  </a:cubicBezTo>
                  <a:cubicBezTo>
                    <a:pt x="629676" y="466554"/>
                    <a:pt x="633729" y="456420"/>
                    <a:pt x="642849" y="449327"/>
                  </a:cubicBezTo>
                  <a:cubicBezTo>
                    <a:pt x="641498" y="409806"/>
                    <a:pt x="654334" y="371974"/>
                    <a:pt x="658387" y="333467"/>
                  </a:cubicBezTo>
                  <a:cubicBezTo>
                    <a:pt x="665481" y="265572"/>
                    <a:pt x="664468" y="194637"/>
                    <a:pt x="624609" y="138903"/>
                  </a:cubicBezTo>
                  <a:cubicBezTo>
                    <a:pt x="587791" y="87560"/>
                    <a:pt x="535096" y="46012"/>
                    <a:pt x="472606" y="25069"/>
                  </a:cubicBezTo>
                  <a:cubicBezTo>
                    <a:pt x="413493" y="5140"/>
                    <a:pt x="357421" y="-10060"/>
                    <a:pt x="288851" y="8180"/>
                  </a:cubicBezTo>
                  <a:cubicBezTo>
                    <a:pt x="205418" y="30474"/>
                    <a:pt x="127052" y="49052"/>
                    <a:pt x="69629" y="118636"/>
                  </a:cubicBezTo>
                  <a:cubicBezTo>
                    <a:pt x="41930" y="152414"/>
                    <a:pt x="8152" y="186868"/>
                    <a:pt x="2072" y="228078"/>
                  </a:cubicBezTo>
                  <a:cubicBezTo>
                    <a:pt x="-4008" y="267599"/>
                    <a:pt x="3423" y="312186"/>
                    <a:pt x="22677" y="351707"/>
                  </a:cubicBezTo>
                  <a:cubicBezTo>
                    <a:pt x="41930" y="390552"/>
                    <a:pt x="58144" y="431087"/>
                    <a:pt x="62535" y="474999"/>
                  </a:cubicBezTo>
                  <a:lnTo>
                    <a:pt x="62535" y="474999"/>
                  </a:lnTo>
                  <a:cubicBezTo>
                    <a:pt x="77060" y="488172"/>
                    <a:pt x="79424" y="507088"/>
                    <a:pt x="85505" y="524315"/>
                  </a:cubicBez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6A5D7A1-65BE-44A9-B82A-8A741BA4DB55}"/>
                </a:ext>
              </a:extLst>
            </p:cNvPr>
            <p:cNvSpPr/>
            <p:nvPr/>
          </p:nvSpPr>
          <p:spPr>
            <a:xfrm>
              <a:off x="1383677" y="2853053"/>
              <a:ext cx="679584" cy="290281"/>
            </a:xfrm>
            <a:custGeom>
              <a:avLst/>
              <a:gdLst>
                <a:gd name="connsiteX0" fmla="*/ 590212 w 592712"/>
                <a:gd name="connsiteY0" fmla="*/ 3507 h 253174"/>
                <a:gd name="connsiteX1" fmla="*/ 579066 w 592712"/>
                <a:gd name="connsiteY1" fmla="*/ 2156 h 253174"/>
                <a:gd name="connsiteX2" fmla="*/ 562176 w 592712"/>
                <a:gd name="connsiteY2" fmla="*/ 48432 h 253174"/>
                <a:gd name="connsiteX3" fmla="*/ 519615 w 592712"/>
                <a:gd name="connsiteY3" fmla="*/ 85926 h 253174"/>
                <a:gd name="connsiteX4" fmla="*/ 446316 w 592712"/>
                <a:gd name="connsiteY4" fmla="*/ 90318 h 253174"/>
                <a:gd name="connsiteX5" fmla="*/ 323025 w 592712"/>
                <a:gd name="connsiteY5" fmla="*/ 118691 h 253174"/>
                <a:gd name="connsiteX6" fmla="*/ 303433 w 592712"/>
                <a:gd name="connsiteY6" fmla="*/ 131527 h 253174"/>
                <a:gd name="connsiteX7" fmla="*/ 263575 w 592712"/>
                <a:gd name="connsiteY7" fmla="*/ 132541 h 253174"/>
                <a:gd name="connsiteX8" fmla="*/ 244321 w 592712"/>
                <a:gd name="connsiteY8" fmla="*/ 121056 h 253174"/>
                <a:gd name="connsiteX9" fmla="*/ 160213 w 592712"/>
                <a:gd name="connsiteY9" fmla="*/ 108220 h 253174"/>
                <a:gd name="connsiteX10" fmla="*/ 62593 w 592712"/>
                <a:gd name="connsiteY10" fmla="*/ 106531 h 253174"/>
                <a:gd name="connsiteX11" fmla="*/ 27801 w 592712"/>
                <a:gd name="connsiteY11" fmla="*/ 83562 h 253174"/>
                <a:gd name="connsiteX12" fmla="*/ 1116 w 592712"/>
                <a:gd name="connsiteY12" fmla="*/ 15667 h 253174"/>
                <a:gd name="connsiteX13" fmla="*/ 2805 w 592712"/>
                <a:gd name="connsiteY13" fmla="*/ 27490 h 253174"/>
                <a:gd name="connsiteX14" fmla="*/ 778 w 592712"/>
                <a:gd name="connsiteY14" fmla="*/ 51810 h 253174"/>
                <a:gd name="connsiteX15" fmla="*/ 39285 w 592712"/>
                <a:gd name="connsiteY15" fmla="*/ 175777 h 253174"/>
                <a:gd name="connsiteX16" fmla="*/ 131501 w 592712"/>
                <a:gd name="connsiteY16" fmla="*/ 252116 h 253174"/>
                <a:gd name="connsiteX17" fmla="*/ 198720 w 592712"/>
                <a:gd name="connsiteY17" fmla="*/ 253130 h 253174"/>
                <a:gd name="connsiteX18" fmla="*/ 268641 w 592712"/>
                <a:gd name="connsiteY18" fmla="*/ 206853 h 253174"/>
                <a:gd name="connsiteX19" fmla="*/ 310189 w 592712"/>
                <a:gd name="connsiteY19" fmla="*/ 206178 h 253174"/>
                <a:gd name="connsiteX20" fmla="*/ 360181 w 592712"/>
                <a:gd name="connsiteY20" fmla="*/ 245699 h 253174"/>
                <a:gd name="connsiteX21" fmla="*/ 454423 w 592712"/>
                <a:gd name="connsiteY21" fmla="*/ 245699 h 253174"/>
                <a:gd name="connsiteX22" fmla="*/ 538531 w 592712"/>
                <a:gd name="connsiteY22" fmla="*/ 185573 h 253174"/>
                <a:gd name="connsiteX23" fmla="*/ 585146 w 592712"/>
                <a:gd name="connsiteY23" fmla="*/ 30192 h 253174"/>
                <a:gd name="connsiteX24" fmla="*/ 591564 w 592712"/>
                <a:gd name="connsiteY24" fmla="*/ 4182 h 253174"/>
                <a:gd name="connsiteX25" fmla="*/ 590212 w 592712"/>
                <a:gd name="connsiteY25" fmla="*/ 3507 h 25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2712" h="253174">
                  <a:moveTo>
                    <a:pt x="590212" y="3507"/>
                  </a:moveTo>
                  <a:cubicBezTo>
                    <a:pt x="587510" y="467"/>
                    <a:pt x="580755" y="-1898"/>
                    <a:pt x="579066" y="2156"/>
                  </a:cubicBezTo>
                  <a:lnTo>
                    <a:pt x="562176" y="48432"/>
                  </a:lnTo>
                  <a:cubicBezTo>
                    <a:pt x="554745" y="68024"/>
                    <a:pt x="540220" y="85251"/>
                    <a:pt x="519615" y="85926"/>
                  </a:cubicBezTo>
                  <a:lnTo>
                    <a:pt x="446316" y="90318"/>
                  </a:lnTo>
                  <a:cubicBezTo>
                    <a:pt x="405444" y="96735"/>
                    <a:pt x="358154" y="101127"/>
                    <a:pt x="323025" y="118691"/>
                  </a:cubicBezTo>
                  <a:lnTo>
                    <a:pt x="303433" y="131527"/>
                  </a:lnTo>
                  <a:cubicBezTo>
                    <a:pt x="291273" y="139296"/>
                    <a:pt x="276073" y="139972"/>
                    <a:pt x="263575" y="132541"/>
                  </a:cubicBezTo>
                  <a:lnTo>
                    <a:pt x="244321" y="121056"/>
                  </a:lnTo>
                  <a:cubicBezTo>
                    <a:pt x="219325" y="110247"/>
                    <a:pt x="187235" y="108220"/>
                    <a:pt x="160213" y="108220"/>
                  </a:cubicBezTo>
                  <a:lnTo>
                    <a:pt x="62593" y="106531"/>
                  </a:lnTo>
                  <a:cubicBezTo>
                    <a:pt x="45703" y="106531"/>
                    <a:pt x="35908" y="98424"/>
                    <a:pt x="27801" y="83562"/>
                  </a:cubicBezTo>
                  <a:lnTo>
                    <a:pt x="1116" y="15667"/>
                  </a:lnTo>
                  <a:cubicBezTo>
                    <a:pt x="1791" y="19721"/>
                    <a:pt x="2129" y="23436"/>
                    <a:pt x="2805" y="27490"/>
                  </a:cubicBezTo>
                  <a:cubicBezTo>
                    <a:pt x="2129" y="35596"/>
                    <a:pt x="-1586" y="44041"/>
                    <a:pt x="778" y="51810"/>
                  </a:cubicBezTo>
                  <a:cubicBezTo>
                    <a:pt x="12938" y="93358"/>
                    <a:pt x="23747" y="135243"/>
                    <a:pt x="39285" y="175777"/>
                  </a:cubicBezTo>
                  <a:cubicBezTo>
                    <a:pt x="61241" y="232525"/>
                    <a:pt x="71713" y="252792"/>
                    <a:pt x="131501" y="252116"/>
                  </a:cubicBezTo>
                  <a:cubicBezTo>
                    <a:pt x="143323" y="251779"/>
                    <a:pt x="186897" y="253468"/>
                    <a:pt x="198720" y="253130"/>
                  </a:cubicBezTo>
                  <a:cubicBezTo>
                    <a:pt x="227094" y="252792"/>
                    <a:pt x="252090" y="233201"/>
                    <a:pt x="268641" y="206853"/>
                  </a:cubicBezTo>
                  <a:cubicBezTo>
                    <a:pt x="280802" y="187600"/>
                    <a:pt x="297015" y="186924"/>
                    <a:pt x="310189" y="206178"/>
                  </a:cubicBezTo>
                  <a:cubicBezTo>
                    <a:pt x="322687" y="224418"/>
                    <a:pt x="340252" y="244347"/>
                    <a:pt x="360181" y="245699"/>
                  </a:cubicBezTo>
                  <a:cubicBezTo>
                    <a:pt x="391595" y="247725"/>
                    <a:pt x="423347" y="249076"/>
                    <a:pt x="454423" y="245699"/>
                  </a:cubicBezTo>
                  <a:cubicBezTo>
                    <a:pt x="492593" y="241645"/>
                    <a:pt x="520967" y="226445"/>
                    <a:pt x="538531" y="185573"/>
                  </a:cubicBezTo>
                  <a:cubicBezTo>
                    <a:pt x="559812" y="134905"/>
                    <a:pt x="570959" y="82549"/>
                    <a:pt x="585146" y="30192"/>
                  </a:cubicBezTo>
                  <a:cubicBezTo>
                    <a:pt x="587848" y="20058"/>
                    <a:pt x="595617" y="13640"/>
                    <a:pt x="591564" y="4182"/>
                  </a:cubicBezTo>
                  <a:cubicBezTo>
                    <a:pt x="590888" y="4858"/>
                    <a:pt x="590550" y="4182"/>
                    <a:pt x="590212" y="3507"/>
                  </a:cubicBezTo>
                  <a:close/>
                </a:path>
              </a:pathLst>
            </a:custGeom>
            <a:solidFill>
              <a:srgbClr val="363636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C360F7A-1714-447A-B245-1A157AF46D74}"/>
                </a:ext>
              </a:extLst>
            </p:cNvPr>
            <p:cNvSpPr/>
            <p:nvPr/>
          </p:nvSpPr>
          <p:spPr>
            <a:xfrm>
              <a:off x="655319" y="3440724"/>
              <a:ext cx="2212212" cy="1584052"/>
            </a:xfrm>
            <a:custGeom>
              <a:avLst/>
              <a:gdLst>
                <a:gd name="connsiteX0" fmla="*/ 1904073 w 1929421"/>
                <a:gd name="connsiteY0" fmla="*/ 996127 h 1381560"/>
                <a:gd name="connsiteX1" fmla="*/ 1857121 w 1929421"/>
                <a:gd name="connsiteY1" fmla="*/ 805954 h 1381560"/>
                <a:gd name="connsiteX2" fmla="*/ 1707145 w 1929421"/>
                <a:gd name="connsiteY2" fmla="*/ 233747 h 1381560"/>
                <a:gd name="connsiteX3" fmla="*/ 1687553 w 1929421"/>
                <a:gd name="connsiteY3" fmla="*/ 214493 h 1381560"/>
                <a:gd name="connsiteX4" fmla="*/ 1417663 w 1929421"/>
                <a:gd name="connsiteY4" fmla="*/ 91877 h 1381560"/>
                <a:gd name="connsiteX5" fmla="*/ 1211614 w 1929421"/>
                <a:gd name="connsiteY5" fmla="*/ 0 h 1381560"/>
                <a:gd name="connsiteX6" fmla="*/ 1072109 w 1929421"/>
                <a:gd name="connsiteY6" fmla="*/ 257054 h 1381560"/>
                <a:gd name="connsiteX7" fmla="*/ 960640 w 1929421"/>
                <a:gd name="connsiteY7" fmla="*/ 380008 h 1381560"/>
                <a:gd name="connsiteX8" fmla="*/ 895448 w 1929421"/>
                <a:gd name="connsiteY8" fmla="*/ 316167 h 1381560"/>
                <a:gd name="connsiteX9" fmla="*/ 669808 w 1929421"/>
                <a:gd name="connsiteY9" fmla="*/ 12160 h 1381560"/>
                <a:gd name="connsiteX10" fmla="*/ 563405 w 1929421"/>
                <a:gd name="connsiteY10" fmla="*/ 69584 h 1381560"/>
                <a:gd name="connsiteX11" fmla="*/ 461394 w 1929421"/>
                <a:gd name="connsiteY11" fmla="*/ 110793 h 1381560"/>
                <a:gd name="connsiteX12" fmla="*/ 354654 w 1929421"/>
                <a:gd name="connsiteY12" fmla="*/ 150314 h 1381560"/>
                <a:gd name="connsiteX13" fmla="*/ 239132 w 1929421"/>
                <a:gd name="connsiteY13" fmla="*/ 214156 h 1381560"/>
                <a:gd name="connsiteX14" fmla="*/ 220216 w 1929421"/>
                <a:gd name="connsiteY14" fmla="*/ 234423 h 1381560"/>
                <a:gd name="connsiteX15" fmla="*/ 18896 w 1929421"/>
                <a:gd name="connsiteY15" fmla="*/ 997816 h 1381560"/>
                <a:gd name="connsiteX16" fmla="*/ 9776 w 1929421"/>
                <a:gd name="connsiteY16" fmla="*/ 1175491 h 1381560"/>
                <a:gd name="connsiteX17" fmla="*/ 19910 w 1929421"/>
                <a:gd name="connsiteY17" fmla="*/ 1226496 h 1381560"/>
                <a:gd name="connsiteX18" fmla="*/ 60444 w 1929421"/>
                <a:gd name="connsiteY18" fmla="*/ 1309929 h 1381560"/>
                <a:gd name="connsiteX19" fmla="*/ 83413 w 1929421"/>
                <a:gd name="connsiteY19" fmla="*/ 1374784 h 1381560"/>
                <a:gd name="connsiteX20" fmla="*/ 83413 w 1929421"/>
                <a:gd name="connsiteY20" fmla="*/ 1374784 h 1381560"/>
                <a:gd name="connsiteX21" fmla="*/ 88480 w 1929421"/>
                <a:gd name="connsiteY21" fmla="*/ 1375797 h 1381560"/>
                <a:gd name="connsiteX22" fmla="*/ 1752408 w 1929421"/>
                <a:gd name="connsiteY22" fmla="*/ 1381540 h 1381560"/>
                <a:gd name="connsiteX23" fmla="*/ 1843609 w 1929421"/>
                <a:gd name="connsiteY23" fmla="*/ 1334250 h 1381560"/>
                <a:gd name="connsiteX24" fmla="*/ 1929407 w 1929421"/>
                <a:gd name="connsiteY24" fmla="*/ 1091045 h 1381560"/>
                <a:gd name="connsiteX25" fmla="*/ 1904073 w 1929421"/>
                <a:gd name="connsiteY25" fmla="*/ 996127 h 1381560"/>
                <a:gd name="connsiteX26" fmla="*/ 1607836 w 1929421"/>
                <a:gd name="connsiteY26" fmla="*/ 333056 h 1381560"/>
                <a:gd name="connsiteX27" fmla="*/ 1609187 w 1929421"/>
                <a:gd name="connsiteY27" fmla="*/ 331029 h 1381560"/>
                <a:gd name="connsiteX28" fmla="*/ 1607836 w 1929421"/>
                <a:gd name="connsiteY28" fmla="*/ 333056 h 138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29421" h="1381560">
                  <a:moveTo>
                    <a:pt x="1904073" y="996127"/>
                  </a:moveTo>
                  <a:cubicBezTo>
                    <a:pt x="1871984" y="917423"/>
                    <a:pt x="1874348" y="889050"/>
                    <a:pt x="1857121" y="805954"/>
                  </a:cubicBezTo>
                  <a:cubicBezTo>
                    <a:pt x="1828071" y="665774"/>
                    <a:pt x="1743288" y="277997"/>
                    <a:pt x="1707145" y="233747"/>
                  </a:cubicBezTo>
                  <a:cubicBezTo>
                    <a:pt x="1696673" y="231045"/>
                    <a:pt x="1689242" y="223276"/>
                    <a:pt x="1687553" y="214493"/>
                  </a:cubicBezTo>
                  <a:cubicBezTo>
                    <a:pt x="1603782" y="160110"/>
                    <a:pt x="1506838" y="134776"/>
                    <a:pt x="1417663" y="91877"/>
                  </a:cubicBezTo>
                  <a:cubicBezTo>
                    <a:pt x="1350444" y="59450"/>
                    <a:pt x="1275118" y="42899"/>
                    <a:pt x="1211614" y="0"/>
                  </a:cubicBezTo>
                  <a:cubicBezTo>
                    <a:pt x="1202494" y="3378"/>
                    <a:pt x="1073798" y="248610"/>
                    <a:pt x="1072109" y="257054"/>
                  </a:cubicBezTo>
                  <a:cubicBezTo>
                    <a:pt x="1066367" y="285090"/>
                    <a:pt x="966045" y="383724"/>
                    <a:pt x="960640" y="380008"/>
                  </a:cubicBezTo>
                  <a:cubicBezTo>
                    <a:pt x="946791" y="370212"/>
                    <a:pt x="914026" y="340487"/>
                    <a:pt x="895448" y="316167"/>
                  </a:cubicBezTo>
                  <a:cubicBezTo>
                    <a:pt x="884639" y="301980"/>
                    <a:pt x="695141" y="5067"/>
                    <a:pt x="669808" y="12160"/>
                  </a:cubicBezTo>
                  <a:cubicBezTo>
                    <a:pt x="640420" y="42899"/>
                    <a:pt x="604953" y="60126"/>
                    <a:pt x="563405" y="69584"/>
                  </a:cubicBezTo>
                  <a:cubicBezTo>
                    <a:pt x="527600" y="77353"/>
                    <a:pt x="492133" y="89175"/>
                    <a:pt x="461394" y="110793"/>
                  </a:cubicBezTo>
                  <a:cubicBezTo>
                    <a:pt x="429305" y="133425"/>
                    <a:pt x="397215" y="155043"/>
                    <a:pt x="354654" y="150314"/>
                  </a:cubicBezTo>
                  <a:cubicBezTo>
                    <a:pt x="346210" y="149301"/>
                    <a:pt x="268519" y="195915"/>
                    <a:pt x="239132" y="214156"/>
                  </a:cubicBezTo>
                  <a:cubicBezTo>
                    <a:pt x="232714" y="229018"/>
                    <a:pt x="233052" y="226991"/>
                    <a:pt x="220216" y="234423"/>
                  </a:cubicBezTo>
                  <a:cubicBezTo>
                    <a:pt x="143201" y="353661"/>
                    <a:pt x="54026" y="903237"/>
                    <a:pt x="18896" y="997816"/>
                  </a:cubicBezTo>
                  <a:cubicBezTo>
                    <a:pt x="-3735" y="1058280"/>
                    <a:pt x="-5086" y="1115365"/>
                    <a:pt x="9776" y="1175491"/>
                  </a:cubicBezTo>
                  <a:cubicBezTo>
                    <a:pt x="13830" y="1192380"/>
                    <a:pt x="17207" y="1209269"/>
                    <a:pt x="19910" y="1226496"/>
                  </a:cubicBezTo>
                  <a:cubicBezTo>
                    <a:pt x="24976" y="1258586"/>
                    <a:pt x="37474" y="1286960"/>
                    <a:pt x="60444" y="1309929"/>
                  </a:cubicBezTo>
                  <a:cubicBezTo>
                    <a:pt x="78684" y="1328170"/>
                    <a:pt x="86116" y="1349450"/>
                    <a:pt x="83413" y="1374784"/>
                  </a:cubicBezTo>
                  <a:cubicBezTo>
                    <a:pt x="83413" y="1374784"/>
                    <a:pt x="83413" y="1374784"/>
                    <a:pt x="83413" y="1374784"/>
                  </a:cubicBezTo>
                  <a:cubicBezTo>
                    <a:pt x="83751" y="1376811"/>
                    <a:pt x="87129" y="1377486"/>
                    <a:pt x="88480" y="1375797"/>
                  </a:cubicBezTo>
                  <a:cubicBezTo>
                    <a:pt x="88480" y="1354517"/>
                    <a:pt x="1710523" y="1380864"/>
                    <a:pt x="1752408" y="1381540"/>
                  </a:cubicBezTo>
                  <a:cubicBezTo>
                    <a:pt x="1814222" y="1382553"/>
                    <a:pt x="1831112" y="1346072"/>
                    <a:pt x="1843609" y="1334250"/>
                  </a:cubicBezTo>
                  <a:cubicBezTo>
                    <a:pt x="1921300" y="1261626"/>
                    <a:pt x="1917247" y="1184611"/>
                    <a:pt x="1929407" y="1091045"/>
                  </a:cubicBezTo>
                  <a:cubicBezTo>
                    <a:pt x="1930083" y="1085640"/>
                    <a:pt x="1906438" y="1002207"/>
                    <a:pt x="1904073" y="996127"/>
                  </a:cubicBezTo>
                  <a:close/>
                  <a:moveTo>
                    <a:pt x="1607836" y="333056"/>
                  </a:moveTo>
                  <a:cubicBezTo>
                    <a:pt x="1608174" y="332380"/>
                    <a:pt x="1608849" y="331705"/>
                    <a:pt x="1609187" y="331029"/>
                  </a:cubicBezTo>
                  <a:cubicBezTo>
                    <a:pt x="1608849" y="331705"/>
                    <a:pt x="1608511" y="332380"/>
                    <a:pt x="1607836" y="333056"/>
                  </a:cubicBezTo>
                  <a:close/>
                </a:path>
              </a:pathLst>
            </a:custGeom>
            <a:gradFill>
              <a:gsLst>
                <a:gs pos="41000">
                  <a:schemeClr val="accent1"/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8BB43FA-3B65-440C-BB14-1F91B1640F95}"/>
                </a:ext>
              </a:extLst>
            </p:cNvPr>
            <p:cNvSpPr/>
            <p:nvPr/>
          </p:nvSpPr>
          <p:spPr>
            <a:xfrm>
              <a:off x="749796" y="4157992"/>
              <a:ext cx="1927171" cy="1091779"/>
            </a:xfrm>
            <a:custGeom>
              <a:avLst/>
              <a:gdLst>
                <a:gd name="connsiteX0" fmla="*/ 1637918 w 1680817"/>
                <a:gd name="connsiteY0" fmla="*/ 952215 h 952215"/>
                <a:gd name="connsiteX1" fmla="*/ 42899 w 1680817"/>
                <a:gd name="connsiteY1" fmla="*/ 952215 h 952215"/>
                <a:gd name="connsiteX2" fmla="*/ 0 w 1680817"/>
                <a:gd name="connsiteY2" fmla="*/ 909317 h 952215"/>
                <a:gd name="connsiteX3" fmla="*/ 0 w 1680817"/>
                <a:gd name="connsiteY3" fmla="*/ 42899 h 952215"/>
                <a:gd name="connsiteX4" fmla="*/ 42899 w 1680817"/>
                <a:gd name="connsiteY4" fmla="*/ 0 h 952215"/>
                <a:gd name="connsiteX5" fmla="*/ 1637918 w 1680817"/>
                <a:gd name="connsiteY5" fmla="*/ 0 h 952215"/>
                <a:gd name="connsiteX6" fmla="*/ 1680817 w 1680817"/>
                <a:gd name="connsiteY6" fmla="*/ 42899 h 952215"/>
                <a:gd name="connsiteX7" fmla="*/ 1680817 w 1680817"/>
                <a:gd name="connsiteY7" fmla="*/ 909654 h 952215"/>
                <a:gd name="connsiteX8" fmla="*/ 1637918 w 1680817"/>
                <a:gd name="connsiteY8" fmla="*/ 952215 h 95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0817" h="952215">
                  <a:moveTo>
                    <a:pt x="1637918" y="952215"/>
                  </a:moveTo>
                  <a:lnTo>
                    <a:pt x="42899" y="952215"/>
                  </a:lnTo>
                  <a:cubicBezTo>
                    <a:pt x="19254" y="952215"/>
                    <a:pt x="0" y="932962"/>
                    <a:pt x="0" y="909317"/>
                  </a:cubicBezTo>
                  <a:lnTo>
                    <a:pt x="0" y="42899"/>
                  </a:lnTo>
                  <a:cubicBezTo>
                    <a:pt x="0" y="19254"/>
                    <a:pt x="19254" y="0"/>
                    <a:pt x="42899" y="0"/>
                  </a:cubicBezTo>
                  <a:lnTo>
                    <a:pt x="1637918" y="0"/>
                  </a:lnTo>
                  <a:cubicBezTo>
                    <a:pt x="1661563" y="0"/>
                    <a:pt x="1680817" y="19254"/>
                    <a:pt x="1680817" y="42899"/>
                  </a:cubicBezTo>
                  <a:lnTo>
                    <a:pt x="1680817" y="909654"/>
                  </a:lnTo>
                  <a:cubicBezTo>
                    <a:pt x="1680817" y="933299"/>
                    <a:pt x="1661563" y="952215"/>
                    <a:pt x="1637918" y="952215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3FF864-44F7-4E06-BC87-8D60CF9A2ABD}"/>
                </a:ext>
              </a:extLst>
            </p:cNvPr>
            <p:cNvSpPr/>
            <p:nvPr/>
          </p:nvSpPr>
          <p:spPr>
            <a:xfrm>
              <a:off x="1421937" y="3364816"/>
              <a:ext cx="314681" cy="494960"/>
            </a:xfrm>
            <a:custGeom>
              <a:avLst/>
              <a:gdLst>
                <a:gd name="connsiteX0" fmla="*/ 72460 w 274455"/>
                <a:gd name="connsiteY0" fmla="*/ 0 h 431688"/>
                <a:gd name="connsiteX1" fmla="*/ 193387 w 274455"/>
                <a:gd name="connsiteY1" fmla="*/ 286779 h 431688"/>
                <a:gd name="connsiteX2" fmla="*/ 215005 w 274455"/>
                <a:gd name="connsiteY2" fmla="*/ 321571 h 431688"/>
                <a:gd name="connsiteX3" fmla="*/ 274455 w 274455"/>
                <a:gd name="connsiteY3" fmla="*/ 431689 h 431688"/>
                <a:gd name="connsiteX4" fmla="*/ 174809 w 274455"/>
                <a:gd name="connsiteY4" fmla="*/ 340825 h 431688"/>
                <a:gd name="connsiteX5" fmla="*/ 131910 w 274455"/>
                <a:gd name="connsiteY5" fmla="*/ 302655 h 431688"/>
                <a:gd name="connsiteX6" fmla="*/ 83269 w 274455"/>
                <a:gd name="connsiteY6" fmla="*/ 326300 h 431688"/>
                <a:gd name="connsiteX7" fmla="*/ 16726 w 274455"/>
                <a:gd name="connsiteY7" fmla="*/ 425609 h 431688"/>
                <a:gd name="connsiteX8" fmla="*/ 1863 w 274455"/>
                <a:gd name="connsiteY8" fmla="*/ 266850 h 431688"/>
                <a:gd name="connsiteX9" fmla="*/ 4228 w 274455"/>
                <a:gd name="connsiteY9" fmla="*/ 101335 h 431688"/>
                <a:gd name="connsiteX10" fmla="*/ 850 w 274455"/>
                <a:gd name="connsiteY10" fmla="*/ 79042 h 431688"/>
                <a:gd name="connsiteX11" fmla="*/ 72460 w 274455"/>
                <a:gd name="connsiteY11" fmla="*/ 0 h 4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455" h="431688">
                  <a:moveTo>
                    <a:pt x="72460" y="0"/>
                  </a:moveTo>
                  <a:cubicBezTo>
                    <a:pt x="56922" y="119238"/>
                    <a:pt x="125155" y="203009"/>
                    <a:pt x="193387" y="286779"/>
                  </a:cubicBezTo>
                  <a:cubicBezTo>
                    <a:pt x="202170" y="297588"/>
                    <a:pt x="217708" y="307046"/>
                    <a:pt x="215005" y="321571"/>
                  </a:cubicBezTo>
                  <a:cubicBezTo>
                    <a:pt x="205547" y="374941"/>
                    <a:pt x="241353" y="402302"/>
                    <a:pt x="274455" y="431689"/>
                  </a:cubicBezTo>
                  <a:cubicBezTo>
                    <a:pt x="231219" y="412773"/>
                    <a:pt x="180214" y="402977"/>
                    <a:pt x="174809" y="340825"/>
                  </a:cubicBezTo>
                  <a:cubicBezTo>
                    <a:pt x="172782" y="317518"/>
                    <a:pt x="153866" y="306371"/>
                    <a:pt x="131910" y="302655"/>
                  </a:cubicBezTo>
                  <a:cubicBezTo>
                    <a:pt x="110292" y="298940"/>
                    <a:pt x="94078" y="306709"/>
                    <a:pt x="83269" y="326300"/>
                  </a:cubicBezTo>
                  <a:cubicBezTo>
                    <a:pt x="64016" y="360079"/>
                    <a:pt x="44086" y="393181"/>
                    <a:pt x="16726" y="425609"/>
                  </a:cubicBezTo>
                  <a:cubicBezTo>
                    <a:pt x="11659" y="372577"/>
                    <a:pt x="3552" y="319882"/>
                    <a:pt x="1863" y="266850"/>
                  </a:cubicBezTo>
                  <a:cubicBezTo>
                    <a:pt x="-164" y="211791"/>
                    <a:pt x="-1852" y="156394"/>
                    <a:pt x="4228" y="101335"/>
                  </a:cubicBezTo>
                  <a:cubicBezTo>
                    <a:pt x="4903" y="94242"/>
                    <a:pt x="2201" y="86473"/>
                    <a:pt x="850" y="79042"/>
                  </a:cubicBezTo>
                  <a:cubicBezTo>
                    <a:pt x="27535" y="54383"/>
                    <a:pt x="36655" y="15200"/>
                    <a:pt x="7246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92A49AB-2EDC-494D-98E4-02A9BD309329}"/>
                </a:ext>
              </a:extLst>
            </p:cNvPr>
            <p:cNvSpPr/>
            <p:nvPr/>
          </p:nvSpPr>
          <p:spPr>
            <a:xfrm>
              <a:off x="1812142" y="3364816"/>
              <a:ext cx="261640" cy="463977"/>
            </a:xfrm>
            <a:custGeom>
              <a:avLst/>
              <a:gdLst>
                <a:gd name="connsiteX0" fmla="*/ 0 w 228194"/>
                <a:gd name="connsiteY0" fmla="*/ 404666 h 404666"/>
                <a:gd name="connsiteX1" fmla="*/ 48303 w 228194"/>
                <a:gd name="connsiteY1" fmla="*/ 301642 h 404666"/>
                <a:gd name="connsiteX2" fmla="*/ 60464 w 228194"/>
                <a:gd name="connsiteY2" fmla="*/ 272592 h 404666"/>
                <a:gd name="connsiteX3" fmla="*/ 138492 w 228194"/>
                <a:gd name="connsiteY3" fmla="*/ 0 h 404666"/>
                <a:gd name="connsiteX4" fmla="*/ 202671 w 228194"/>
                <a:gd name="connsiteY4" fmla="*/ 66544 h 404666"/>
                <a:gd name="connsiteX5" fmla="*/ 218547 w 228194"/>
                <a:gd name="connsiteY5" fmla="*/ 389466 h 404666"/>
                <a:gd name="connsiteX6" fmla="*/ 168892 w 228194"/>
                <a:gd name="connsiteY6" fmla="*/ 305020 h 404666"/>
                <a:gd name="connsiteX7" fmla="*/ 120589 w 228194"/>
                <a:gd name="connsiteY7" fmla="*/ 275632 h 404666"/>
                <a:gd name="connsiteX8" fmla="*/ 82420 w 228194"/>
                <a:gd name="connsiteY8" fmla="*/ 316842 h 404666"/>
                <a:gd name="connsiteX9" fmla="*/ 0 w 228194"/>
                <a:gd name="connsiteY9" fmla="*/ 404666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94" h="404666">
                  <a:moveTo>
                    <a:pt x="0" y="404666"/>
                  </a:moveTo>
                  <a:cubicBezTo>
                    <a:pt x="28374" y="375954"/>
                    <a:pt x="56410" y="347580"/>
                    <a:pt x="48303" y="301642"/>
                  </a:cubicBezTo>
                  <a:cubicBezTo>
                    <a:pt x="46277" y="290833"/>
                    <a:pt x="53370" y="281037"/>
                    <a:pt x="60464" y="272592"/>
                  </a:cubicBezTo>
                  <a:cubicBezTo>
                    <a:pt x="128021" y="193551"/>
                    <a:pt x="160110" y="104375"/>
                    <a:pt x="138492" y="0"/>
                  </a:cubicBezTo>
                  <a:cubicBezTo>
                    <a:pt x="174635" y="7769"/>
                    <a:pt x="180377" y="45263"/>
                    <a:pt x="202671" y="66544"/>
                  </a:cubicBezTo>
                  <a:cubicBezTo>
                    <a:pt x="226654" y="171257"/>
                    <a:pt x="237463" y="276646"/>
                    <a:pt x="218547" y="389466"/>
                  </a:cubicBezTo>
                  <a:cubicBezTo>
                    <a:pt x="195915" y="360416"/>
                    <a:pt x="182066" y="332718"/>
                    <a:pt x="168892" y="305020"/>
                  </a:cubicBezTo>
                  <a:cubicBezTo>
                    <a:pt x="159097" y="284077"/>
                    <a:pt x="144910" y="272930"/>
                    <a:pt x="120589" y="275632"/>
                  </a:cubicBezTo>
                  <a:cubicBezTo>
                    <a:pt x="95593" y="278672"/>
                    <a:pt x="86473" y="294548"/>
                    <a:pt x="82420" y="316842"/>
                  </a:cubicBezTo>
                  <a:cubicBezTo>
                    <a:pt x="73975" y="363794"/>
                    <a:pt x="46952" y="393519"/>
                    <a:pt x="0" y="4046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7858C4F-7418-4DA0-B2BA-5CEF3B5B0338}"/>
                </a:ext>
              </a:extLst>
            </p:cNvPr>
            <p:cNvSpPr/>
            <p:nvPr/>
          </p:nvSpPr>
          <p:spPr>
            <a:xfrm>
              <a:off x="1506568" y="3309820"/>
              <a:ext cx="463245" cy="263572"/>
            </a:xfrm>
            <a:custGeom>
              <a:avLst/>
              <a:gdLst>
                <a:gd name="connsiteX0" fmla="*/ 402639 w 404028"/>
                <a:gd name="connsiteY0" fmla="*/ 36481 h 229879"/>
                <a:gd name="connsiteX1" fmla="*/ 330016 w 404028"/>
                <a:gd name="connsiteY1" fmla="*/ 155381 h 229879"/>
                <a:gd name="connsiteX2" fmla="*/ 264148 w 404028"/>
                <a:gd name="connsiteY2" fmla="*/ 212467 h 229879"/>
                <a:gd name="connsiteX3" fmla="*/ 139167 w 404028"/>
                <a:gd name="connsiteY3" fmla="*/ 209089 h 229879"/>
                <a:gd name="connsiteX4" fmla="*/ 21618 w 404028"/>
                <a:gd name="connsiteY4" fmla="*/ 73975 h 229879"/>
                <a:gd name="connsiteX5" fmla="*/ 0 w 404028"/>
                <a:gd name="connsiteY5" fmla="*/ 48641 h 229879"/>
                <a:gd name="connsiteX6" fmla="*/ 5404 w 404028"/>
                <a:gd name="connsiteY6" fmla="*/ 5067 h 229879"/>
                <a:gd name="connsiteX7" fmla="*/ 111131 w 404028"/>
                <a:gd name="connsiteY7" fmla="*/ 148625 h 229879"/>
                <a:gd name="connsiteX8" fmla="*/ 317180 w 404028"/>
                <a:gd name="connsiteY8" fmla="*/ 130047 h 229879"/>
                <a:gd name="connsiteX9" fmla="*/ 402977 w 404028"/>
                <a:gd name="connsiteY9" fmla="*/ 0 h 229879"/>
                <a:gd name="connsiteX10" fmla="*/ 402639 w 404028"/>
                <a:gd name="connsiteY10" fmla="*/ 36481 h 22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028" h="229879">
                  <a:moveTo>
                    <a:pt x="402639" y="36481"/>
                  </a:moveTo>
                  <a:cubicBezTo>
                    <a:pt x="383723" y="79379"/>
                    <a:pt x="359403" y="118562"/>
                    <a:pt x="330016" y="155381"/>
                  </a:cubicBezTo>
                  <a:cubicBezTo>
                    <a:pt x="311438" y="178350"/>
                    <a:pt x="289819" y="197266"/>
                    <a:pt x="264148" y="212467"/>
                  </a:cubicBezTo>
                  <a:cubicBezTo>
                    <a:pt x="221249" y="238138"/>
                    <a:pt x="181390" y="234085"/>
                    <a:pt x="139167" y="209089"/>
                  </a:cubicBezTo>
                  <a:cubicBezTo>
                    <a:pt x="84784" y="176661"/>
                    <a:pt x="49316" y="129372"/>
                    <a:pt x="21618" y="73975"/>
                  </a:cubicBezTo>
                  <a:cubicBezTo>
                    <a:pt x="16551" y="64179"/>
                    <a:pt x="15538" y="49654"/>
                    <a:pt x="0" y="48641"/>
                  </a:cubicBezTo>
                  <a:cubicBezTo>
                    <a:pt x="1689" y="32090"/>
                    <a:pt x="4391" y="25334"/>
                    <a:pt x="5404" y="5067"/>
                  </a:cubicBezTo>
                  <a:cubicBezTo>
                    <a:pt x="37156" y="48303"/>
                    <a:pt x="74313" y="114509"/>
                    <a:pt x="111131" y="148625"/>
                  </a:cubicBezTo>
                  <a:cubicBezTo>
                    <a:pt x="170919" y="203684"/>
                    <a:pt x="259081" y="185782"/>
                    <a:pt x="317180" y="130047"/>
                  </a:cubicBezTo>
                  <a:cubicBezTo>
                    <a:pt x="353323" y="95255"/>
                    <a:pt x="380683" y="54721"/>
                    <a:pt x="402977" y="0"/>
                  </a:cubicBezTo>
                  <a:cubicBezTo>
                    <a:pt x="405004" y="14187"/>
                    <a:pt x="403653" y="26685"/>
                    <a:pt x="402639" y="3648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97A76DB-3212-476E-8AA9-D866AB2B3DC1}"/>
                </a:ext>
              </a:extLst>
            </p:cNvPr>
            <p:cNvSpPr/>
            <p:nvPr/>
          </p:nvSpPr>
          <p:spPr>
            <a:xfrm>
              <a:off x="2395793" y="3686656"/>
              <a:ext cx="217271" cy="477532"/>
            </a:xfrm>
            <a:custGeom>
              <a:avLst/>
              <a:gdLst>
                <a:gd name="connsiteX0" fmla="*/ 189497 w 189497"/>
                <a:gd name="connsiteY0" fmla="*/ 19254 h 416488"/>
                <a:gd name="connsiteX1" fmla="*/ 41885 w 189497"/>
                <a:gd name="connsiteY1" fmla="*/ 233747 h 416488"/>
                <a:gd name="connsiteX2" fmla="*/ 26685 w 189497"/>
                <a:gd name="connsiteY2" fmla="*/ 362105 h 416488"/>
                <a:gd name="connsiteX3" fmla="*/ 19929 w 189497"/>
                <a:gd name="connsiteY3" fmla="*/ 416489 h 416488"/>
                <a:gd name="connsiteX4" fmla="*/ 338 w 189497"/>
                <a:gd name="connsiteY4" fmla="*/ 416489 h 416488"/>
                <a:gd name="connsiteX5" fmla="*/ 0 w 189497"/>
                <a:gd name="connsiteY5" fmla="*/ 411084 h 416488"/>
                <a:gd name="connsiteX6" fmla="*/ 13849 w 189497"/>
                <a:gd name="connsiteY6" fmla="*/ 305357 h 416488"/>
                <a:gd name="connsiteX7" fmla="*/ 122616 w 189497"/>
                <a:gd name="connsiteY7" fmla="*/ 57761 h 416488"/>
                <a:gd name="connsiteX8" fmla="*/ 169905 w 189497"/>
                <a:gd name="connsiteY8" fmla="*/ 0 h 416488"/>
                <a:gd name="connsiteX9" fmla="*/ 189497 w 189497"/>
                <a:gd name="connsiteY9" fmla="*/ 19254 h 4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497" h="416488">
                  <a:moveTo>
                    <a:pt x="189497" y="19254"/>
                  </a:moveTo>
                  <a:cubicBezTo>
                    <a:pt x="126331" y="81068"/>
                    <a:pt x="72624" y="149976"/>
                    <a:pt x="41885" y="233747"/>
                  </a:cubicBezTo>
                  <a:cubicBezTo>
                    <a:pt x="27023" y="274619"/>
                    <a:pt x="30401" y="319207"/>
                    <a:pt x="26685" y="362105"/>
                  </a:cubicBezTo>
                  <a:cubicBezTo>
                    <a:pt x="24996" y="380346"/>
                    <a:pt x="27023" y="398924"/>
                    <a:pt x="19929" y="416489"/>
                  </a:cubicBezTo>
                  <a:cubicBezTo>
                    <a:pt x="13511" y="416489"/>
                    <a:pt x="7093" y="416489"/>
                    <a:pt x="338" y="416489"/>
                  </a:cubicBezTo>
                  <a:cubicBezTo>
                    <a:pt x="338" y="414800"/>
                    <a:pt x="0" y="413111"/>
                    <a:pt x="0" y="411084"/>
                  </a:cubicBezTo>
                  <a:cubicBezTo>
                    <a:pt x="9120" y="376292"/>
                    <a:pt x="12836" y="340825"/>
                    <a:pt x="13849" y="305357"/>
                  </a:cubicBezTo>
                  <a:cubicBezTo>
                    <a:pt x="16551" y="208075"/>
                    <a:pt x="63503" y="130385"/>
                    <a:pt x="122616" y="57761"/>
                  </a:cubicBezTo>
                  <a:cubicBezTo>
                    <a:pt x="138154" y="38507"/>
                    <a:pt x="154030" y="19254"/>
                    <a:pt x="169905" y="0"/>
                  </a:cubicBezTo>
                  <a:cubicBezTo>
                    <a:pt x="176323" y="6418"/>
                    <a:pt x="182741" y="12836"/>
                    <a:pt x="189497" y="1925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8773161-6526-4627-964B-0AE5C4023B26}"/>
                </a:ext>
              </a:extLst>
            </p:cNvPr>
            <p:cNvSpPr/>
            <p:nvPr/>
          </p:nvSpPr>
          <p:spPr>
            <a:xfrm>
              <a:off x="908199" y="3686656"/>
              <a:ext cx="194420" cy="477532"/>
            </a:xfrm>
            <a:custGeom>
              <a:avLst/>
              <a:gdLst>
                <a:gd name="connsiteX0" fmla="*/ 162474 w 169567"/>
                <a:gd name="connsiteY0" fmla="*/ 416489 h 416488"/>
                <a:gd name="connsiteX1" fmla="*/ 147612 w 169567"/>
                <a:gd name="connsiteY1" fmla="*/ 313464 h 416488"/>
                <a:gd name="connsiteX2" fmla="*/ 19254 w 169567"/>
                <a:gd name="connsiteY2" fmla="*/ 42223 h 416488"/>
                <a:gd name="connsiteX3" fmla="*/ 0 w 169567"/>
                <a:gd name="connsiteY3" fmla="*/ 20267 h 416488"/>
                <a:gd name="connsiteX4" fmla="*/ 18916 w 169567"/>
                <a:gd name="connsiteY4" fmla="*/ 0 h 416488"/>
                <a:gd name="connsiteX5" fmla="*/ 61139 w 169567"/>
                <a:gd name="connsiteY5" fmla="*/ 57423 h 416488"/>
                <a:gd name="connsiteX6" fmla="*/ 169568 w 169567"/>
                <a:gd name="connsiteY6" fmla="*/ 416489 h 416488"/>
                <a:gd name="connsiteX7" fmla="*/ 162474 w 169567"/>
                <a:gd name="connsiteY7" fmla="*/ 416489 h 4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567" h="416488">
                  <a:moveTo>
                    <a:pt x="162474" y="416489"/>
                  </a:moveTo>
                  <a:cubicBezTo>
                    <a:pt x="157408" y="382035"/>
                    <a:pt x="150990" y="347918"/>
                    <a:pt x="147612" y="313464"/>
                  </a:cubicBezTo>
                  <a:cubicBezTo>
                    <a:pt x="136803" y="207738"/>
                    <a:pt x="92215" y="118225"/>
                    <a:pt x="19254" y="42223"/>
                  </a:cubicBezTo>
                  <a:cubicBezTo>
                    <a:pt x="12498" y="35130"/>
                    <a:pt x="6418" y="27698"/>
                    <a:pt x="0" y="20267"/>
                  </a:cubicBezTo>
                  <a:cubicBezTo>
                    <a:pt x="6418" y="13511"/>
                    <a:pt x="12836" y="6756"/>
                    <a:pt x="18916" y="0"/>
                  </a:cubicBezTo>
                  <a:cubicBezTo>
                    <a:pt x="32765" y="19254"/>
                    <a:pt x="45601" y="39521"/>
                    <a:pt x="61139" y="57423"/>
                  </a:cubicBezTo>
                  <a:cubicBezTo>
                    <a:pt x="149976" y="161461"/>
                    <a:pt x="163150" y="287793"/>
                    <a:pt x="169568" y="416489"/>
                  </a:cubicBezTo>
                  <a:cubicBezTo>
                    <a:pt x="166866" y="416489"/>
                    <a:pt x="164501" y="416489"/>
                    <a:pt x="162474" y="4164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55A266C-60C8-4C6B-B007-264F1C4065A9}"/>
                </a:ext>
              </a:extLst>
            </p:cNvPr>
            <p:cNvSpPr/>
            <p:nvPr/>
          </p:nvSpPr>
          <p:spPr>
            <a:xfrm>
              <a:off x="1752842" y="3873331"/>
              <a:ext cx="29864" cy="284660"/>
            </a:xfrm>
            <a:custGeom>
              <a:avLst/>
              <a:gdLst>
                <a:gd name="connsiteX0" fmla="*/ 38 w 26046"/>
                <a:gd name="connsiteY0" fmla="*/ 0 h 248271"/>
                <a:gd name="connsiteX1" fmla="*/ 6456 w 26046"/>
                <a:gd name="connsiteY1" fmla="*/ 2027 h 248271"/>
                <a:gd name="connsiteX2" fmla="*/ 18278 w 26046"/>
                <a:gd name="connsiteY2" fmla="*/ 102011 h 248271"/>
                <a:gd name="connsiteX3" fmla="*/ 26047 w 26046"/>
                <a:gd name="connsiteY3" fmla="*/ 248272 h 248271"/>
                <a:gd name="connsiteX4" fmla="*/ 1051 w 26046"/>
                <a:gd name="connsiteY4" fmla="*/ 207062 h 248271"/>
                <a:gd name="connsiteX5" fmla="*/ 38 w 26046"/>
                <a:gd name="connsiteY5" fmla="*/ 0 h 24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46" h="248271">
                  <a:moveTo>
                    <a:pt x="38" y="0"/>
                  </a:moveTo>
                  <a:cubicBezTo>
                    <a:pt x="2064" y="676"/>
                    <a:pt x="4429" y="1351"/>
                    <a:pt x="6456" y="2027"/>
                  </a:cubicBezTo>
                  <a:cubicBezTo>
                    <a:pt x="16589" y="34454"/>
                    <a:pt x="14900" y="68570"/>
                    <a:pt x="18278" y="102011"/>
                  </a:cubicBezTo>
                  <a:cubicBezTo>
                    <a:pt x="23007" y="150652"/>
                    <a:pt x="23682" y="199293"/>
                    <a:pt x="26047" y="248272"/>
                  </a:cubicBezTo>
                  <a:cubicBezTo>
                    <a:pt x="-1314" y="246245"/>
                    <a:pt x="1389" y="224289"/>
                    <a:pt x="1051" y="207062"/>
                  </a:cubicBezTo>
                  <a:cubicBezTo>
                    <a:pt x="-300" y="138154"/>
                    <a:pt x="38" y="69246"/>
                    <a:pt x="3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2C9F1F6-1467-415A-A1F4-4CB1DEF1647B}"/>
                </a:ext>
              </a:extLst>
            </p:cNvPr>
            <p:cNvSpPr/>
            <p:nvPr/>
          </p:nvSpPr>
          <p:spPr>
            <a:xfrm>
              <a:off x="1750601" y="2984969"/>
              <a:ext cx="214859" cy="115954"/>
            </a:xfrm>
            <a:custGeom>
              <a:avLst/>
              <a:gdLst>
                <a:gd name="connsiteX0" fmla="*/ 140484 w 187393"/>
                <a:gd name="connsiteY0" fmla="*/ 3301 h 101131"/>
                <a:gd name="connsiteX1" fmla="*/ 186761 w 187393"/>
                <a:gd name="connsiteY1" fmla="*/ 24919 h 101131"/>
                <a:gd name="connsiteX2" fmla="*/ 145213 w 187393"/>
                <a:gd name="connsiteY2" fmla="*/ 93152 h 101131"/>
                <a:gd name="connsiteX3" fmla="*/ 48269 w 187393"/>
                <a:gd name="connsiteY3" fmla="*/ 99907 h 101131"/>
                <a:gd name="connsiteX4" fmla="*/ 8411 w 187393"/>
                <a:gd name="connsiteY4" fmla="*/ 71533 h 101131"/>
                <a:gd name="connsiteX5" fmla="*/ 34758 w 187393"/>
                <a:gd name="connsiteY5" fmla="*/ 17826 h 101131"/>
                <a:gd name="connsiteX6" fmla="*/ 140484 w 187393"/>
                <a:gd name="connsiteY6" fmla="*/ 3301 h 10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93" h="101131">
                  <a:moveTo>
                    <a:pt x="140484" y="3301"/>
                  </a:moveTo>
                  <a:cubicBezTo>
                    <a:pt x="156698" y="1274"/>
                    <a:pt x="183721" y="-9873"/>
                    <a:pt x="186761" y="24919"/>
                  </a:cubicBezTo>
                  <a:cubicBezTo>
                    <a:pt x="190476" y="65791"/>
                    <a:pt x="177979" y="87072"/>
                    <a:pt x="145213" y="93152"/>
                  </a:cubicBezTo>
                  <a:cubicBezTo>
                    <a:pt x="113124" y="99232"/>
                    <a:pt x="81034" y="103285"/>
                    <a:pt x="48269" y="99907"/>
                  </a:cubicBezTo>
                  <a:cubicBezTo>
                    <a:pt x="28678" y="97881"/>
                    <a:pt x="16855" y="88423"/>
                    <a:pt x="8411" y="71533"/>
                  </a:cubicBezTo>
                  <a:cubicBezTo>
                    <a:pt x="-7803" y="38430"/>
                    <a:pt x="-1385" y="23568"/>
                    <a:pt x="34758" y="17826"/>
                  </a:cubicBezTo>
                  <a:cubicBezTo>
                    <a:pt x="70225" y="11746"/>
                    <a:pt x="105692" y="8030"/>
                    <a:pt x="140484" y="3301"/>
                  </a:cubicBezTo>
                  <a:close/>
                </a:path>
              </a:pathLst>
            </a:custGeom>
            <a:solidFill>
              <a:srgbClr val="FDFDFD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672D63-8401-41CD-8C4E-F66E1EC860B7}"/>
                </a:ext>
              </a:extLst>
            </p:cNvPr>
            <p:cNvSpPr/>
            <p:nvPr/>
          </p:nvSpPr>
          <p:spPr>
            <a:xfrm>
              <a:off x="1465443" y="3006082"/>
              <a:ext cx="203906" cy="103788"/>
            </a:xfrm>
            <a:custGeom>
              <a:avLst/>
              <a:gdLst>
                <a:gd name="connsiteX0" fmla="*/ 145648 w 177840"/>
                <a:gd name="connsiteY0" fmla="*/ 3465 h 90521"/>
                <a:gd name="connsiteX1" fmla="*/ 177399 w 177840"/>
                <a:gd name="connsiteY1" fmla="*/ 34879 h 90521"/>
                <a:gd name="connsiteX2" fmla="*/ 145310 w 177840"/>
                <a:gd name="connsiteY2" fmla="*/ 84534 h 90521"/>
                <a:gd name="connsiteX3" fmla="*/ 64579 w 177840"/>
                <a:gd name="connsiteY3" fmla="*/ 89600 h 90521"/>
                <a:gd name="connsiteX4" fmla="*/ 400 w 177840"/>
                <a:gd name="connsiteY4" fmla="*/ 25421 h 90521"/>
                <a:gd name="connsiteX5" fmla="*/ 22694 w 177840"/>
                <a:gd name="connsiteY5" fmla="*/ 87 h 90521"/>
                <a:gd name="connsiteX6" fmla="*/ 145648 w 177840"/>
                <a:gd name="connsiteY6" fmla="*/ 3465 h 9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40" h="90521">
                  <a:moveTo>
                    <a:pt x="145648" y="3465"/>
                  </a:moveTo>
                  <a:cubicBezTo>
                    <a:pt x="164226" y="5492"/>
                    <a:pt x="180777" y="11234"/>
                    <a:pt x="177399" y="34879"/>
                  </a:cubicBezTo>
                  <a:cubicBezTo>
                    <a:pt x="174359" y="56160"/>
                    <a:pt x="173684" y="80142"/>
                    <a:pt x="145310" y="84534"/>
                  </a:cubicBezTo>
                  <a:cubicBezTo>
                    <a:pt x="118625" y="88587"/>
                    <a:pt x="91602" y="92303"/>
                    <a:pt x="64579" y="89600"/>
                  </a:cubicBezTo>
                  <a:cubicBezTo>
                    <a:pt x="26410" y="85547"/>
                    <a:pt x="4791" y="63253"/>
                    <a:pt x="400" y="25421"/>
                  </a:cubicBezTo>
                  <a:cubicBezTo>
                    <a:pt x="-1626" y="6843"/>
                    <a:pt x="3778" y="-926"/>
                    <a:pt x="22694" y="87"/>
                  </a:cubicBezTo>
                  <a:cubicBezTo>
                    <a:pt x="39583" y="763"/>
                    <a:pt x="121665" y="1101"/>
                    <a:pt x="145648" y="3465"/>
                  </a:cubicBezTo>
                  <a:close/>
                </a:path>
              </a:pathLst>
            </a:custGeom>
            <a:solidFill>
              <a:srgbClr val="FDFDFD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5FD75BE-493D-4829-A33D-C2657EC9D496}"/>
                </a:ext>
              </a:extLst>
            </p:cNvPr>
            <p:cNvSpPr/>
            <p:nvPr/>
          </p:nvSpPr>
          <p:spPr>
            <a:xfrm>
              <a:off x="1594060" y="4625912"/>
              <a:ext cx="286029" cy="281153"/>
            </a:xfrm>
            <a:custGeom>
              <a:avLst/>
              <a:gdLst>
                <a:gd name="connsiteX0" fmla="*/ 247965 w 249465"/>
                <a:gd name="connsiteY0" fmla="*/ 65469 h 245213"/>
                <a:gd name="connsiteX1" fmla="*/ 231076 w 249465"/>
                <a:gd name="connsiteY1" fmla="*/ 163765 h 245213"/>
                <a:gd name="connsiteX2" fmla="*/ 127038 w 249465"/>
                <a:gd name="connsiteY2" fmla="*/ 245171 h 245213"/>
                <a:gd name="connsiteX3" fmla="*/ 24351 w 249465"/>
                <a:gd name="connsiteY3" fmla="*/ 175587 h 245213"/>
                <a:gd name="connsiteX4" fmla="*/ 31 w 249465"/>
                <a:gd name="connsiteY4" fmla="*/ 52633 h 245213"/>
                <a:gd name="connsiteX5" fmla="*/ 23000 w 249465"/>
                <a:gd name="connsiteY5" fmla="*/ 33380 h 245213"/>
                <a:gd name="connsiteX6" fmla="*/ 113864 w 249465"/>
                <a:gd name="connsiteY6" fmla="*/ 4330 h 245213"/>
                <a:gd name="connsiteX7" fmla="*/ 136158 w 249465"/>
                <a:gd name="connsiteY7" fmla="*/ 6695 h 245213"/>
                <a:gd name="connsiteX8" fmla="*/ 214862 w 249465"/>
                <a:gd name="connsiteY8" fmla="*/ 32366 h 245213"/>
                <a:gd name="connsiteX9" fmla="*/ 247965 w 249465"/>
                <a:gd name="connsiteY9" fmla="*/ 65469 h 24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465" h="245213">
                  <a:moveTo>
                    <a:pt x="247965" y="65469"/>
                  </a:moveTo>
                  <a:cubicBezTo>
                    <a:pt x="244249" y="102288"/>
                    <a:pt x="242898" y="134040"/>
                    <a:pt x="231076" y="163765"/>
                  </a:cubicBezTo>
                  <a:cubicBezTo>
                    <a:pt x="211822" y="211055"/>
                    <a:pt x="176355" y="243820"/>
                    <a:pt x="127038" y="245171"/>
                  </a:cubicBezTo>
                  <a:cubicBezTo>
                    <a:pt x="81775" y="246522"/>
                    <a:pt x="46645" y="215784"/>
                    <a:pt x="24351" y="175587"/>
                  </a:cubicBezTo>
                  <a:cubicBezTo>
                    <a:pt x="3071" y="137418"/>
                    <a:pt x="1382" y="94857"/>
                    <a:pt x="31" y="52633"/>
                  </a:cubicBezTo>
                  <a:cubicBezTo>
                    <a:pt x="-645" y="35407"/>
                    <a:pt x="9827" y="33718"/>
                    <a:pt x="23000" y="33380"/>
                  </a:cubicBezTo>
                  <a:cubicBezTo>
                    <a:pt x="56103" y="32704"/>
                    <a:pt x="87855" y="27638"/>
                    <a:pt x="113864" y="4330"/>
                  </a:cubicBezTo>
                  <a:cubicBezTo>
                    <a:pt x="122985" y="-3776"/>
                    <a:pt x="129065" y="952"/>
                    <a:pt x="136158" y="6695"/>
                  </a:cubicBezTo>
                  <a:cubicBezTo>
                    <a:pt x="159128" y="25273"/>
                    <a:pt x="186150" y="33380"/>
                    <a:pt x="214862" y="32366"/>
                  </a:cubicBezTo>
                  <a:cubicBezTo>
                    <a:pt x="244587" y="31015"/>
                    <a:pt x="253370" y="43851"/>
                    <a:pt x="247965" y="65469"/>
                  </a:cubicBezTo>
                  <a:close/>
                </a:path>
              </a:pathLst>
            </a:custGeom>
            <a:solidFill>
              <a:srgbClr val="DCDCDC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68ADAC6-3790-4C0A-ACF6-7DDFD1C0C264}"/>
                </a:ext>
              </a:extLst>
            </p:cNvPr>
            <p:cNvSpPr/>
            <p:nvPr/>
          </p:nvSpPr>
          <p:spPr>
            <a:xfrm>
              <a:off x="1776123" y="2913453"/>
              <a:ext cx="188224" cy="58760"/>
            </a:xfrm>
            <a:custGeom>
              <a:avLst/>
              <a:gdLst>
                <a:gd name="connsiteX0" fmla="*/ 0 w 164163"/>
                <a:gd name="connsiteY0" fmla="*/ 50812 h 51249"/>
                <a:gd name="connsiteX1" fmla="*/ 164164 w 164163"/>
                <a:gd name="connsiteY1" fmla="*/ 8589 h 51249"/>
                <a:gd name="connsiteX2" fmla="*/ 0 w 164163"/>
                <a:gd name="connsiteY2" fmla="*/ 50812 h 5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163" h="51249">
                  <a:moveTo>
                    <a:pt x="0" y="50812"/>
                  </a:moveTo>
                  <a:cubicBezTo>
                    <a:pt x="51006" y="23451"/>
                    <a:pt x="98295" y="-18096"/>
                    <a:pt x="164164" y="8589"/>
                  </a:cubicBezTo>
                  <a:cubicBezTo>
                    <a:pt x="104376" y="3860"/>
                    <a:pt x="60126" y="56554"/>
                    <a:pt x="0" y="50812"/>
                  </a:cubicBezTo>
                  <a:close/>
                </a:path>
              </a:pathLst>
            </a:custGeom>
            <a:solidFill>
              <a:srgbClr val="3F3F3F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5E4DAC-2983-491B-B967-407082523EB2}"/>
                </a:ext>
              </a:extLst>
            </p:cNvPr>
            <p:cNvSpPr/>
            <p:nvPr/>
          </p:nvSpPr>
          <p:spPr>
            <a:xfrm>
              <a:off x="1441502" y="2927659"/>
              <a:ext cx="192484" cy="48572"/>
            </a:xfrm>
            <a:custGeom>
              <a:avLst/>
              <a:gdLst>
                <a:gd name="connsiteX0" fmla="*/ 0 w 167878"/>
                <a:gd name="connsiteY0" fmla="*/ 15115 h 42363"/>
                <a:gd name="connsiteX1" fmla="*/ 167879 w 167878"/>
                <a:gd name="connsiteY1" fmla="*/ 40449 h 42363"/>
                <a:gd name="connsiteX2" fmla="*/ 0 w 167878"/>
                <a:gd name="connsiteY2" fmla="*/ 15115 h 4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878" h="42363">
                  <a:moveTo>
                    <a:pt x="0" y="15115"/>
                  </a:moveTo>
                  <a:cubicBezTo>
                    <a:pt x="36143" y="-12584"/>
                    <a:pt x="102349" y="-1099"/>
                    <a:pt x="167879" y="40449"/>
                  </a:cubicBezTo>
                  <a:cubicBezTo>
                    <a:pt x="106402" y="52947"/>
                    <a:pt x="58774" y="-423"/>
                    <a:pt x="0" y="15115"/>
                  </a:cubicBezTo>
                  <a:close/>
                </a:path>
              </a:pathLst>
            </a:custGeom>
            <a:solidFill>
              <a:srgbClr val="3E3E3E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C7AC792-084F-4C5C-9BEA-AA50345856D5}"/>
                </a:ext>
              </a:extLst>
            </p:cNvPr>
            <p:cNvSpPr/>
            <p:nvPr/>
          </p:nvSpPr>
          <p:spPr>
            <a:xfrm>
              <a:off x="750958" y="5299344"/>
              <a:ext cx="1924847" cy="75135"/>
            </a:xfrm>
            <a:custGeom>
              <a:avLst/>
              <a:gdLst>
                <a:gd name="connsiteX0" fmla="*/ 1631838 w 1678790"/>
                <a:gd name="connsiteY0" fmla="*/ 65530 h 65530"/>
                <a:gd name="connsiteX1" fmla="*/ 46952 w 1678790"/>
                <a:gd name="connsiteY1" fmla="*/ 65530 h 65530"/>
                <a:gd name="connsiteX2" fmla="*/ 0 w 1678790"/>
                <a:gd name="connsiteY2" fmla="*/ 18578 h 65530"/>
                <a:gd name="connsiteX3" fmla="*/ 0 w 1678790"/>
                <a:gd name="connsiteY3" fmla="*/ 13511 h 65530"/>
                <a:gd name="connsiteX4" fmla="*/ 13511 w 1678790"/>
                <a:gd name="connsiteY4" fmla="*/ 0 h 65530"/>
                <a:gd name="connsiteX5" fmla="*/ 1665279 w 1678790"/>
                <a:gd name="connsiteY5" fmla="*/ 0 h 65530"/>
                <a:gd name="connsiteX6" fmla="*/ 1678790 w 1678790"/>
                <a:gd name="connsiteY6" fmla="*/ 13511 h 65530"/>
                <a:gd name="connsiteX7" fmla="*/ 1678790 w 1678790"/>
                <a:gd name="connsiteY7" fmla="*/ 18578 h 65530"/>
                <a:gd name="connsiteX8" fmla="*/ 1631838 w 1678790"/>
                <a:gd name="connsiteY8" fmla="*/ 65530 h 6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8790" h="65530">
                  <a:moveTo>
                    <a:pt x="1631838" y="65530"/>
                  </a:moveTo>
                  <a:lnTo>
                    <a:pt x="46952" y="65530"/>
                  </a:lnTo>
                  <a:cubicBezTo>
                    <a:pt x="20943" y="65530"/>
                    <a:pt x="0" y="44587"/>
                    <a:pt x="0" y="18578"/>
                  </a:cubicBezTo>
                  <a:lnTo>
                    <a:pt x="0" y="13511"/>
                  </a:lnTo>
                  <a:cubicBezTo>
                    <a:pt x="0" y="6080"/>
                    <a:pt x="6080" y="0"/>
                    <a:pt x="13511" y="0"/>
                  </a:cubicBezTo>
                  <a:lnTo>
                    <a:pt x="1665279" y="0"/>
                  </a:lnTo>
                  <a:cubicBezTo>
                    <a:pt x="1672710" y="0"/>
                    <a:pt x="1678790" y="6080"/>
                    <a:pt x="1678790" y="13511"/>
                  </a:cubicBezTo>
                  <a:lnTo>
                    <a:pt x="1678790" y="18578"/>
                  </a:lnTo>
                  <a:cubicBezTo>
                    <a:pt x="1678790" y="44587"/>
                    <a:pt x="1657848" y="65530"/>
                    <a:pt x="1631838" y="65530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71D63AB-6BD8-4D36-8408-5B78B06656E3}"/>
              </a:ext>
            </a:extLst>
          </p:cNvPr>
          <p:cNvSpPr txBox="1"/>
          <p:nvPr/>
        </p:nvSpPr>
        <p:spPr>
          <a:xfrm>
            <a:off x="7134504" y="5184683"/>
            <a:ext cx="45581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0288E66-8C88-497F-B4A8-AE4C3DE0B569}"/>
              </a:ext>
            </a:extLst>
          </p:cNvPr>
          <p:cNvGrpSpPr/>
          <p:nvPr/>
        </p:nvGrpSpPr>
        <p:grpSpPr>
          <a:xfrm flipH="1">
            <a:off x="307234" y="3629349"/>
            <a:ext cx="1390302" cy="1655492"/>
            <a:chOff x="-269682" y="2392932"/>
            <a:chExt cx="3796368" cy="4520497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DB9EABD-23CC-4300-B10E-F49EABE46FC7}"/>
                </a:ext>
              </a:extLst>
            </p:cNvPr>
            <p:cNvGrpSpPr/>
            <p:nvPr/>
          </p:nvGrpSpPr>
          <p:grpSpPr>
            <a:xfrm>
              <a:off x="-269682" y="3351579"/>
              <a:ext cx="1684167" cy="2225289"/>
              <a:chOff x="4414182" y="2417791"/>
              <a:chExt cx="1684167" cy="2225289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082A34F-CC75-4474-9541-A3B835AD6D73}"/>
                  </a:ext>
                </a:extLst>
              </p:cNvPr>
              <p:cNvSpPr/>
              <p:nvPr/>
            </p:nvSpPr>
            <p:spPr>
              <a:xfrm>
                <a:off x="4414182" y="2417791"/>
                <a:ext cx="1684167" cy="2225289"/>
              </a:xfrm>
              <a:custGeom>
                <a:avLst/>
                <a:gdLst>
                  <a:gd name="connsiteX0" fmla="*/ 0 w 1268858"/>
                  <a:gd name="connsiteY0" fmla="*/ 1006972 h 1676542"/>
                  <a:gd name="connsiteX1" fmla="*/ 10536 w 1268858"/>
                  <a:gd name="connsiteY1" fmla="*/ 997353 h 1676542"/>
                  <a:gd name="connsiteX2" fmla="*/ 1076469 w 1268858"/>
                  <a:gd name="connsiteY2" fmla="*/ 1216311 h 1676542"/>
                  <a:gd name="connsiteX3" fmla="*/ 1099372 w 1268858"/>
                  <a:gd name="connsiteY3" fmla="*/ 1230053 h 1676542"/>
                  <a:gd name="connsiteX4" fmla="*/ 1169457 w 1268858"/>
                  <a:gd name="connsiteY4" fmla="*/ 1252957 h 1676542"/>
                  <a:gd name="connsiteX5" fmla="*/ 1116779 w 1268858"/>
                  <a:gd name="connsiteY5" fmla="*/ 1124697 h 1676542"/>
                  <a:gd name="connsiteX6" fmla="*/ 953706 w 1268858"/>
                  <a:gd name="connsiteY6" fmla="*/ 945591 h 1676542"/>
                  <a:gd name="connsiteX7" fmla="*/ 944544 w 1268858"/>
                  <a:gd name="connsiteY7" fmla="*/ 913984 h 1676542"/>
                  <a:gd name="connsiteX8" fmla="*/ 940880 w 1268858"/>
                  <a:gd name="connsiteY8" fmla="*/ 901158 h 1676542"/>
                  <a:gd name="connsiteX9" fmla="*/ 875833 w 1268858"/>
                  <a:gd name="connsiteY9" fmla="*/ 859473 h 1676542"/>
                  <a:gd name="connsiteX10" fmla="*/ 820865 w 1268858"/>
                  <a:gd name="connsiteY10" fmla="*/ 848937 h 1676542"/>
                  <a:gd name="connsiteX11" fmla="*/ 182771 w 1268858"/>
                  <a:gd name="connsiteY11" fmla="*/ 195727 h 1676542"/>
                  <a:gd name="connsiteX12" fmla="*/ 171777 w 1268858"/>
                  <a:gd name="connsiteY12" fmla="*/ 11582 h 1676542"/>
                  <a:gd name="connsiteX13" fmla="*/ 180938 w 1268858"/>
                  <a:gd name="connsiteY13" fmla="*/ 1505 h 1676542"/>
                  <a:gd name="connsiteX14" fmla="*/ 229952 w 1268858"/>
                  <a:gd name="connsiteY14" fmla="*/ 62886 h 1676542"/>
                  <a:gd name="connsiteX15" fmla="*/ 425549 w 1268858"/>
                  <a:gd name="connsiteY15" fmla="*/ 299251 h 1676542"/>
                  <a:gd name="connsiteX16" fmla="*/ 636720 w 1268858"/>
                  <a:gd name="connsiteY16" fmla="*/ 553481 h 1676542"/>
                  <a:gd name="connsiteX17" fmla="*/ 842852 w 1268858"/>
                  <a:gd name="connsiteY17" fmla="*/ 802214 h 1676542"/>
                  <a:gd name="connsiteX18" fmla="*/ 877666 w 1268858"/>
                  <a:gd name="connsiteY18" fmla="*/ 842983 h 1676542"/>
                  <a:gd name="connsiteX19" fmla="*/ 886369 w 1268858"/>
                  <a:gd name="connsiteY19" fmla="*/ 815498 h 1676542"/>
                  <a:gd name="connsiteX20" fmla="*/ 917976 w 1268858"/>
                  <a:gd name="connsiteY20" fmla="*/ 871383 h 1676542"/>
                  <a:gd name="connsiteX21" fmla="*/ 1003177 w 1268858"/>
                  <a:gd name="connsiteY21" fmla="*/ 916732 h 1676542"/>
                  <a:gd name="connsiteX22" fmla="*/ 987145 w 1268858"/>
                  <a:gd name="connsiteY22" fmla="*/ 850312 h 1676542"/>
                  <a:gd name="connsiteX23" fmla="*/ 986687 w 1268858"/>
                  <a:gd name="connsiteY23" fmla="*/ 828324 h 1676542"/>
                  <a:gd name="connsiteX24" fmla="*/ 974777 w 1268858"/>
                  <a:gd name="connsiteY24" fmla="*/ 782059 h 1676542"/>
                  <a:gd name="connsiteX25" fmla="*/ 1097998 w 1268858"/>
                  <a:gd name="connsiteY25" fmla="*/ 157707 h 1676542"/>
                  <a:gd name="connsiteX26" fmla="*/ 1107618 w 1268858"/>
                  <a:gd name="connsiteY26" fmla="*/ 151752 h 1676542"/>
                  <a:gd name="connsiteX27" fmla="*/ 1109450 w 1268858"/>
                  <a:gd name="connsiteY27" fmla="*/ 173282 h 1676542"/>
                  <a:gd name="connsiteX28" fmla="*/ 1040281 w 1268858"/>
                  <a:gd name="connsiteY28" fmla="*/ 574094 h 1676542"/>
                  <a:gd name="connsiteX29" fmla="*/ 1003635 w 1268858"/>
                  <a:gd name="connsiteY29" fmla="*/ 788472 h 1676542"/>
                  <a:gd name="connsiteX30" fmla="*/ 1003177 w 1268858"/>
                  <a:gd name="connsiteY30" fmla="*/ 806337 h 1676542"/>
                  <a:gd name="connsiteX31" fmla="*/ 1010965 w 1268858"/>
                  <a:gd name="connsiteY31" fmla="*/ 888790 h 1676542"/>
                  <a:gd name="connsiteX32" fmla="*/ 1048068 w 1268858"/>
                  <a:gd name="connsiteY32" fmla="*/ 948339 h 1676542"/>
                  <a:gd name="connsiteX33" fmla="*/ 1067766 w 1268858"/>
                  <a:gd name="connsiteY33" fmla="*/ 944216 h 1676542"/>
                  <a:gd name="connsiteX34" fmla="*/ 1076011 w 1268858"/>
                  <a:gd name="connsiteY34" fmla="*/ 930016 h 1676542"/>
                  <a:gd name="connsiteX35" fmla="*/ 1087463 w 1268858"/>
                  <a:gd name="connsiteY35" fmla="*/ 919939 h 1676542"/>
                  <a:gd name="connsiteX36" fmla="*/ 1094334 w 1268858"/>
                  <a:gd name="connsiteY36" fmla="*/ 933223 h 1676542"/>
                  <a:gd name="connsiteX37" fmla="*/ 1100289 w 1268858"/>
                  <a:gd name="connsiteY37" fmla="*/ 975823 h 1676542"/>
                  <a:gd name="connsiteX38" fmla="*/ 1117237 w 1268858"/>
                  <a:gd name="connsiteY38" fmla="*/ 1023921 h 1676542"/>
                  <a:gd name="connsiteX39" fmla="*/ 1233587 w 1268858"/>
                  <a:gd name="connsiteY39" fmla="*/ 1274944 h 1676542"/>
                  <a:gd name="connsiteX40" fmla="*/ 1270691 w 1268858"/>
                  <a:gd name="connsiteY40" fmla="*/ 1503522 h 1676542"/>
                  <a:gd name="connsiteX41" fmla="*/ 1267027 w 1268858"/>
                  <a:gd name="connsiteY41" fmla="*/ 1656518 h 1676542"/>
                  <a:gd name="connsiteX42" fmla="*/ 1262446 w 1268858"/>
                  <a:gd name="connsiteY42" fmla="*/ 1673467 h 1676542"/>
                  <a:gd name="connsiteX43" fmla="*/ 1258323 w 1268858"/>
                  <a:gd name="connsiteY43" fmla="*/ 1676673 h 1676542"/>
                  <a:gd name="connsiteX44" fmla="*/ 1214349 w 1268858"/>
                  <a:gd name="connsiteY44" fmla="*/ 1676215 h 1676542"/>
                  <a:gd name="connsiteX45" fmla="*/ 1212516 w 1268858"/>
                  <a:gd name="connsiteY45" fmla="*/ 1674383 h 1676542"/>
                  <a:gd name="connsiteX46" fmla="*/ 1218471 w 1268858"/>
                  <a:gd name="connsiteY46" fmla="*/ 1514058 h 1676542"/>
                  <a:gd name="connsiteX47" fmla="*/ 1208852 w 1268858"/>
                  <a:gd name="connsiteY47" fmla="*/ 1410533 h 1676542"/>
                  <a:gd name="connsiteX48" fmla="*/ 1198316 w 1268858"/>
                  <a:gd name="connsiteY48" fmla="*/ 1388088 h 1676542"/>
                  <a:gd name="connsiteX49" fmla="*/ 1176787 w 1268858"/>
                  <a:gd name="connsiteY49" fmla="*/ 1353733 h 1676542"/>
                  <a:gd name="connsiteX50" fmla="*/ 1198316 w 1268858"/>
                  <a:gd name="connsiteY50" fmla="*/ 1358313 h 1676542"/>
                  <a:gd name="connsiteX51" fmla="*/ 1176328 w 1268858"/>
                  <a:gd name="connsiteY51" fmla="*/ 1272654 h 1676542"/>
                  <a:gd name="connsiteX52" fmla="*/ 1164419 w 1268858"/>
                  <a:gd name="connsiteY52" fmla="*/ 1264409 h 1676542"/>
                  <a:gd name="connsiteX53" fmla="*/ 1083798 w 1268858"/>
                  <a:gd name="connsiteY53" fmla="*/ 1239673 h 1676542"/>
                  <a:gd name="connsiteX54" fmla="*/ 862549 w 1268858"/>
                  <a:gd name="connsiteY54" fmla="*/ 1192033 h 1676542"/>
                  <a:gd name="connsiteX55" fmla="*/ 125970 w 1268858"/>
                  <a:gd name="connsiteY55" fmla="*/ 1036747 h 1676542"/>
                  <a:gd name="connsiteX56" fmla="*/ 16491 w 1268858"/>
                  <a:gd name="connsiteY56" fmla="*/ 1013843 h 1676542"/>
                  <a:gd name="connsiteX57" fmla="*/ 0 w 1268858"/>
                  <a:gd name="connsiteY57" fmla="*/ 1006972 h 167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268858" h="1676542">
                    <a:moveTo>
                      <a:pt x="0" y="1006972"/>
                    </a:moveTo>
                    <a:cubicBezTo>
                      <a:pt x="458" y="1000559"/>
                      <a:pt x="6413" y="1000101"/>
                      <a:pt x="10536" y="997353"/>
                    </a:cubicBezTo>
                    <a:cubicBezTo>
                      <a:pt x="368290" y="784807"/>
                      <a:pt x="831859" y="879628"/>
                      <a:pt x="1076469" y="1216311"/>
                    </a:cubicBezTo>
                    <a:cubicBezTo>
                      <a:pt x="1082424" y="1224556"/>
                      <a:pt x="1089295" y="1228679"/>
                      <a:pt x="1099372" y="1230053"/>
                    </a:cubicBezTo>
                    <a:cubicBezTo>
                      <a:pt x="1122734" y="1233718"/>
                      <a:pt x="1145180" y="1241505"/>
                      <a:pt x="1169457" y="1252957"/>
                    </a:cubicBezTo>
                    <a:cubicBezTo>
                      <a:pt x="1154799" y="1206692"/>
                      <a:pt x="1137850" y="1165007"/>
                      <a:pt x="1116779" y="1124697"/>
                    </a:cubicBezTo>
                    <a:cubicBezTo>
                      <a:pt x="1077843" y="1050947"/>
                      <a:pt x="1027913" y="987275"/>
                      <a:pt x="953706" y="945591"/>
                    </a:cubicBezTo>
                    <a:cubicBezTo>
                      <a:pt x="940422" y="937803"/>
                      <a:pt x="937673" y="928184"/>
                      <a:pt x="944544" y="913984"/>
                    </a:cubicBezTo>
                    <a:cubicBezTo>
                      <a:pt x="948209" y="906654"/>
                      <a:pt x="945002" y="904822"/>
                      <a:pt x="940880" y="901158"/>
                    </a:cubicBezTo>
                    <a:cubicBezTo>
                      <a:pt x="920724" y="884667"/>
                      <a:pt x="898279" y="871383"/>
                      <a:pt x="875833" y="859473"/>
                    </a:cubicBezTo>
                    <a:cubicBezTo>
                      <a:pt x="859801" y="851228"/>
                      <a:pt x="839188" y="852602"/>
                      <a:pt x="820865" y="848937"/>
                    </a:cubicBezTo>
                    <a:cubicBezTo>
                      <a:pt x="496550" y="785724"/>
                      <a:pt x="237739" y="520958"/>
                      <a:pt x="182771" y="195727"/>
                    </a:cubicBezTo>
                    <a:cubicBezTo>
                      <a:pt x="172235" y="134804"/>
                      <a:pt x="168570" y="73422"/>
                      <a:pt x="171777" y="11582"/>
                    </a:cubicBezTo>
                    <a:cubicBezTo>
                      <a:pt x="172235" y="7001"/>
                      <a:pt x="168112" y="-3992"/>
                      <a:pt x="180938" y="1505"/>
                    </a:cubicBezTo>
                    <a:cubicBezTo>
                      <a:pt x="195139" y="23950"/>
                      <a:pt x="213461" y="42731"/>
                      <a:pt x="229952" y="62886"/>
                    </a:cubicBezTo>
                    <a:cubicBezTo>
                      <a:pt x="294540" y="142133"/>
                      <a:pt x="360503" y="220463"/>
                      <a:pt x="425549" y="299251"/>
                    </a:cubicBezTo>
                    <a:cubicBezTo>
                      <a:pt x="495634" y="383995"/>
                      <a:pt x="566177" y="468738"/>
                      <a:pt x="636720" y="553481"/>
                    </a:cubicBezTo>
                    <a:cubicBezTo>
                      <a:pt x="705431" y="636392"/>
                      <a:pt x="774600" y="718845"/>
                      <a:pt x="842852" y="802214"/>
                    </a:cubicBezTo>
                    <a:cubicBezTo>
                      <a:pt x="854304" y="815956"/>
                      <a:pt x="865298" y="829698"/>
                      <a:pt x="877666" y="842983"/>
                    </a:cubicBezTo>
                    <a:cubicBezTo>
                      <a:pt x="885453" y="834737"/>
                      <a:pt x="874001" y="821453"/>
                      <a:pt x="886369" y="815498"/>
                    </a:cubicBezTo>
                    <a:cubicBezTo>
                      <a:pt x="880414" y="843899"/>
                      <a:pt x="895530" y="856725"/>
                      <a:pt x="917976" y="871383"/>
                    </a:cubicBezTo>
                    <a:cubicBezTo>
                      <a:pt x="945002" y="888332"/>
                      <a:pt x="973861" y="901158"/>
                      <a:pt x="1003177" y="916732"/>
                    </a:cubicBezTo>
                    <a:cubicBezTo>
                      <a:pt x="994932" y="894745"/>
                      <a:pt x="988519" y="873215"/>
                      <a:pt x="987145" y="850312"/>
                    </a:cubicBezTo>
                    <a:cubicBezTo>
                      <a:pt x="986687" y="842983"/>
                      <a:pt x="984396" y="834737"/>
                      <a:pt x="986687" y="828324"/>
                    </a:cubicBezTo>
                    <a:cubicBezTo>
                      <a:pt x="992184" y="810001"/>
                      <a:pt x="983022" y="796717"/>
                      <a:pt x="974777" y="782059"/>
                    </a:cubicBezTo>
                    <a:cubicBezTo>
                      <a:pt x="856594" y="571346"/>
                      <a:pt x="908815" y="306122"/>
                      <a:pt x="1097998" y="157707"/>
                    </a:cubicBezTo>
                    <a:cubicBezTo>
                      <a:pt x="1101205" y="155417"/>
                      <a:pt x="1104411" y="153584"/>
                      <a:pt x="1107618" y="151752"/>
                    </a:cubicBezTo>
                    <a:cubicBezTo>
                      <a:pt x="1112199" y="158623"/>
                      <a:pt x="1110366" y="165952"/>
                      <a:pt x="1109450" y="173282"/>
                    </a:cubicBezTo>
                    <a:cubicBezTo>
                      <a:pt x="1086546" y="307038"/>
                      <a:pt x="1063185" y="440337"/>
                      <a:pt x="1040281" y="574094"/>
                    </a:cubicBezTo>
                    <a:cubicBezTo>
                      <a:pt x="1027913" y="645554"/>
                      <a:pt x="1015545" y="717013"/>
                      <a:pt x="1003635" y="788472"/>
                    </a:cubicBezTo>
                    <a:cubicBezTo>
                      <a:pt x="1002719" y="794427"/>
                      <a:pt x="1001803" y="800382"/>
                      <a:pt x="1003177" y="806337"/>
                    </a:cubicBezTo>
                    <a:cubicBezTo>
                      <a:pt x="1001345" y="834279"/>
                      <a:pt x="1003177" y="861763"/>
                      <a:pt x="1010965" y="888790"/>
                    </a:cubicBezTo>
                    <a:cubicBezTo>
                      <a:pt x="1017836" y="912151"/>
                      <a:pt x="1028371" y="932764"/>
                      <a:pt x="1048068" y="948339"/>
                    </a:cubicBezTo>
                    <a:cubicBezTo>
                      <a:pt x="1056772" y="955210"/>
                      <a:pt x="1062727" y="955210"/>
                      <a:pt x="1067766" y="944216"/>
                    </a:cubicBezTo>
                    <a:cubicBezTo>
                      <a:pt x="1070056" y="939178"/>
                      <a:pt x="1072804" y="934597"/>
                      <a:pt x="1076011" y="930016"/>
                    </a:cubicBezTo>
                    <a:cubicBezTo>
                      <a:pt x="1079217" y="925893"/>
                      <a:pt x="1081050" y="919022"/>
                      <a:pt x="1087463" y="919939"/>
                    </a:cubicBezTo>
                    <a:cubicBezTo>
                      <a:pt x="1094334" y="920855"/>
                      <a:pt x="1093418" y="928184"/>
                      <a:pt x="1094334" y="933223"/>
                    </a:cubicBezTo>
                    <a:cubicBezTo>
                      <a:pt x="1096624" y="947423"/>
                      <a:pt x="1098914" y="961623"/>
                      <a:pt x="1100289" y="975823"/>
                    </a:cubicBezTo>
                    <a:cubicBezTo>
                      <a:pt x="1101663" y="993230"/>
                      <a:pt x="1106244" y="1009263"/>
                      <a:pt x="1117237" y="1023921"/>
                    </a:cubicBezTo>
                    <a:cubicBezTo>
                      <a:pt x="1173122" y="1099503"/>
                      <a:pt x="1208852" y="1185162"/>
                      <a:pt x="1233587" y="1274944"/>
                    </a:cubicBezTo>
                    <a:cubicBezTo>
                      <a:pt x="1254201" y="1349610"/>
                      <a:pt x="1267943" y="1425650"/>
                      <a:pt x="1270691" y="1503522"/>
                    </a:cubicBezTo>
                    <a:cubicBezTo>
                      <a:pt x="1272524" y="1554826"/>
                      <a:pt x="1272066" y="1605672"/>
                      <a:pt x="1267027" y="1656518"/>
                    </a:cubicBezTo>
                    <a:cubicBezTo>
                      <a:pt x="1266569" y="1662473"/>
                      <a:pt x="1266111" y="1668428"/>
                      <a:pt x="1262446" y="1673467"/>
                    </a:cubicBezTo>
                    <a:cubicBezTo>
                      <a:pt x="1261530" y="1674841"/>
                      <a:pt x="1260156" y="1675757"/>
                      <a:pt x="1258323" y="1676673"/>
                    </a:cubicBezTo>
                    <a:cubicBezTo>
                      <a:pt x="1243665" y="1678964"/>
                      <a:pt x="1229007" y="1679880"/>
                      <a:pt x="1214349" y="1676215"/>
                    </a:cubicBezTo>
                    <a:cubicBezTo>
                      <a:pt x="1213890" y="1675757"/>
                      <a:pt x="1212974" y="1674841"/>
                      <a:pt x="1212516" y="1674383"/>
                    </a:cubicBezTo>
                    <a:cubicBezTo>
                      <a:pt x="1218471" y="1621247"/>
                      <a:pt x="1220762" y="1567652"/>
                      <a:pt x="1218471" y="1514058"/>
                    </a:cubicBezTo>
                    <a:cubicBezTo>
                      <a:pt x="1217097" y="1479244"/>
                      <a:pt x="1212974" y="1444889"/>
                      <a:pt x="1208852" y="1410533"/>
                    </a:cubicBezTo>
                    <a:cubicBezTo>
                      <a:pt x="1207477" y="1401830"/>
                      <a:pt x="1202439" y="1394959"/>
                      <a:pt x="1198316" y="1388088"/>
                    </a:cubicBezTo>
                    <a:cubicBezTo>
                      <a:pt x="1191445" y="1376636"/>
                      <a:pt x="1184116" y="1365184"/>
                      <a:pt x="1176787" y="1353733"/>
                    </a:cubicBezTo>
                    <a:cubicBezTo>
                      <a:pt x="1184574" y="1351900"/>
                      <a:pt x="1190071" y="1358313"/>
                      <a:pt x="1198316" y="1358313"/>
                    </a:cubicBezTo>
                    <a:cubicBezTo>
                      <a:pt x="1193277" y="1328997"/>
                      <a:pt x="1185490" y="1300596"/>
                      <a:pt x="1176328" y="1272654"/>
                    </a:cubicBezTo>
                    <a:cubicBezTo>
                      <a:pt x="1174496" y="1267615"/>
                      <a:pt x="1168999" y="1266241"/>
                      <a:pt x="1164419" y="1264409"/>
                    </a:cubicBezTo>
                    <a:cubicBezTo>
                      <a:pt x="1139225" y="1251583"/>
                      <a:pt x="1111740" y="1244253"/>
                      <a:pt x="1083798" y="1239673"/>
                    </a:cubicBezTo>
                    <a:cubicBezTo>
                      <a:pt x="1010507" y="1222266"/>
                      <a:pt x="936299" y="1207608"/>
                      <a:pt x="862549" y="1192033"/>
                    </a:cubicBezTo>
                    <a:cubicBezTo>
                      <a:pt x="616107" y="1139813"/>
                      <a:pt x="371038" y="1088051"/>
                      <a:pt x="125970" y="1036747"/>
                    </a:cubicBezTo>
                    <a:cubicBezTo>
                      <a:pt x="89324" y="1028960"/>
                      <a:pt x="53136" y="1021631"/>
                      <a:pt x="16491" y="1013843"/>
                    </a:cubicBezTo>
                    <a:cubicBezTo>
                      <a:pt x="10536" y="1012011"/>
                      <a:pt x="5039" y="1010637"/>
                      <a:pt x="0" y="10069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E59F43A-2B8B-4C5E-A719-D65618F20F37}"/>
                  </a:ext>
                </a:extLst>
              </p:cNvPr>
              <p:cNvSpPr/>
              <p:nvPr/>
            </p:nvSpPr>
            <p:spPr>
              <a:xfrm>
                <a:off x="4649538" y="2419787"/>
                <a:ext cx="936324" cy="1124805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A24427C-B806-48EC-97B3-41F33A6B78E7}"/>
                  </a:ext>
                </a:extLst>
              </p:cNvPr>
              <p:cNvSpPr/>
              <p:nvPr/>
            </p:nvSpPr>
            <p:spPr>
              <a:xfrm>
                <a:off x="4414182" y="3754353"/>
                <a:ext cx="1434886" cy="462082"/>
              </a:xfrm>
              <a:custGeom>
                <a:avLst/>
                <a:gdLst>
                  <a:gd name="connsiteX0" fmla="*/ 0 w 1081049"/>
                  <a:gd name="connsiteY0" fmla="*/ 0 h 348134"/>
                  <a:gd name="connsiteX1" fmla="*/ 92989 w 1081049"/>
                  <a:gd name="connsiteY1" fmla="*/ 18323 h 348134"/>
                  <a:gd name="connsiteX2" fmla="*/ 317444 w 1081049"/>
                  <a:gd name="connsiteY2" fmla="*/ 65504 h 348134"/>
                  <a:gd name="connsiteX3" fmla="*/ 547396 w 1081049"/>
                  <a:gd name="connsiteY3" fmla="*/ 114060 h 348134"/>
                  <a:gd name="connsiteX4" fmla="*/ 812161 w 1081049"/>
                  <a:gd name="connsiteY4" fmla="*/ 169945 h 348134"/>
                  <a:gd name="connsiteX5" fmla="*/ 1058146 w 1081049"/>
                  <a:gd name="connsiteY5" fmla="*/ 222165 h 348134"/>
                  <a:gd name="connsiteX6" fmla="*/ 1082882 w 1081049"/>
                  <a:gd name="connsiteY6" fmla="*/ 232242 h 348134"/>
                  <a:gd name="connsiteX7" fmla="*/ 589538 w 1081049"/>
                  <a:gd name="connsiteY7" fmla="*/ 344928 h 348134"/>
                  <a:gd name="connsiteX8" fmla="*/ 10078 w 1081049"/>
                  <a:gd name="connsiteY8" fmla="*/ 16033 h 348134"/>
                  <a:gd name="connsiteX9" fmla="*/ 0 w 1081049"/>
                  <a:gd name="connsiteY9" fmla="*/ 0 h 3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1049" h="348134">
                    <a:moveTo>
                      <a:pt x="0" y="0"/>
                    </a:moveTo>
                    <a:cubicBezTo>
                      <a:pt x="31607" y="3665"/>
                      <a:pt x="61840" y="11910"/>
                      <a:pt x="92989" y="18323"/>
                    </a:cubicBezTo>
                    <a:cubicBezTo>
                      <a:pt x="167654" y="33439"/>
                      <a:pt x="242778" y="49472"/>
                      <a:pt x="317444" y="65504"/>
                    </a:cubicBezTo>
                    <a:cubicBezTo>
                      <a:pt x="393942" y="81537"/>
                      <a:pt x="470898" y="98027"/>
                      <a:pt x="547396" y="114060"/>
                    </a:cubicBezTo>
                    <a:cubicBezTo>
                      <a:pt x="635804" y="132841"/>
                      <a:pt x="723754" y="151164"/>
                      <a:pt x="812161" y="169945"/>
                    </a:cubicBezTo>
                    <a:cubicBezTo>
                      <a:pt x="894156" y="187351"/>
                      <a:pt x="976151" y="204300"/>
                      <a:pt x="1058146" y="222165"/>
                    </a:cubicBezTo>
                    <a:cubicBezTo>
                      <a:pt x="1066849" y="223997"/>
                      <a:pt x="1077843" y="220791"/>
                      <a:pt x="1082882" y="232242"/>
                    </a:cubicBezTo>
                    <a:cubicBezTo>
                      <a:pt x="930802" y="323399"/>
                      <a:pt x="765896" y="362793"/>
                      <a:pt x="589538" y="344928"/>
                    </a:cubicBezTo>
                    <a:cubicBezTo>
                      <a:pt x="348593" y="320192"/>
                      <a:pt x="155744" y="209339"/>
                      <a:pt x="10078" y="16033"/>
                    </a:cubicBezTo>
                    <a:cubicBezTo>
                      <a:pt x="6413" y="10994"/>
                      <a:pt x="458" y="7329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AC5E076-33EE-428D-866C-A7F9819E8B54}"/>
                  </a:ext>
                </a:extLst>
              </p:cNvPr>
              <p:cNvSpPr/>
              <p:nvPr/>
            </p:nvSpPr>
            <p:spPr>
              <a:xfrm>
                <a:off x="5736242" y="2619213"/>
                <a:ext cx="255361" cy="869444"/>
              </a:xfrm>
              <a:custGeom>
                <a:avLst/>
                <a:gdLst>
                  <a:gd name="connsiteX0" fmla="*/ 3925 w 192390"/>
                  <a:gd name="connsiteY0" fmla="*/ 655959 h 655042"/>
                  <a:gd name="connsiteX1" fmla="*/ 719 w 192390"/>
                  <a:gd name="connsiteY1" fmla="*/ 642217 h 655042"/>
                  <a:gd name="connsiteX2" fmla="*/ 32326 w 192390"/>
                  <a:gd name="connsiteY2" fmla="*/ 463111 h 655042"/>
                  <a:gd name="connsiteX3" fmla="*/ 66223 w 192390"/>
                  <a:gd name="connsiteY3" fmla="*/ 262017 h 655042"/>
                  <a:gd name="connsiteX4" fmla="*/ 103785 w 192390"/>
                  <a:gd name="connsiteY4" fmla="*/ 48098 h 655042"/>
                  <a:gd name="connsiteX5" fmla="*/ 110656 w 192390"/>
                  <a:gd name="connsiteY5" fmla="*/ 0 h 655042"/>
                  <a:gd name="connsiteX6" fmla="*/ 117069 w 192390"/>
                  <a:gd name="connsiteY6" fmla="*/ 7787 h 655042"/>
                  <a:gd name="connsiteX7" fmla="*/ 190360 w 192390"/>
                  <a:gd name="connsiteY7" fmla="*/ 207048 h 655042"/>
                  <a:gd name="connsiteX8" fmla="*/ 188070 w 192390"/>
                  <a:gd name="connsiteY8" fmla="*/ 342638 h 655042"/>
                  <a:gd name="connsiteX9" fmla="*/ 189902 w 192390"/>
                  <a:gd name="connsiteY9" fmla="*/ 356838 h 655042"/>
                  <a:gd name="connsiteX10" fmla="*/ 18125 w 192390"/>
                  <a:gd name="connsiteY10" fmla="*/ 650004 h 655042"/>
                  <a:gd name="connsiteX11" fmla="*/ 3925 w 192390"/>
                  <a:gd name="connsiteY11" fmla="*/ 655959 h 65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390" h="655042">
                    <a:moveTo>
                      <a:pt x="3925" y="655959"/>
                    </a:moveTo>
                    <a:cubicBezTo>
                      <a:pt x="-1114" y="652294"/>
                      <a:pt x="-197" y="646797"/>
                      <a:pt x="719" y="642217"/>
                    </a:cubicBezTo>
                    <a:cubicBezTo>
                      <a:pt x="11254" y="582667"/>
                      <a:pt x="21790" y="523118"/>
                      <a:pt x="32326" y="463111"/>
                    </a:cubicBezTo>
                    <a:cubicBezTo>
                      <a:pt x="43777" y="396232"/>
                      <a:pt x="54771" y="328896"/>
                      <a:pt x="66223" y="262017"/>
                    </a:cubicBezTo>
                    <a:cubicBezTo>
                      <a:pt x="78591" y="190558"/>
                      <a:pt x="91417" y="119557"/>
                      <a:pt x="103785" y="48098"/>
                    </a:cubicBezTo>
                    <a:cubicBezTo>
                      <a:pt x="106533" y="32065"/>
                      <a:pt x="108366" y="16033"/>
                      <a:pt x="110656" y="0"/>
                    </a:cubicBezTo>
                    <a:cubicBezTo>
                      <a:pt x="115695" y="458"/>
                      <a:pt x="116153" y="4123"/>
                      <a:pt x="117069" y="7787"/>
                    </a:cubicBezTo>
                    <a:cubicBezTo>
                      <a:pt x="158295" y="68253"/>
                      <a:pt x="180283" y="135589"/>
                      <a:pt x="190360" y="207048"/>
                    </a:cubicBezTo>
                    <a:cubicBezTo>
                      <a:pt x="196773" y="251939"/>
                      <a:pt x="196773" y="297289"/>
                      <a:pt x="188070" y="342638"/>
                    </a:cubicBezTo>
                    <a:cubicBezTo>
                      <a:pt x="191277" y="347218"/>
                      <a:pt x="190819" y="351799"/>
                      <a:pt x="189902" y="356838"/>
                    </a:cubicBezTo>
                    <a:cubicBezTo>
                      <a:pt x="167915" y="475020"/>
                      <a:pt x="110656" y="573048"/>
                      <a:pt x="18125" y="650004"/>
                    </a:cubicBezTo>
                    <a:cubicBezTo>
                      <a:pt x="14461" y="653210"/>
                      <a:pt x="10338" y="657333"/>
                      <a:pt x="3925" y="65595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DC4577F-AE76-45D0-B2D8-B4C17AAC94D4}"/>
                </a:ext>
              </a:extLst>
            </p:cNvPr>
            <p:cNvSpPr/>
            <p:nvPr/>
          </p:nvSpPr>
          <p:spPr>
            <a:xfrm>
              <a:off x="2719458" y="4345289"/>
              <a:ext cx="139841" cy="12159"/>
            </a:xfrm>
            <a:custGeom>
              <a:avLst/>
              <a:gdLst>
                <a:gd name="connsiteX0" fmla="*/ 104440 w 105356"/>
                <a:gd name="connsiteY0" fmla="*/ 11396 h 9161"/>
                <a:gd name="connsiteX1" fmla="*/ 69169 w 105356"/>
                <a:gd name="connsiteY1" fmla="*/ 9564 h 9161"/>
                <a:gd name="connsiteX2" fmla="*/ 0 w 105356"/>
                <a:gd name="connsiteY2" fmla="*/ 6357 h 9161"/>
                <a:gd name="connsiteX3" fmla="*/ 5039 w 105356"/>
                <a:gd name="connsiteY3" fmla="*/ 3609 h 9161"/>
                <a:gd name="connsiteX4" fmla="*/ 95279 w 105356"/>
                <a:gd name="connsiteY4" fmla="*/ 4983 h 9161"/>
                <a:gd name="connsiteX5" fmla="*/ 105357 w 105356"/>
                <a:gd name="connsiteY5" fmla="*/ 6357 h 9161"/>
                <a:gd name="connsiteX6" fmla="*/ 104440 w 105356"/>
                <a:gd name="connsiteY6" fmla="*/ 11396 h 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56" h="9161">
                  <a:moveTo>
                    <a:pt x="104440" y="11396"/>
                  </a:moveTo>
                  <a:cubicBezTo>
                    <a:pt x="92989" y="6816"/>
                    <a:pt x="81079" y="9564"/>
                    <a:pt x="69169" y="9564"/>
                  </a:cubicBezTo>
                  <a:cubicBezTo>
                    <a:pt x="46265" y="9106"/>
                    <a:pt x="22904" y="10022"/>
                    <a:pt x="0" y="6357"/>
                  </a:cubicBezTo>
                  <a:cubicBezTo>
                    <a:pt x="1832" y="5441"/>
                    <a:pt x="3206" y="3609"/>
                    <a:pt x="5039" y="3609"/>
                  </a:cubicBezTo>
                  <a:cubicBezTo>
                    <a:pt x="35271" y="-514"/>
                    <a:pt x="65504" y="-2346"/>
                    <a:pt x="95279" y="4983"/>
                  </a:cubicBezTo>
                  <a:cubicBezTo>
                    <a:pt x="98485" y="5899"/>
                    <a:pt x="102150" y="5899"/>
                    <a:pt x="105357" y="6357"/>
                  </a:cubicBezTo>
                  <a:cubicBezTo>
                    <a:pt x="109479" y="8648"/>
                    <a:pt x="106731" y="10022"/>
                    <a:pt x="104440" y="11396"/>
                  </a:cubicBezTo>
                  <a:close/>
                </a:path>
              </a:pathLst>
            </a:custGeom>
            <a:solidFill>
              <a:srgbClr val="006000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CF00E2F-7848-4EC1-9035-76CD65C300E7}"/>
                </a:ext>
              </a:extLst>
            </p:cNvPr>
            <p:cNvGrpSpPr/>
            <p:nvPr/>
          </p:nvGrpSpPr>
          <p:grpSpPr>
            <a:xfrm>
              <a:off x="1216277" y="2392932"/>
              <a:ext cx="2310409" cy="3185932"/>
              <a:chOff x="5900141" y="1459144"/>
              <a:chExt cx="2310409" cy="3185932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1362C9A-3DA4-4E17-B905-36B593CF85BF}"/>
                  </a:ext>
                </a:extLst>
              </p:cNvPr>
              <p:cNvSpPr/>
              <p:nvPr/>
            </p:nvSpPr>
            <p:spPr>
              <a:xfrm>
                <a:off x="6793296" y="2856334"/>
                <a:ext cx="1416645" cy="510722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04F386C5-C72A-4424-887C-E444939E3B7B}"/>
                  </a:ext>
                </a:extLst>
              </p:cNvPr>
              <p:cNvSpPr/>
              <p:nvPr/>
            </p:nvSpPr>
            <p:spPr>
              <a:xfrm>
                <a:off x="5900141" y="1459144"/>
                <a:ext cx="2310409" cy="3185932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672" h="2400296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cubicBezTo>
                      <a:pt x="535028" y="378367"/>
                      <a:pt x="535028" y="730625"/>
                      <a:pt x="535028" y="1082424"/>
                    </a:cubicBez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cubicBezTo>
                      <a:pt x="574422" y="1225342"/>
                      <a:pt x="586790" y="1209310"/>
                      <a:pt x="599158" y="1193735"/>
                    </a:cubicBez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649546" y="1136934"/>
                      <a:pt x="661914" y="1144263"/>
                    </a:cubicBezTo>
                    <a:cubicBezTo>
                      <a:pt x="673366" y="1151134"/>
                      <a:pt x="677946" y="1166251"/>
                      <a:pt x="671991" y="1178161"/>
                    </a:cubicBezTo>
                    <a:cubicBezTo>
                      <a:pt x="669701" y="1182741"/>
                      <a:pt x="666495" y="1186406"/>
                      <a:pt x="663746" y="1190529"/>
                    </a:cubicBezTo>
                    <a:cubicBezTo>
                      <a:pt x="622520" y="1244581"/>
                      <a:pt x="580835" y="1298634"/>
                      <a:pt x="539609" y="1352228"/>
                    </a:cubicBez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cubicBezTo>
                      <a:pt x="1744338" y="1050359"/>
                      <a:pt x="1744338" y="1051275"/>
                      <a:pt x="1744338" y="1052649"/>
                    </a:cubicBez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cubicBezTo>
                      <a:pt x="1601877" y="1094334"/>
                      <a:pt x="1479572" y="1128689"/>
                      <a:pt x="1357267" y="1162586"/>
                    </a:cubicBezTo>
                    <a:cubicBezTo>
                      <a:pt x="1261072" y="1189154"/>
                      <a:pt x="1164877" y="1215723"/>
                      <a:pt x="1068682" y="1242291"/>
                    </a:cubicBezTo>
                    <a:cubicBezTo>
                      <a:pt x="943628" y="1276646"/>
                      <a:pt x="819033" y="1311002"/>
                      <a:pt x="693979" y="1345815"/>
                    </a:cubicBez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19453" y="1389790"/>
                      <a:pt x="516705" y="1393454"/>
                    </a:cubicBezTo>
                    <a:cubicBezTo>
                      <a:pt x="486472" y="1434681"/>
                      <a:pt x="457156" y="1476365"/>
                      <a:pt x="429213" y="1521257"/>
                    </a:cubicBezTo>
                    <a:cubicBezTo>
                      <a:pt x="457156" y="1513469"/>
                      <a:pt x="482808" y="1506598"/>
                      <a:pt x="510292" y="1509347"/>
                    </a:cubicBezTo>
                    <a:cubicBezTo>
                      <a:pt x="514873" y="1509805"/>
                      <a:pt x="518537" y="1507056"/>
                      <a:pt x="522202" y="1503850"/>
                    </a:cubicBezTo>
                    <a:cubicBezTo>
                      <a:pt x="593203" y="1442926"/>
                      <a:pt x="675198" y="1405364"/>
                      <a:pt x="767270" y="1387958"/>
                    </a:cubicBezTo>
                    <a:cubicBezTo>
                      <a:pt x="938131" y="1363222"/>
                      <a:pt x="1078759" y="1441094"/>
                      <a:pt x="1080592" y="1444300"/>
                    </a:cubicBezTo>
                    <a:cubicBezTo>
                      <a:pt x="1110366" y="1463998"/>
                      <a:pt x="1140599" y="1481862"/>
                      <a:pt x="1167167" y="1506140"/>
                    </a:cubicBezTo>
                    <a:cubicBezTo>
                      <a:pt x="1172664" y="1511179"/>
                      <a:pt x="1177703" y="1516218"/>
                      <a:pt x="1182742" y="1521715"/>
                    </a:cubicBezTo>
                    <a:cubicBezTo>
                      <a:pt x="1178619" y="1526295"/>
                      <a:pt x="1173580" y="1524005"/>
                      <a:pt x="1168999" y="1523547"/>
                    </a:cubicBezTo>
                    <a:cubicBezTo>
                      <a:pt x="1137393" y="1519424"/>
                      <a:pt x="1106244" y="1517592"/>
                      <a:pt x="1074637" y="1525837"/>
                    </a:cubicBezTo>
                    <a:cubicBezTo>
                      <a:pt x="1066391" y="1527211"/>
                      <a:pt x="1057688" y="1527211"/>
                      <a:pt x="1049443" y="1527211"/>
                    </a:cubicBezTo>
                    <a:cubicBezTo>
                      <a:pt x="973403" y="1527211"/>
                      <a:pt x="897363" y="1526753"/>
                      <a:pt x="821323" y="1527211"/>
                    </a:cubicBezTo>
                    <a:cubicBezTo>
                      <a:pt x="724212" y="1528128"/>
                      <a:pt x="626642" y="1521715"/>
                      <a:pt x="529531" y="1524005"/>
                    </a:cubicBezTo>
                    <a:cubicBezTo>
                      <a:pt x="524950" y="1524005"/>
                      <a:pt x="520828" y="1522631"/>
                      <a:pt x="516247" y="1523547"/>
                    </a:cubicBezTo>
                    <a:cubicBezTo>
                      <a:pt x="506169" y="1528128"/>
                      <a:pt x="495634" y="1524463"/>
                      <a:pt x="485556" y="1525837"/>
                    </a:cubicBezTo>
                    <a:cubicBezTo>
                      <a:pt x="461737" y="1529044"/>
                      <a:pt x="438833" y="1535457"/>
                      <a:pt x="416387" y="1542786"/>
                    </a:cubicBezTo>
                    <a:cubicBezTo>
                      <a:pt x="410432" y="1544618"/>
                      <a:pt x="407684" y="1548741"/>
                      <a:pt x="404935" y="1553322"/>
                    </a:cubicBezTo>
                    <a:cubicBezTo>
                      <a:pt x="345844" y="1649975"/>
                      <a:pt x="294998" y="175075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cubicBezTo>
                      <a:pt x="284005" y="1890462"/>
                      <a:pt x="267056" y="1902830"/>
                      <a:pt x="250107" y="1914740"/>
                    </a:cubicBez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cubicBezTo>
                      <a:pt x="219416" y="2208364"/>
                      <a:pt x="230410" y="2201951"/>
                      <a:pt x="244610" y="2193248"/>
                    </a:cubicBez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7CC8E4C3-3A33-4DDD-B90E-2D5A3D75E454}"/>
                  </a:ext>
                </a:extLst>
              </p:cNvPr>
              <p:cNvSpPr/>
              <p:nvPr/>
            </p:nvSpPr>
            <p:spPr>
              <a:xfrm>
                <a:off x="6109274" y="2001482"/>
                <a:ext cx="395202" cy="1453126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63CA59A-0B47-4241-B0A2-2085BCF4FE88}"/>
                  </a:ext>
                </a:extLst>
              </p:cNvPr>
              <p:cNvSpPr/>
              <p:nvPr/>
            </p:nvSpPr>
            <p:spPr>
              <a:xfrm>
                <a:off x="6582926" y="3472535"/>
                <a:ext cx="881603" cy="182401"/>
              </a:xfrm>
              <a:custGeom>
                <a:avLst/>
                <a:gdLst>
                  <a:gd name="connsiteX0" fmla="*/ 0 w 664204"/>
                  <a:gd name="connsiteY0" fmla="*/ 4817 h 137421"/>
                  <a:gd name="connsiteX1" fmla="*/ 14658 w 664204"/>
                  <a:gd name="connsiteY1" fmla="*/ 694 h 137421"/>
                  <a:gd name="connsiteX2" fmla="*/ 163532 w 664204"/>
                  <a:gd name="connsiteY2" fmla="*/ 1152 h 137421"/>
                  <a:gd name="connsiteX3" fmla="*/ 560680 w 664204"/>
                  <a:gd name="connsiteY3" fmla="*/ 3900 h 137421"/>
                  <a:gd name="connsiteX4" fmla="*/ 662372 w 664204"/>
                  <a:gd name="connsiteY4" fmla="*/ 5733 h 137421"/>
                  <a:gd name="connsiteX5" fmla="*/ 664662 w 664204"/>
                  <a:gd name="connsiteY5" fmla="*/ 8939 h 137421"/>
                  <a:gd name="connsiteX6" fmla="*/ 390735 w 664204"/>
                  <a:gd name="connsiteY6" fmla="*/ 134451 h 137421"/>
                  <a:gd name="connsiteX7" fmla="*/ 0 w 664204"/>
                  <a:gd name="connsiteY7" fmla="*/ 4817 h 13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4204" h="137421">
                    <a:moveTo>
                      <a:pt x="0" y="4817"/>
                    </a:moveTo>
                    <a:cubicBezTo>
                      <a:pt x="3665" y="-1138"/>
                      <a:pt x="9619" y="694"/>
                      <a:pt x="14658" y="694"/>
                    </a:cubicBezTo>
                    <a:cubicBezTo>
                      <a:pt x="64130" y="694"/>
                      <a:pt x="114060" y="-1138"/>
                      <a:pt x="163532" y="1152"/>
                    </a:cubicBezTo>
                    <a:cubicBezTo>
                      <a:pt x="295914" y="6649"/>
                      <a:pt x="428297" y="2068"/>
                      <a:pt x="560680" y="3900"/>
                    </a:cubicBezTo>
                    <a:cubicBezTo>
                      <a:pt x="594577" y="1610"/>
                      <a:pt x="628475" y="694"/>
                      <a:pt x="662372" y="5733"/>
                    </a:cubicBezTo>
                    <a:cubicBezTo>
                      <a:pt x="664204" y="6191"/>
                      <a:pt x="664204" y="7565"/>
                      <a:pt x="664662" y="8939"/>
                    </a:cubicBezTo>
                    <a:cubicBezTo>
                      <a:pt x="587248" y="80856"/>
                      <a:pt x="495634" y="123457"/>
                      <a:pt x="390735" y="134451"/>
                    </a:cubicBezTo>
                    <a:cubicBezTo>
                      <a:pt x="241862" y="150483"/>
                      <a:pt x="111311" y="105592"/>
                      <a:pt x="0" y="481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3C63BA8-3A29-49D9-85A6-44E7CF1F8CA1}"/>
                  </a:ext>
                </a:extLst>
              </p:cNvPr>
              <p:cNvSpPr/>
              <p:nvPr/>
            </p:nvSpPr>
            <p:spPr>
              <a:xfrm>
                <a:off x="6602971" y="1467048"/>
                <a:ext cx="291841" cy="1465286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10DC649E-2482-4616-B030-D0CCA5FA7180}"/>
                  </a:ext>
                </a:extLst>
              </p:cNvPr>
              <p:cNvSpPr/>
              <p:nvPr/>
            </p:nvSpPr>
            <p:spPr>
              <a:xfrm rot="2335388">
                <a:off x="7215700" y="1773625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48D372CF-76D6-4B24-B5E2-80BDB2A30CE7}"/>
                  </a:ext>
                </a:extLst>
              </p:cNvPr>
              <p:cNvSpPr/>
              <p:nvPr/>
            </p:nvSpPr>
            <p:spPr>
              <a:xfrm rot="2330257" flipH="1">
                <a:off x="6990633" y="1614204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321369E-FEFE-4254-B32B-05E45DDE364D}"/>
                </a:ext>
              </a:extLst>
            </p:cNvPr>
            <p:cNvGrpSpPr/>
            <p:nvPr/>
          </p:nvGrpSpPr>
          <p:grpSpPr>
            <a:xfrm>
              <a:off x="592728" y="5533167"/>
              <a:ext cx="1616244" cy="1380262"/>
              <a:chOff x="4983166" y="4633683"/>
              <a:chExt cx="2207049" cy="1884808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54237A75-4658-4BF6-9DE1-BF6513F4A72E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D647DD8-33A3-41B5-953C-B41313CB0C80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45DB380-CCCF-4F00-AB8E-61397196C939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9EF7534-FFDA-4F14-8DB8-C0B2E7371E3E}"/>
              </a:ext>
            </a:extLst>
          </p:cNvPr>
          <p:cNvSpPr/>
          <p:nvPr/>
        </p:nvSpPr>
        <p:spPr>
          <a:xfrm>
            <a:off x="3725337" y="471190"/>
            <a:ext cx="5044850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8E7CD82-8E52-4161-97BC-B532D84F5F8A}"/>
              </a:ext>
            </a:extLst>
          </p:cNvPr>
          <p:cNvSpPr txBox="1"/>
          <p:nvPr/>
        </p:nvSpPr>
        <p:spPr>
          <a:xfrm>
            <a:off x="4533364" y="440250"/>
            <a:ext cx="3484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UJI HOMOGENITAS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6CFE8BD-BC47-4EB2-A628-4EEE1EC383D9}"/>
              </a:ext>
            </a:extLst>
          </p:cNvPr>
          <p:cNvSpPr txBox="1"/>
          <p:nvPr/>
        </p:nvSpPr>
        <p:spPr>
          <a:xfrm>
            <a:off x="3718143" y="1074804"/>
            <a:ext cx="5114635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Pengujian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homogenitas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adalah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pengujian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mengenai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sama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tidaknya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variansi-variansi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dua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buah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distribusi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lebih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Uji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homogenitas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akan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dibahas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tulisan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adalah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Uji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Homogenitas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Variansi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Uji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Burlett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Uji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homogenitas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dilakukan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mengetahui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apakah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data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variabel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X dan Y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bersifat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homogen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B86333F-4054-4388-9CAF-0CFF5EA0F6CB}"/>
              </a:ext>
            </a:extLst>
          </p:cNvPr>
          <p:cNvSpPr/>
          <p:nvPr/>
        </p:nvSpPr>
        <p:spPr>
          <a:xfrm rot="5400000" flipV="1">
            <a:off x="364407" y="6508211"/>
            <a:ext cx="11521440" cy="582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DEE646-DA4D-49A5-B779-EF052401707A}"/>
              </a:ext>
            </a:extLst>
          </p:cNvPr>
          <p:cNvSpPr/>
          <p:nvPr/>
        </p:nvSpPr>
        <p:spPr>
          <a:xfrm>
            <a:off x="2291508" y="361022"/>
            <a:ext cx="7568588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804D67-5088-4352-88AA-FE474D045F94}"/>
              </a:ext>
            </a:extLst>
          </p:cNvPr>
          <p:cNvSpPr txBox="1"/>
          <p:nvPr/>
        </p:nvSpPr>
        <p:spPr>
          <a:xfrm>
            <a:off x="3585914" y="320662"/>
            <a:ext cx="565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1. UJI HOMOGENITAS VARIANSI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0BA354-A0F0-4304-9A3C-F37E2167CE33}"/>
              </a:ext>
            </a:extLst>
          </p:cNvPr>
          <p:cNvSpPr txBox="1"/>
          <p:nvPr/>
        </p:nvSpPr>
        <p:spPr>
          <a:xfrm>
            <a:off x="614190" y="1202671"/>
            <a:ext cx="7053550" cy="5032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dirty="0">
                <a:latin typeface="Bahnschrift Condensed" panose="020B0502040204020203" pitchFamily="34" charset="0"/>
              </a:rPr>
              <a:t>Langkah-</a:t>
            </a:r>
            <a:r>
              <a:rPr lang="en-ID" dirty="0" err="1">
                <a:latin typeface="Bahnschrift Condensed" panose="020B0502040204020203" pitchFamily="34" charset="0"/>
              </a:rPr>
              <a:t>langkah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menghitung</a:t>
            </a:r>
            <a:r>
              <a:rPr lang="en-ID" dirty="0">
                <a:latin typeface="Bahnschrift Condensed" panose="020B0502040204020203" pitchFamily="34" charset="0"/>
              </a:rPr>
              <a:t> uji </a:t>
            </a:r>
            <a:r>
              <a:rPr lang="en-ID" dirty="0" err="1">
                <a:latin typeface="Bahnschrift Condensed" panose="020B0502040204020203" pitchFamily="34" charset="0"/>
              </a:rPr>
              <a:t>homogenitas</a:t>
            </a:r>
            <a:r>
              <a:rPr lang="en-ID" dirty="0">
                <a:latin typeface="Bahnschrift Condensed" panose="020B0502040204020203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ID" dirty="0">
                <a:latin typeface="Bahnschrift Condensed" panose="020B0502040204020203" pitchFamily="34" charset="0"/>
              </a:rPr>
              <a:t>a. </a:t>
            </a:r>
            <a:r>
              <a:rPr lang="en-ID" dirty="0" err="1">
                <a:latin typeface="Bahnschrift Condensed" panose="020B0502040204020203" pitchFamily="34" charset="0"/>
              </a:rPr>
              <a:t>Mencari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Varians</a:t>
            </a:r>
            <a:r>
              <a:rPr lang="en-ID" dirty="0">
                <a:latin typeface="Bahnschrift Condensed" panose="020B0502040204020203" pitchFamily="34" charset="0"/>
              </a:rPr>
              <a:t>/</a:t>
            </a:r>
            <a:r>
              <a:rPr lang="en-ID" dirty="0" err="1">
                <a:latin typeface="Bahnschrift Condensed" panose="020B0502040204020203" pitchFamily="34" charset="0"/>
              </a:rPr>
              <a:t>Standar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deviasi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Variabel</a:t>
            </a:r>
            <a:r>
              <a:rPr lang="en-ID" dirty="0">
                <a:latin typeface="Bahnschrift Condensed" panose="020B0502040204020203" pitchFamily="34" charset="0"/>
              </a:rPr>
              <a:t> X </a:t>
            </a:r>
            <a:r>
              <a:rPr lang="en-ID" dirty="0" err="1">
                <a:latin typeface="Bahnschrift Condensed" panose="020B0502040204020203" pitchFamily="34" charset="0"/>
              </a:rPr>
              <a:t>danY</a:t>
            </a:r>
            <a:r>
              <a:rPr lang="en-ID" dirty="0">
                <a:latin typeface="Bahnschrift Condensed" panose="020B0502040204020203" pitchFamily="34" charset="0"/>
              </a:rPr>
              <a:t>, </a:t>
            </a:r>
            <a:r>
              <a:rPr lang="en-ID" dirty="0" err="1">
                <a:latin typeface="Bahnschrift Condensed" panose="020B0502040204020203" pitchFamily="34" charset="0"/>
              </a:rPr>
              <a:t>dengan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rumus</a:t>
            </a:r>
            <a:r>
              <a:rPr lang="en-ID" dirty="0">
                <a:latin typeface="Bahnschrift Condensed" panose="020B0502040204020203" pitchFamily="34" charset="0"/>
              </a:rPr>
              <a:t> :</a:t>
            </a:r>
          </a:p>
          <a:p>
            <a:pPr>
              <a:lnSpc>
                <a:spcPct val="150000"/>
              </a:lnSpc>
            </a:pPr>
            <a:endParaRPr lang="en-ID" dirty="0">
              <a:latin typeface="Bahnschrift Condensed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-ID" dirty="0">
              <a:latin typeface="Bahnschrift Condense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ID" dirty="0">
                <a:latin typeface="Bahnschrift Condensed" panose="020B0502040204020203" pitchFamily="34" charset="0"/>
              </a:rPr>
              <a:t>b. </a:t>
            </a:r>
            <a:r>
              <a:rPr lang="en-ID" dirty="0" err="1">
                <a:latin typeface="Bahnschrift Condensed" panose="020B0502040204020203" pitchFamily="34" charset="0"/>
              </a:rPr>
              <a:t>Mencari</a:t>
            </a:r>
            <a:r>
              <a:rPr lang="en-ID" dirty="0">
                <a:latin typeface="Bahnschrift Condensed" panose="020B0502040204020203" pitchFamily="34" charset="0"/>
              </a:rPr>
              <a:t> F </a:t>
            </a:r>
            <a:r>
              <a:rPr lang="en-ID" dirty="0" err="1">
                <a:latin typeface="Bahnschrift Condensed" panose="020B0502040204020203" pitchFamily="34" charset="0"/>
              </a:rPr>
              <a:t>hitung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dengan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dari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varians</a:t>
            </a:r>
            <a:r>
              <a:rPr lang="en-ID" dirty="0">
                <a:latin typeface="Bahnschrift Condensed" panose="020B0502040204020203" pitchFamily="34" charset="0"/>
              </a:rPr>
              <a:t> X </a:t>
            </a:r>
            <a:r>
              <a:rPr lang="en-ID" dirty="0" err="1">
                <a:latin typeface="Bahnschrift Condensed" panose="020B0502040204020203" pitchFamily="34" charset="0"/>
              </a:rPr>
              <a:t>danY</a:t>
            </a:r>
            <a:r>
              <a:rPr lang="en-ID" dirty="0">
                <a:latin typeface="Bahnschrift Condensed" panose="020B0502040204020203" pitchFamily="34" charset="0"/>
              </a:rPr>
              <a:t>, </a:t>
            </a:r>
            <a:r>
              <a:rPr lang="en-ID" dirty="0" err="1">
                <a:latin typeface="Bahnschrift Condensed" panose="020B0502040204020203" pitchFamily="34" charset="0"/>
              </a:rPr>
              <a:t>dengan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rumus</a:t>
            </a:r>
            <a:r>
              <a:rPr lang="en-ID" dirty="0">
                <a:latin typeface="Bahnschrift Condensed" panose="020B0502040204020203" pitchFamily="34" charset="0"/>
              </a:rPr>
              <a:t> :</a:t>
            </a:r>
          </a:p>
          <a:p>
            <a:pPr>
              <a:lnSpc>
                <a:spcPct val="150000"/>
              </a:lnSpc>
            </a:pPr>
            <a:endParaRPr lang="en-ID" dirty="0">
              <a:latin typeface="Bahnschrift Condensed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-ID" dirty="0">
              <a:latin typeface="Bahnschrift Condense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ID" dirty="0">
                <a:latin typeface="Bahnschrift Condensed" panose="020B0502040204020203" pitchFamily="34" charset="0"/>
              </a:rPr>
              <a:t>c. </a:t>
            </a:r>
            <a:r>
              <a:rPr lang="en-ID" dirty="0" err="1">
                <a:latin typeface="Bahnschrift Condensed" panose="020B0502040204020203" pitchFamily="34" charset="0"/>
              </a:rPr>
              <a:t>Membandingkan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F</a:t>
            </a:r>
            <a:r>
              <a:rPr lang="en-ID" sz="1400" dirty="0" err="1">
                <a:latin typeface="Bahnschrift Condensed" panose="020B0502040204020203" pitchFamily="34" charset="0"/>
              </a:rPr>
              <a:t>hitung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dengan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F</a:t>
            </a:r>
            <a:r>
              <a:rPr lang="en-ID" sz="1400" dirty="0" err="1">
                <a:latin typeface="Bahnschrift Condensed" panose="020B0502040204020203" pitchFamily="34" charset="0"/>
              </a:rPr>
              <a:t>tabel</a:t>
            </a:r>
            <a:r>
              <a:rPr lang="en-ID" dirty="0">
                <a:latin typeface="Bahnschrift Condensed" panose="020B0502040204020203" pitchFamily="34" charset="0"/>
              </a:rPr>
              <a:t> pada </a:t>
            </a:r>
            <a:r>
              <a:rPr lang="en-ID" dirty="0" err="1">
                <a:latin typeface="Bahnschrift Condensed" panose="020B0502040204020203" pitchFamily="34" charset="0"/>
              </a:rPr>
              <a:t>tabel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distribusi</a:t>
            </a:r>
            <a:r>
              <a:rPr lang="en-ID" dirty="0">
                <a:latin typeface="Bahnschrift Condensed" panose="020B0502040204020203" pitchFamily="34" charset="0"/>
              </a:rPr>
              <a:t> F, </a:t>
            </a:r>
            <a:r>
              <a:rPr lang="en-ID" dirty="0" err="1">
                <a:latin typeface="Bahnschrift Condensed" panose="020B0502040204020203" pitchFamily="34" charset="0"/>
              </a:rPr>
              <a:t>dengan</a:t>
            </a:r>
            <a:endParaRPr lang="en-ID" dirty="0">
              <a:latin typeface="Bahnschrift Condensed" panose="020B0502040204020203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D" dirty="0" err="1">
                <a:latin typeface="Bahnschrift Condensed" panose="020B0502040204020203" pitchFamily="34" charset="0"/>
              </a:rPr>
              <a:t>untuk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varians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terbesar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adalah</a:t>
            </a:r>
            <a:r>
              <a:rPr lang="en-ID" dirty="0">
                <a:latin typeface="Bahnschrift Condensed" panose="020B0502040204020203" pitchFamily="34" charset="0"/>
              </a:rPr>
              <a:t> dk </a:t>
            </a:r>
            <a:r>
              <a:rPr lang="en-ID" dirty="0" err="1">
                <a:latin typeface="Bahnschrift Condensed" panose="020B0502040204020203" pitchFamily="34" charset="0"/>
              </a:rPr>
              <a:t>pembilang</a:t>
            </a:r>
            <a:r>
              <a:rPr lang="en-ID" dirty="0">
                <a:latin typeface="Bahnschrift Condensed" panose="020B0502040204020203" pitchFamily="34" charset="0"/>
              </a:rPr>
              <a:t> n-1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D" dirty="0" err="1">
                <a:latin typeface="Bahnschrift Condensed" panose="020B0502040204020203" pitchFamily="34" charset="0"/>
              </a:rPr>
              <a:t>untuk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varians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terkecil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adalah</a:t>
            </a:r>
            <a:r>
              <a:rPr lang="en-ID" dirty="0">
                <a:latin typeface="Bahnschrift Condensed" panose="020B0502040204020203" pitchFamily="34" charset="0"/>
              </a:rPr>
              <a:t> dk </a:t>
            </a:r>
            <a:r>
              <a:rPr lang="en-ID" dirty="0" err="1">
                <a:latin typeface="Bahnschrift Condensed" panose="020B0502040204020203" pitchFamily="34" charset="0"/>
              </a:rPr>
              <a:t>penyebut</a:t>
            </a:r>
            <a:r>
              <a:rPr lang="en-ID" dirty="0">
                <a:latin typeface="Bahnschrift Condensed" panose="020B0502040204020203" pitchFamily="34" charset="0"/>
              </a:rPr>
              <a:t> n-1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D" dirty="0">
                <a:latin typeface="Bahnschrift Condensed" panose="020B0502040204020203" pitchFamily="34" charset="0"/>
              </a:rPr>
              <a:t>Jika </a:t>
            </a:r>
            <a:r>
              <a:rPr lang="en-ID" dirty="0" err="1">
                <a:latin typeface="Bahnschrift Condensed" panose="020B0502040204020203" pitchFamily="34" charset="0"/>
              </a:rPr>
              <a:t>Fhitung</a:t>
            </a:r>
            <a:r>
              <a:rPr lang="en-ID" dirty="0">
                <a:latin typeface="Bahnschrift Condensed" panose="020B0502040204020203" pitchFamily="34" charset="0"/>
              </a:rPr>
              <a:t> &lt; </a:t>
            </a:r>
            <a:r>
              <a:rPr lang="en-ID" dirty="0" err="1">
                <a:latin typeface="Bahnschrift Condensed" panose="020B0502040204020203" pitchFamily="34" charset="0"/>
              </a:rPr>
              <a:t>Ftabel</a:t>
            </a:r>
            <a:r>
              <a:rPr lang="en-ID" dirty="0">
                <a:latin typeface="Bahnschrift Condensed" panose="020B0502040204020203" pitchFamily="34" charset="0"/>
              </a:rPr>
              <a:t>, </a:t>
            </a:r>
            <a:r>
              <a:rPr lang="en-ID" dirty="0" err="1">
                <a:latin typeface="Bahnschrift Condensed" panose="020B0502040204020203" pitchFamily="34" charset="0"/>
              </a:rPr>
              <a:t>berarti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homogen</a:t>
            </a:r>
            <a:endParaRPr lang="en-ID" dirty="0">
              <a:latin typeface="Bahnschrift Condensed" panose="020B0502040204020203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D" dirty="0">
                <a:latin typeface="Bahnschrift Condensed" panose="020B0502040204020203" pitchFamily="34" charset="0"/>
              </a:rPr>
              <a:t>Jika </a:t>
            </a:r>
            <a:r>
              <a:rPr lang="en-ID" dirty="0" err="1">
                <a:latin typeface="Bahnschrift Condensed" panose="020B0502040204020203" pitchFamily="34" charset="0"/>
              </a:rPr>
              <a:t>Fhitung</a:t>
            </a:r>
            <a:r>
              <a:rPr lang="en-ID" dirty="0">
                <a:latin typeface="Bahnschrift Condensed" panose="020B0502040204020203" pitchFamily="34" charset="0"/>
              </a:rPr>
              <a:t> &gt; </a:t>
            </a:r>
            <a:r>
              <a:rPr lang="en-ID" dirty="0" err="1">
                <a:latin typeface="Bahnschrift Condensed" panose="020B0502040204020203" pitchFamily="34" charset="0"/>
              </a:rPr>
              <a:t>Ftabel</a:t>
            </a:r>
            <a:r>
              <a:rPr lang="en-ID" dirty="0">
                <a:latin typeface="Bahnschrift Condensed" panose="020B0502040204020203" pitchFamily="34" charset="0"/>
              </a:rPr>
              <a:t>, </a:t>
            </a:r>
            <a:r>
              <a:rPr lang="en-ID" dirty="0" err="1">
                <a:latin typeface="Bahnschrift Condensed" panose="020B0502040204020203" pitchFamily="34" charset="0"/>
              </a:rPr>
              <a:t>berarti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tidak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homogen</a:t>
            </a:r>
            <a:endParaRPr lang="en-ID" dirty="0">
              <a:latin typeface="Bahnschrift Condensed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191906-FB86-4DFA-AE3E-5EFDFA307B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l="23360" t="59920" r="43005" b="32690"/>
          <a:stretch/>
        </p:blipFill>
        <p:spPr>
          <a:xfrm>
            <a:off x="946645" y="2082187"/>
            <a:ext cx="4698484" cy="6451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8632A3-544E-4B8C-B314-324D7B0D41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l="43541" t="57831" r="45816" b="32761"/>
          <a:stretch/>
        </p:blipFill>
        <p:spPr>
          <a:xfrm>
            <a:off x="2418126" y="3284285"/>
            <a:ext cx="1167788" cy="6451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C500C1-2F6A-47CB-A574-6ADB170908A7}"/>
              </a:ext>
            </a:extLst>
          </p:cNvPr>
          <p:cNvSpPr txBox="1"/>
          <p:nvPr/>
        </p:nvSpPr>
        <p:spPr>
          <a:xfrm>
            <a:off x="6334523" y="1211261"/>
            <a:ext cx="6097836" cy="86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err="1">
                <a:latin typeface="Bahnschrift Condensed" panose="020B0502040204020203" pitchFamily="34" charset="0"/>
              </a:rPr>
              <a:t>Contoh</a:t>
            </a:r>
            <a:r>
              <a:rPr lang="es-ES" dirty="0">
                <a:latin typeface="Bahnschrift Condensed" panose="020B0502040204020203" pitchFamily="34" charset="0"/>
              </a:rPr>
              <a:t> : Data </a:t>
            </a:r>
            <a:r>
              <a:rPr lang="es-ES" dirty="0" err="1">
                <a:latin typeface="Bahnschrift Condensed" panose="020B0502040204020203" pitchFamily="34" charset="0"/>
              </a:rPr>
              <a:t>tentang</a:t>
            </a:r>
            <a:r>
              <a:rPr lang="es-ES" dirty="0">
                <a:latin typeface="Bahnschrift Condensed" panose="020B0502040204020203" pitchFamily="34" charset="0"/>
              </a:rPr>
              <a:t> </a:t>
            </a:r>
            <a:r>
              <a:rPr lang="es-ES" dirty="0" err="1">
                <a:latin typeface="Bahnschrift Condensed" panose="020B0502040204020203" pitchFamily="34" charset="0"/>
              </a:rPr>
              <a:t>hubungan</a:t>
            </a:r>
            <a:r>
              <a:rPr lang="es-ES" dirty="0">
                <a:latin typeface="Bahnschrift Condensed" panose="020B0502040204020203" pitchFamily="34" charset="0"/>
              </a:rPr>
              <a:t> antara </a:t>
            </a:r>
            <a:r>
              <a:rPr lang="es-ES" dirty="0" err="1">
                <a:latin typeface="Bahnschrift Condensed" panose="020B0502040204020203" pitchFamily="34" charset="0"/>
              </a:rPr>
              <a:t>Penguasaan</a:t>
            </a:r>
            <a:r>
              <a:rPr lang="es-ES" dirty="0">
                <a:latin typeface="Bahnschrift Condensed" panose="020B0502040204020203" pitchFamily="34" charset="0"/>
              </a:rPr>
              <a:t> </a:t>
            </a:r>
            <a:r>
              <a:rPr lang="es-ES" dirty="0" err="1">
                <a:latin typeface="Bahnschrift Condensed" panose="020B0502040204020203" pitchFamily="34" charset="0"/>
              </a:rPr>
              <a:t>kosakata</a:t>
            </a:r>
            <a:r>
              <a:rPr lang="es-ES" dirty="0">
                <a:latin typeface="Bahnschrift Condensed" panose="020B0502040204020203" pitchFamily="34" charset="0"/>
              </a:rPr>
              <a:t>(X) dan </a:t>
            </a:r>
            <a:r>
              <a:rPr lang="es-ES" dirty="0" err="1">
                <a:latin typeface="Bahnschrift Condensed" panose="020B0502040204020203" pitchFamily="34" charset="0"/>
              </a:rPr>
              <a:t>kemampuan</a:t>
            </a:r>
            <a:r>
              <a:rPr lang="es-ES" dirty="0">
                <a:latin typeface="Bahnschrift Condensed" panose="020B0502040204020203" pitchFamily="34" charset="0"/>
              </a:rPr>
              <a:t> </a:t>
            </a:r>
            <a:r>
              <a:rPr lang="es-ES" dirty="0" err="1">
                <a:latin typeface="Bahnschrift Condensed" panose="020B0502040204020203" pitchFamily="34" charset="0"/>
              </a:rPr>
              <a:t>membaca</a:t>
            </a:r>
            <a:r>
              <a:rPr lang="es-ES" dirty="0">
                <a:latin typeface="Bahnschrift Condensed" panose="020B0502040204020203" pitchFamily="34" charset="0"/>
              </a:rPr>
              <a:t> (Y)</a:t>
            </a:r>
            <a:endParaRPr lang="en-ID" dirty="0">
              <a:latin typeface="Bahnschrift Condensed" panose="020B0502040204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BA4880-EE02-42D2-A7BA-A198DF9254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86" t="33167" r="58889" b="44333"/>
          <a:stretch/>
        </p:blipFill>
        <p:spPr>
          <a:xfrm>
            <a:off x="7077104" y="2048190"/>
            <a:ext cx="3404205" cy="26411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F881F4-2B4A-42D7-B917-196AFE1568D6}"/>
              </a:ext>
            </a:extLst>
          </p:cNvPr>
          <p:cNvSpPr txBox="1"/>
          <p:nvPr/>
        </p:nvSpPr>
        <p:spPr>
          <a:xfrm>
            <a:off x="6274481" y="4986618"/>
            <a:ext cx="6217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latin typeface="Bahnschrift Condensed" panose="020B0502040204020203" pitchFamily="34" charset="0"/>
              </a:rPr>
              <a:t>Kemudian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dilakukan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penghitungan</a:t>
            </a:r>
            <a:r>
              <a:rPr lang="en-ID" dirty="0">
                <a:latin typeface="Bahnschrift Condensed" panose="020B0502040204020203" pitchFamily="34" charset="0"/>
              </a:rPr>
              <a:t>, </a:t>
            </a:r>
            <a:r>
              <a:rPr lang="en-ID" dirty="0" err="1">
                <a:latin typeface="Bahnschrift Condensed" panose="020B0502040204020203" pitchFamily="34" charset="0"/>
              </a:rPr>
              <a:t>dengan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rumus</a:t>
            </a:r>
            <a:r>
              <a:rPr lang="en-ID" dirty="0">
                <a:latin typeface="Bahnschrift Condensed" panose="020B0502040204020203" pitchFamily="34" charset="0"/>
              </a:rPr>
              <a:t> yang </a:t>
            </a:r>
            <a:r>
              <a:rPr lang="en-ID" dirty="0" err="1">
                <a:latin typeface="Bahnschrift Condensed" panose="020B0502040204020203" pitchFamily="34" charset="0"/>
              </a:rPr>
              <a:t>ada</a:t>
            </a:r>
            <a:r>
              <a:rPr lang="en-ID" dirty="0">
                <a:latin typeface="Bahnschrift Condensed" panose="020B0502040204020203" pitchFamily="34" charset="0"/>
              </a:rPr>
              <a:t> 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E1D4A8-A782-492D-80F5-23A3C94D3C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080" t="34860" r="51096" b="46121"/>
          <a:stretch/>
        </p:blipFill>
        <p:spPr>
          <a:xfrm>
            <a:off x="7209505" y="5391733"/>
            <a:ext cx="3276887" cy="139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37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66C13DE-13FA-4963-9F21-69382A68D6A3}"/>
              </a:ext>
            </a:extLst>
          </p:cNvPr>
          <p:cNvSpPr/>
          <p:nvPr/>
        </p:nvSpPr>
        <p:spPr>
          <a:xfrm rot="5400000" flipV="1">
            <a:off x="364407" y="6508211"/>
            <a:ext cx="11521440" cy="582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182E8B-42B2-4D28-AE13-26A48D0FA338}"/>
              </a:ext>
            </a:extLst>
          </p:cNvPr>
          <p:cNvSpPr txBox="1"/>
          <p:nvPr/>
        </p:nvSpPr>
        <p:spPr>
          <a:xfrm>
            <a:off x="570911" y="4258894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latin typeface="Bahnschrift Condensed" panose="020B0502040204020203" pitchFamily="34" charset="0"/>
              </a:rPr>
              <a:t>Kemudian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dicari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F</a:t>
            </a:r>
            <a:r>
              <a:rPr lang="en-ID" sz="1400" dirty="0" err="1">
                <a:latin typeface="Bahnschrift Condensed" panose="020B0502040204020203" pitchFamily="34" charset="0"/>
              </a:rPr>
              <a:t>hitung</a:t>
            </a:r>
            <a:r>
              <a:rPr lang="en-ID" dirty="0">
                <a:latin typeface="Bahnschrift Condensed" panose="020B0502040204020203" pitchFamily="34" charset="0"/>
              </a:rPr>
              <a:t> 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0516E6-7492-4121-8445-94B00817762F}"/>
              </a:ext>
            </a:extLst>
          </p:cNvPr>
          <p:cNvSpPr/>
          <p:nvPr/>
        </p:nvSpPr>
        <p:spPr>
          <a:xfrm>
            <a:off x="2291508" y="361022"/>
            <a:ext cx="7568588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7D41C5-C1FD-493C-AF2D-3EA3B56AFB1E}"/>
              </a:ext>
            </a:extLst>
          </p:cNvPr>
          <p:cNvSpPr txBox="1"/>
          <p:nvPr/>
        </p:nvSpPr>
        <p:spPr>
          <a:xfrm>
            <a:off x="3585914" y="320662"/>
            <a:ext cx="565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1. UJI HOMOGENITAS VARIANSI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AB87B5-C5F1-471B-9A16-CAEAE3F3756F}"/>
              </a:ext>
            </a:extLst>
          </p:cNvPr>
          <p:cNvSpPr txBox="1"/>
          <p:nvPr/>
        </p:nvSpPr>
        <p:spPr>
          <a:xfrm>
            <a:off x="6391344" y="1463001"/>
            <a:ext cx="6097836" cy="1698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dirty="0">
                <a:latin typeface="Bahnschrift Condensed" panose="020B0502040204020203" pitchFamily="34" charset="0"/>
              </a:rPr>
              <a:t>Dari </a:t>
            </a:r>
            <a:r>
              <a:rPr lang="en-ID" dirty="0" err="1">
                <a:latin typeface="Bahnschrift Condensed" panose="020B0502040204020203" pitchFamily="34" charset="0"/>
              </a:rPr>
              <a:t>penghitungan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tersebut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diperoleh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F</a:t>
            </a:r>
            <a:r>
              <a:rPr lang="en-ID" sz="1400" dirty="0" err="1">
                <a:latin typeface="Bahnschrift Condensed" panose="020B0502040204020203" pitchFamily="34" charset="0"/>
              </a:rPr>
              <a:t>hitung</a:t>
            </a:r>
            <a:r>
              <a:rPr lang="en-ID" dirty="0">
                <a:latin typeface="Bahnschrift Condensed" panose="020B0502040204020203" pitchFamily="34" charset="0"/>
              </a:rPr>
              <a:t> 2.81 dan </a:t>
            </a:r>
            <a:r>
              <a:rPr lang="en-ID" dirty="0" err="1">
                <a:latin typeface="Bahnschrift Condensed" panose="020B0502040204020203" pitchFamily="34" charset="0"/>
              </a:rPr>
              <a:t>dari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grafik</a:t>
            </a:r>
            <a:r>
              <a:rPr lang="en-ID" dirty="0">
                <a:latin typeface="Bahnschrift Condensed" panose="020B0502040204020203" pitchFamily="34" charset="0"/>
              </a:rPr>
              <a:t> daftar </a:t>
            </a:r>
            <a:r>
              <a:rPr lang="en-ID" dirty="0" err="1">
                <a:latin typeface="Bahnschrift Condensed" panose="020B0502040204020203" pitchFamily="34" charset="0"/>
              </a:rPr>
              <a:t>distribusi</a:t>
            </a:r>
            <a:r>
              <a:rPr lang="en-ID" dirty="0">
                <a:latin typeface="Bahnschrift Condensed" panose="020B0502040204020203" pitchFamily="34" charset="0"/>
              </a:rPr>
              <a:t> F </a:t>
            </a:r>
            <a:r>
              <a:rPr lang="en-ID" dirty="0" err="1">
                <a:latin typeface="Bahnschrift Condensed" panose="020B0502040204020203" pitchFamily="34" charset="0"/>
              </a:rPr>
              <a:t>dengan</a:t>
            </a:r>
            <a:r>
              <a:rPr lang="en-ID" dirty="0">
                <a:latin typeface="Bahnschrift Condensed" panose="020B0502040204020203" pitchFamily="34" charset="0"/>
              </a:rPr>
              <a:t> dk </a:t>
            </a:r>
            <a:r>
              <a:rPr lang="en-ID" dirty="0" err="1">
                <a:latin typeface="Bahnschrift Condensed" panose="020B0502040204020203" pitchFamily="34" charset="0"/>
              </a:rPr>
              <a:t>pembilang</a:t>
            </a:r>
            <a:r>
              <a:rPr lang="en-ID" dirty="0">
                <a:latin typeface="Bahnschrift Condensed" panose="020B0502040204020203" pitchFamily="34" charset="0"/>
              </a:rPr>
              <a:t> = 10-1 = 9. </a:t>
            </a:r>
          </a:p>
          <a:p>
            <a:pPr>
              <a:lnSpc>
                <a:spcPct val="150000"/>
              </a:lnSpc>
            </a:pPr>
            <a:endParaRPr lang="en-ID" dirty="0">
              <a:latin typeface="Bahnschrift Condense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ID" dirty="0">
                <a:latin typeface="Bahnschrift Condensed" panose="020B0502040204020203" pitchFamily="34" charset="0"/>
              </a:rPr>
              <a:t>Dk </a:t>
            </a:r>
            <a:r>
              <a:rPr lang="en-ID" dirty="0" err="1">
                <a:latin typeface="Bahnschrift Condensed" panose="020B0502040204020203" pitchFamily="34" charset="0"/>
              </a:rPr>
              <a:t>penyebut</a:t>
            </a:r>
            <a:r>
              <a:rPr lang="en-ID" dirty="0">
                <a:latin typeface="Bahnschrift Condensed" panose="020B0502040204020203" pitchFamily="34" charset="0"/>
              </a:rPr>
              <a:t> = 10-1 = 9. Dan </a:t>
            </a:r>
            <a:r>
              <a:rPr lang="el-GR" dirty="0">
                <a:latin typeface="Bahnschrift Condensed" panose="020B0502040204020203" pitchFamily="34" charset="0"/>
              </a:rPr>
              <a:t>α =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l-GR" dirty="0">
                <a:latin typeface="Bahnschrift Condensed" panose="020B0502040204020203" pitchFamily="34" charset="0"/>
              </a:rPr>
              <a:t>0.05 </a:t>
            </a:r>
            <a:r>
              <a:rPr lang="en-ID" dirty="0">
                <a:latin typeface="Bahnschrift Condensed" panose="020B0502040204020203" pitchFamily="34" charset="0"/>
              </a:rPr>
              <a:t>dan </a:t>
            </a:r>
            <a:r>
              <a:rPr lang="en-ID" dirty="0" err="1">
                <a:latin typeface="Bahnschrift Condensed" panose="020B0502040204020203" pitchFamily="34" charset="0"/>
              </a:rPr>
              <a:t>Ftabel</a:t>
            </a:r>
            <a:r>
              <a:rPr lang="en-ID" dirty="0">
                <a:latin typeface="Bahnschrift Condensed" panose="020B0502040204020203" pitchFamily="34" charset="0"/>
              </a:rPr>
              <a:t> = 3.18.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FA6F41-EFA0-4E1F-ADEB-509ECE9154F7}"/>
              </a:ext>
            </a:extLst>
          </p:cNvPr>
          <p:cNvSpPr txBox="1"/>
          <p:nvPr/>
        </p:nvSpPr>
        <p:spPr>
          <a:xfrm>
            <a:off x="6391344" y="4139125"/>
            <a:ext cx="6097836" cy="86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dirty="0" err="1">
                <a:latin typeface="Bahnschrift Condensed" panose="020B0502040204020203" pitchFamily="34" charset="0"/>
              </a:rPr>
              <a:t>Tampak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bahwa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F</a:t>
            </a:r>
            <a:r>
              <a:rPr lang="en-ID" sz="1400" dirty="0" err="1">
                <a:latin typeface="Bahnschrift Condensed" panose="020B0502040204020203" pitchFamily="34" charset="0"/>
              </a:rPr>
              <a:t>hitung</a:t>
            </a:r>
            <a:r>
              <a:rPr lang="en-ID" dirty="0">
                <a:latin typeface="Bahnschrift Condensed" panose="020B0502040204020203" pitchFamily="34" charset="0"/>
              </a:rPr>
              <a:t> &lt; </a:t>
            </a:r>
            <a:r>
              <a:rPr lang="en-ID" dirty="0" err="1">
                <a:latin typeface="Bahnschrift Condensed" panose="020B0502040204020203" pitchFamily="34" charset="0"/>
              </a:rPr>
              <a:t>F</a:t>
            </a:r>
            <a:r>
              <a:rPr lang="en-ID" sz="1400" dirty="0" err="1">
                <a:latin typeface="Bahnschrift Condensed" panose="020B0502040204020203" pitchFamily="34" charset="0"/>
              </a:rPr>
              <a:t>tabel</a:t>
            </a:r>
            <a:r>
              <a:rPr lang="en-ID" dirty="0">
                <a:latin typeface="Bahnschrift Condensed" panose="020B0502040204020203" pitchFamily="34" charset="0"/>
              </a:rPr>
              <a:t>. Hal </a:t>
            </a:r>
            <a:r>
              <a:rPr lang="en-ID" dirty="0" err="1">
                <a:latin typeface="Bahnschrift Condensed" panose="020B0502040204020203" pitchFamily="34" charset="0"/>
              </a:rPr>
              <a:t>ini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berarti</a:t>
            </a:r>
            <a:r>
              <a:rPr lang="en-ID" dirty="0">
                <a:latin typeface="Bahnschrift Condensed" panose="020B0502040204020203" pitchFamily="34" charset="0"/>
              </a:rPr>
              <a:t> data </a:t>
            </a:r>
            <a:r>
              <a:rPr lang="en-ID" dirty="0" err="1">
                <a:latin typeface="Bahnschrift Condensed" panose="020B0502040204020203" pitchFamily="34" charset="0"/>
              </a:rPr>
              <a:t>variabel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ID" dirty="0">
                <a:latin typeface="Bahnschrift Condensed" panose="020B0502040204020203" pitchFamily="34" charset="0"/>
              </a:rPr>
              <a:t>X dan Y </a:t>
            </a:r>
            <a:r>
              <a:rPr lang="en-ID" dirty="0" err="1">
                <a:latin typeface="Bahnschrift Condensed" panose="020B0502040204020203" pitchFamily="34" charset="0"/>
              </a:rPr>
              <a:t>homogen</a:t>
            </a:r>
            <a:r>
              <a:rPr lang="en-ID" dirty="0">
                <a:latin typeface="Bahnschrift Condensed" panose="020B0502040204020203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6549CE-58E9-4E7E-8FD5-CCF94F8BD57E}"/>
              </a:ext>
            </a:extLst>
          </p:cNvPr>
          <p:cNvSpPr txBox="1"/>
          <p:nvPr/>
        </p:nvSpPr>
        <p:spPr>
          <a:xfrm>
            <a:off x="570911" y="1537042"/>
            <a:ext cx="6217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latin typeface="Bahnschrift Condensed" panose="020B0502040204020203" pitchFamily="34" charset="0"/>
              </a:rPr>
              <a:t>Kemudian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dilakukan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penghitungan</a:t>
            </a:r>
            <a:r>
              <a:rPr lang="en-ID" dirty="0">
                <a:latin typeface="Bahnschrift Condensed" panose="020B0502040204020203" pitchFamily="34" charset="0"/>
              </a:rPr>
              <a:t>, </a:t>
            </a:r>
            <a:r>
              <a:rPr lang="en-ID" dirty="0" err="1">
                <a:latin typeface="Bahnschrift Condensed" panose="020B0502040204020203" pitchFamily="34" charset="0"/>
              </a:rPr>
              <a:t>dengan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rumus</a:t>
            </a:r>
            <a:r>
              <a:rPr lang="en-ID" dirty="0">
                <a:latin typeface="Bahnschrift Condensed" panose="020B0502040204020203" pitchFamily="34" charset="0"/>
              </a:rPr>
              <a:t> yang </a:t>
            </a:r>
            <a:r>
              <a:rPr lang="en-ID" dirty="0" err="1">
                <a:latin typeface="Bahnschrift Condensed" panose="020B0502040204020203" pitchFamily="34" charset="0"/>
              </a:rPr>
              <a:t>ada</a:t>
            </a:r>
            <a:r>
              <a:rPr lang="en-ID" dirty="0">
                <a:latin typeface="Bahnschrift Condensed" panose="020B0502040204020203" pitchFamily="34" charset="0"/>
              </a:rPr>
              <a:t> 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90FE45-D254-4718-9425-B956812834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80" t="34860" r="51096" b="46121"/>
          <a:stretch/>
        </p:blipFill>
        <p:spPr>
          <a:xfrm>
            <a:off x="1505935" y="1942157"/>
            <a:ext cx="3276887" cy="13999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3E5125-9400-4E1D-826B-3432708E96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29" t="48733" r="61608" b="43000"/>
          <a:stretch/>
        </p:blipFill>
        <p:spPr>
          <a:xfrm>
            <a:off x="1808994" y="4885854"/>
            <a:ext cx="2670768" cy="80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24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308087-2FA8-405A-821D-C51813E8D4FB}"/>
              </a:ext>
            </a:extLst>
          </p:cNvPr>
          <p:cNvSpPr/>
          <p:nvPr/>
        </p:nvSpPr>
        <p:spPr>
          <a:xfrm>
            <a:off x="2291508" y="361022"/>
            <a:ext cx="7568588" cy="50405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82EF8E-5EEA-47E5-9533-532E13F5DBA6}"/>
              </a:ext>
            </a:extLst>
          </p:cNvPr>
          <p:cNvSpPr txBox="1"/>
          <p:nvPr/>
        </p:nvSpPr>
        <p:spPr>
          <a:xfrm>
            <a:off x="4621499" y="332853"/>
            <a:ext cx="565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2. UJI  BARTLETT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73F87A-36FB-4EC9-A40D-1A17CF3330CF}"/>
              </a:ext>
            </a:extLst>
          </p:cNvPr>
          <p:cNvSpPr txBox="1"/>
          <p:nvPr/>
        </p:nvSpPr>
        <p:spPr>
          <a:xfrm>
            <a:off x="779443" y="1245161"/>
            <a:ext cx="108213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latin typeface="Bahnschrift Condensed" panose="020B0502040204020203" pitchFamily="34" charset="0"/>
              </a:rPr>
              <a:t>Misalkan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samoel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berukuran</a:t>
            </a:r>
            <a:r>
              <a:rPr lang="en-ID" dirty="0">
                <a:latin typeface="Bahnschrift Condensed" panose="020B0502040204020203" pitchFamily="34" charset="0"/>
              </a:rPr>
              <a:t> n</a:t>
            </a:r>
            <a:r>
              <a:rPr lang="en-ID" sz="1400" dirty="0">
                <a:latin typeface="Bahnschrift Condensed" panose="020B0502040204020203" pitchFamily="34" charset="0"/>
              </a:rPr>
              <a:t>1</a:t>
            </a:r>
            <a:r>
              <a:rPr lang="en-ID" dirty="0">
                <a:latin typeface="Bahnschrift Condensed" panose="020B0502040204020203" pitchFamily="34" charset="0"/>
              </a:rPr>
              <a:t>,n</a:t>
            </a:r>
            <a:r>
              <a:rPr lang="en-ID" sz="1400" dirty="0">
                <a:latin typeface="Bahnschrift Condensed" panose="020B0502040204020203" pitchFamily="34" charset="0"/>
              </a:rPr>
              <a:t>2</a:t>
            </a:r>
            <a:r>
              <a:rPr lang="en-ID" dirty="0">
                <a:latin typeface="Bahnschrift Condensed" panose="020B0502040204020203" pitchFamily="34" charset="0"/>
              </a:rPr>
              <a:t>,…,</a:t>
            </a:r>
            <a:r>
              <a:rPr lang="en-ID" dirty="0" err="1">
                <a:latin typeface="Bahnschrift Condensed" panose="020B0502040204020203" pitchFamily="34" charset="0"/>
              </a:rPr>
              <a:t>n</a:t>
            </a:r>
            <a:r>
              <a:rPr lang="en-ID" sz="1400" dirty="0" err="1">
                <a:latin typeface="Bahnschrift Condensed" panose="020B0502040204020203" pitchFamily="34" charset="0"/>
              </a:rPr>
              <a:t>k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dengan</a:t>
            </a:r>
            <a:r>
              <a:rPr lang="en-ID" dirty="0">
                <a:latin typeface="Bahnschrift Condensed" panose="020B0502040204020203" pitchFamily="34" charset="0"/>
              </a:rPr>
              <a:t> data </a:t>
            </a:r>
            <a:r>
              <a:rPr lang="en-ID" dirty="0" err="1">
                <a:latin typeface="Bahnschrift Condensed" panose="020B0502040204020203" pitchFamily="34" charset="0"/>
              </a:rPr>
              <a:t>Y</a:t>
            </a:r>
            <a:r>
              <a:rPr lang="en-ID" sz="1400" dirty="0" err="1">
                <a:latin typeface="Bahnschrift Condensed" panose="020B0502040204020203" pitchFamily="34" charset="0"/>
              </a:rPr>
              <a:t>ij</a:t>
            </a:r>
            <a:r>
              <a:rPr lang="en-ID" dirty="0">
                <a:latin typeface="Bahnschrift Condensed" panose="020B0502040204020203" pitchFamily="34" charset="0"/>
              </a:rPr>
              <a:t> = (I = 1,2,…,k dan j = 1,2,…,</a:t>
            </a:r>
            <a:r>
              <a:rPr lang="en-ID" dirty="0" err="1">
                <a:latin typeface="Bahnschrift Condensed" panose="020B0502040204020203" pitchFamily="34" charset="0"/>
              </a:rPr>
              <a:t>n</a:t>
            </a:r>
            <a:r>
              <a:rPr lang="en-ID" sz="1400" dirty="0" err="1">
                <a:latin typeface="Bahnschrift Condensed" panose="020B0502040204020203" pitchFamily="34" charset="0"/>
              </a:rPr>
              <a:t>k</a:t>
            </a:r>
            <a:r>
              <a:rPr lang="en-ID" dirty="0">
                <a:latin typeface="Bahnschrift Condensed" panose="020B0502040204020203" pitchFamily="34" charset="0"/>
              </a:rPr>
              <a:t>) dan </a:t>
            </a:r>
            <a:r>
              <a:rPr lang="en-ID" dirty="0" err="1">
                <a:latin typeface="Bahnschrift Condensed" panose="020B0502040204020203" pitchFamily="34" charset="0"/>
              </a:rPr>
              <a:t>hasil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pengamatan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telah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disusun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seperti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dalam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Tabel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dibawah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ini</a:t>
            </a:r>
            <a:r>
              <a:rPr lang="en-ID" dirty="0">
                <a:latin typeface="Bahnschrift Condensed" panose="020B0502040204020203" pitchFamily="34" charset="0"/>
              </a:rPr>
              <a:t>. </a:t>
            </a:r>
            <a:r>
              <a:rPr lang="en-ID" dirty="0" err="1">
                <a:latin typeface="Bahnschrift Condensed" panose="020B0502040204020203" pitchFamily="34" charset="0"/>
              </a:rPr>
              <a:t>selanjutnya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sampelsampel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dhitung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variansnya</a:t>
            </a:r>
            <a:r>
              <a:rPr lang="en-ID" dirty="0">
                <a:latin typeface="Bahnschrift Condensed" panose="020B0502040204020203" pitchFamily="34" charset="0"/>
              </a:rPr>
              <a:t> masing-masing </a:t>
            </a:r>
            <a:r>
              <a:rPr lang="en-ID" dirty="0" err="1">
                <a:latin typeface="Bahnschrift Condensed" panose="020B0502040204020203" pitchFamily="34" charset="0"/>
              </a:rPr>
              <a:t>yaitu</a:t>
            </a:r>
            <a:r>
              <a:rPr lang="en-ID" dirty="0">
                <a:latin typeface="Bahnschrift Condensed" panose="020B0502040204020203" pitchFamily="34" charset="0"/>
              </a:rPr>
              <a:t> s</a:t>
            </a:r>
            <a:r>
              <a:rPr lang="en-ID" sz="1400" dirty="0">
                <a:latin typeface="Bahnschrift Condensed" panose="020B0502040204020203" pitchFamily="34" charset="0"/>
              </a:rPr>
              <a:t>1</a:t>
            </a:r>
            <a:r>
              <a:rPr lang="en-ID" dirty="0">
                <a:latin typeface="Bahnschrift Condensed" panose="020B0502040204020203" pitchFamily="34" charset="0"/>
              </a:rPr>
              <a:t>^2, s</a:t>
            </a:r>
            <a:r>
              <a:rPr lang="en-ID" sz="1400" dirty="0">
                <a:latin typeface="Bahnschrift Condensed" panose="020B0502040204020203" pitchFamily="34" charset="0"/>
              </a:rPr>
              <a:t>2</a:t>
            </a:r>
            <a:r>
              <a:rPr lang="en-ID" dirty="0">
                <a:latin typeface="Bahnschrift Condensed" panose="020B0502040204020203" pitchFamily="34" charset="0"/>
              </a:rPr>
              <a:t>^2, …, s</a:t>
            </a:r>
            <a:r>
              <a:rPr lang="en-ID" sz="1400" dirty="0">
                <a:latin typeface="Bahnschrift Condensed" panose="020B0502040204020203" pitchFamily="34" charset="0"/>
              </a:rPr>
              <a:t>k</a:t>
            </a:r>
            <a:r>
              <a:rPr lang="en-ID" dirty="0">
                <a:latin typeface="Bahnschrift Condensed" panose="020B0502040204020203" pitchFamily="34" charset="0"/>
              </a:rPr>
              <a:t>^2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3A0AAA-F1CD-433D-8757-4575E0E799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04" t="34538" r="36479" b="44900"/>
          <a:stretch/>
        </p:blipFill>
        <p:spPr>
          <a:xfrm>
            <a:off x="3991089" y="1993142"/>
            <a:ext cx="4209822" cy="18517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E7F506-3174-4987-A67C-1817510CC2F1}"/>
              </a:ext>
            </a:extLst>
          </p:cNvPr>
          <p:cNvSpPr txBox="1"/>
          <p:nvPr/>
        </p:nvSpPr>
        <p:spPr>
          <a:xfrm>
            <a:off x="779443" y="4163322"/>
            <a:ext cx="108213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latin typeface="Bahnschrift Condensed" panose="020B0502040204020203" pitchFamily="34" charset="0"/>
              </a:rPr>
              <a:t>Untuk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mempermudah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perhitungan</a:t>
            </a:r>
            <a:r>
              <a:rPr lang="en-ID" dirty="0">
                <a:latin typeface="Bahnschrift Condensed" panose="020B0502040204020203" pitchFamily="34" charset="0"/>
              </a:rPr>
              <a:t>, </a:t>
            </a:r>
            <a:r>
              <a:rPr lang="en-ID" dirty="0" err="1">
                <a:latin typeface="Bahnschrift Condensed" panose="020B0502040204020203" pitchFamily="34" charset="0"/>
              </a:rPr>
              <a:t>satuan-satuan</a:t>
            </a:r>
            <a:r>
              <a:rPr lang="en-ID" dirty="0">
                <a:latin typeface="Bahnschrift Condensed" panose="020B0502040204020203" pitchFamily="34" charset="0"/>
              </a:rPr>
              <a:t> yang </a:t>
            </a:r>
            <a:r>
              <a:rPr lang="en-ID" dirty="0" err="1">
                <a:latin typeface="Bahnschrift Condensed" panose="020B0502040204020203" pitchFamily="34" charset="0"/>
              </a:rPr>
              <a:t>diperlukan</a:t>
            </a:r>
            <a:r>
              <a:rPr lang="en-ID" dirty="0">
                <a:latin typeface="Bahnschrift Condensed" panose="020B0502040204020203" pitchFamily="34" charset="0"/>
              </a:rPr>
              <a:t> uji bartlett </a:t>
            </a:r>
            <a:r>
              <a:rPr lang="en-ID" dirty="0" err="1">
                <a:latin typeface="Bahnschrift Condensed" panose="020B0502040204020203" pitchFamily="34" charset="0"/>
              </a:rPr>
              <a:t>lebih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baik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disusun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dalam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sebuah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tabel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sebagai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berikut</a:t>
            </a:r>
            <a:r>
              <a:rPr lang="en-ID" dirty="0">
                <a:latin typeface="Bahnschrift Condensed" panose="020B0502040204020203" pitchFamily="34" charset="0"/>
              </a:rPr>
              <a:t> 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BD0DA4-F9AB-4FB5-A060-FDD57AE4D3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06" t="65687" r="35575" b="14378"/>
          <a:stretch/>
        </p:blipFill>
        <p:spPr>
          <a:xfrm>
            <a:off x="3947711" y="4723840"/>
            <a:ext cx="4296578" cy="18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63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6E9A931-2220-47EF-AF07-68A80F055198}"/>
              </a:ext>
            </a:extLst>
          </p:cNvPr>
          <p:cNvSpPr/>
          <p:nvPr/>
        </p:nvSpPr>
        <p:spPr>
          <a:xfrm rot="5400000" flipV="1">
            <a:off x="364407" y="6508211"/>
            <a:ext cx="11521440" cy="582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E8DD3F-3575-4FB5-A765-F6D9ED0869C2}"/>
              </a:ext>
            </a:extLst>
          </p:cNvPr>
          <p:cNvSpPr/>
          <p:nvPr/>
        </p:nvSpPr>
        <p:spPr>
          <a:xfrm>
            <a:off x="2291508" y="361022"/>
            <a:ext cx="7568588" cy="50405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03FB9-A676-4543-9080-86374953F3D3}"/>
              </a:ext>
            </a:extLst>
          </p:cNvPr>
          <p:cNvSpPr txBox="1"/>
          <p:nvPr/>
        </p:nvSpPr>
        <p:spPr>
          <a:xfrm>
            <a:off x="4621499" y="332853"/>
            <a:ext cx="565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2. UJI  BARTLETT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E2A29B-A881-457D-8A7C-7C83A281819A}"/>
              </a:ext>
            </a:extLst>
          </p:cNvPr>
          <p:cNvSpPr txBox="1"/>
          <p:nvPr/>
        </p:nvSpPr>
        <p:spPr>
          <a:xfrm>
            <a:off x="966730" y="1290806"/>
            <a:ext cx="6097836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dirty="0">
                <a:latin typeface="Bahnschrift Condensed" panose="020B0502040204020203" pitchFamily="34" charset="0"/>
              </a:rPr>
              <a:t>Dari </a:t>
            </a:r>
            <a:r>
              <a:rPr lang="en-ID" dirty="0" err="1">
                <a:latin typeface="Bahnschrift Condensed" panose="020B0502040204020203" pitchFamily="34" charset="0"/>
              </a:rPr>
              <a:t>tabel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diatas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hitung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nilai-nilai</a:t>
            </a:r>
            <a:r>
              <a:rPr lang="en-ID" dirty="0">
                <a:latin typeface="Bahnschrift Condensed" panose="020B0502040204020203" pitchFamily="34" charset="0"/>
              </a:rPr>
              <a:t> yang </a:t>
            </a:r>
            <a:r>
              <a:rPr lang="en-ID" dirty="0" err="1">
                <a:latin typeface="Bahnschrift Condensed" panose="020B0502040204020203" pitchFamily="34" charset="0"/>
              </a:rPr>
              <a:t>dibutuhkan</a:t>
            </a:r>
            <a:r>
              <a:rPr lang="en-ID" dirty="0">
                <a:latin typeface="Bahnschrift Condensed" panose="020B0502040204020203" pitchFamily="34" charset="0"/>
              </a:rPr>
              <a:t> 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D" dirty="0" err="1">
                <a:latin typeface="Bahnschrift Condensed" panose="020B0502040204020203" pitchFamily="34" charset="0"/>
              </a:rPr>
              <a:t>Varians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gabungan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dari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semua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sampel</a:t>
            </a:r>
            <a:endParaRPr lang="en-ID" dirty="0">
              <a:latin typeface="Bahnschrift Condensed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21BA34-316B-4E9E-91F8-EC61AE4870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9CB86E"/>
              </a:clrFrom>
              <a:clrTo>
                <a:srgbClr val="9CB86E">
                  <a:alpha val="0"/>
                </a:srgbClr>
              </a:clrTo>
            </a:clrChange>
            <a:biLevel thresh="50000"/>
          </a:blip>
          <a:srcRect l="21051" t="50000" r="63438" b="39438"/>
          <a:stretch/>
        </p:blipFill>
        <p:spPr>
          <a:xfrm>
            <a:off x="1630497" y="2234723"/>
            <a:ext cx="2068606" cy="8803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84304C-7407-4B6E-AF90-96EAAA4C9143}"/>
              </a:ext>
            </a:extLst>
          </p:cNvPr>
          <p:cNvSpPr txBox="1"/>
          <p:nvPr/>
        </p:nvSpPr>
        <p:spPr>
          <a:xfrm>
            <a:off x="966730" y="3373577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>
                <a:latin typeface="Bahnschrift Condensed" panose="020B0502040204020203" pitchFamily="34" charset="0"/>
              </a:rPr>
              <a:t>Harga satuan B dengan rumus</a:t>
            </a:r>
            <a:endParaRPr lang="en-ID" dirty="0">
              <a:latin typeface="Bahnschrift Condensed" panose="020B05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CC016D-89C0-4471-AE5C-EB6D368BB2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9CB86E"/>
              </a:clrFrom>
              <a:clrTo>
                <a:srgbClr val="9CB86E">
                  <a:alpha val="0"/>
                </a:srgbClr>
              </a:clrTo>
            </a:clrChange>
            <a:biLevel thresh="50000"/>
          </a:blip>
          <a:srcRect l="21453" t="42892" r="56359" b="50000"/>
          <a:stretch/>
        </p:blipFill>
        <p:spPr>
          <a:xfrm>
            <a:off x="1580919" y="3829998"/>
            <a:ext cx="2434729" cy="4874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7AAAF4-D81B-4F09-B596-945868D64482}"/>
              </a:ext>
            </a:extLst>
          </p:cNvPr>
          <p:cNvSpPr txBox="1"/>
          <p:nvPr/>
        </p:nvSpPr>
        <p:spPr>
          <a:xfrm>
            <a:off x="966730" y="4760645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latin typeface="Bahnschrift Condensed" panose="020B0502040204020203" pitchFamily="34" charset="0"/>
              </a:rPr>
              <a:t>Uji bartlett </a:t>
            </a:r>
            <a:r>
              <a:rPr lang="en-ID" dirty="0" err="1">
                <a:latin typeface="Bahnschrift Condensed" panose="020B0502040204020203" pitchFamily="34" charset="0"/>
              </a:rPr>
              <a:t>digunakan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statistik</a:t>
            </a:r>
            <a:r>
              <a:rPr lang="en-ID" dirty="0">
                <a:latin typeface="Bahnschrift Condensed" panose="020B0502040204020203" pitchFamily="34" charset="0"/>
              </a:rPr>
              <a:t> chi-</a:t>
            </a:r>
            <a:r>
              <a:rPr lang="en-ID" dirty="0" err="1">
                <a:latin typeface="Bahnschrift Condensed" panose="020B0502040204020203" pitchFamily="34" charset="0"/>
              </a:rPr>
              <a:t>kuadrat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yaitu</a:t>
            </a:r>
            <a:r>
              <a:rPr lang="en-ID" dirty="0">
                <a:latin typeface="Bahnschrift Condensed" panose="020B0502040204020203" pitchFamily="34" charset="0"/>
              </a:rPr>
              <a:t> :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EEBB63-DFC8-4D7B-9335-459547883C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AEC688"/>
              </a:clrFrom>
              <a:clrTo>
                <a:srgbClr val="AEC688">
                  <a:alpha val="0"/>
                </a:srgbClr>
              </a:clrTo>
            </a:clrChange>
            <a:biLevel thresh="50000"/>
          </a:blip>
          <a:srcRect l="19244" t="44153" r="50000" b="50000"/>
          <a:stretch/>
        </p:blipFill>
        <p:spPr>
          <a:xfrm>
            <a:off x="1580919" y="5166196"/>
            <a:ext cx="3374834" cy="40099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FE3728F-4808-4825-A4D8-FA59B6DECF7E}"/>
              </a:ext>
            </a:extLst>
          </p:cNvPr>
          <p:cNvSpPr txBox="1"/>
          <p:nvPr/>
        </p:nvSpPr>
        <p:spPr>
          <a:xfrm>
            <a:off x="966730" y="5792859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latin typeface="Bahnschrift Condensed" panose="020B0502040204020203" pitchFamily="34" charset="0"/>
              </a:rPr>
              <a:t>Dengan</a:t>
            </a:r>
            <a:r>
              <a:rPr lang="en-ID" dirty="0">
                <a:latin typeface="Bahnschrift Condensed" panose="020B0502040204020203" pitchFamily="34" charset="0"/>
              </a:rPr>
              <a:t> ln 10 = 2.3026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F1CB72-B327-482D-A0E1-FDB99A4A13C4}"/>
              </a:ext>
            </a:extLst>
          </p:cNvPr>
          <p:cNvSpPr txBox="1"/>
          <p:nvPr/>
        </p:nvSpPr>
        <p:spPr>
          <a:xfrm>
            <a:off x="6412545" y="1395844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latin typeface="Bahnschrift Condensed" panose="020B0502040204020203" pitchFamily="34" charset="0"/>
              </a:rPr>
              <a:t>SIDGIFIKANSI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3612EA-F60C-4B6F-93D4-AA06F528F551}"/>
              </a:ext>
            </a:extLst>
          </p:cNvPr>
          <p:cNvSpPr txBox="1"/>
          <p:nvPr/>
        </p:nvSpPr>
        <p:spPr>
          <a:xfrm>
            <a:off x="6412545" y="1845388"/>
            <a:ext cx="6257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latin typeface="Bahnschrift Condensed" panose="020B0502040204020203" pitchFamily="34" charset="0"/>
              </a:rPr>
              <a:t>Jika                                             </a:t>
            </a:r>
            <a:r>
              <a:rPr lang="en-ID" dirty="0" err="1">
                <a:latin typeface="Bahnschrift Condensed" panose="020B0502040204020203" pitchFamily="34" charset="0"/>
              </a:rPr>
              <a:t>maka</a:t>
            </a:r>
            <a:r>
              <a:rPr lang="en-ID" dirty="0">
                <a:latin typeface="Bahnschrift Condensed" panose="020B0502040204020203" pitchFamily="34" charset="0"/>
              </a:rPr>
              <a:t> Ho </a:t>
            </a:r>
            <a:r>
              <a:rPr lang="en-ID" dirty="0" err="1">
                <a:latin typeface="Bahnschrift Condensed" panose="020B0502040204020203" pitchFamily="34" charset="0"/>
              </a:rPr>
              <a:t>ditolak</a:t>
            </a:r>
            <a:endParaRPr lang="en-ID" dirty="0">
              <a:latin typeface="Bahnschrift Condensed" panose="020B0502040204020203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E7EB87-C0AE-480B-8C57-67D732377C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50000"/>
          </a:blip>
          <a:srcRect l="22465" t="46350" r="64931" b="47443"/>
          <a:stretch/>
        </p:blipFill>
        <p:spPr>
          <a:xfrm>
            <a:off x="6909784" y="1753095"/>
            <a:ext cx="2007702" cy="61796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E9B5E3-B1BA-40E6-B420-2361253D912D}"/>
              </a:ext>
            </a:extLst>
          </p:cNvPr>
          <p:cNvSpPr txBox="1"/>
          <p:nvPr/>
        </p:nvSpPr>
        <p:spPr>
          <a:xfrm>
            <a:off x="6428921" y="2477574"/>
            <a:ext cx="6257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latin typeface="Bahnschrift Condensed" panose="020B0502040204020203" pitchFamily="34" charset="0"/>
              </a:rPr>
              <a:t>Jika                                             </a:t>
            </a:r>
            <a:r>
              <a:rPr lang="en-ID" dirty="0" err="1">
                <a:latin typeface="Bahnschrift Condensed" panose="020B0502040204020203" pitchFamily="34" charset="0"/>
              </a:rPr>
              <a:t>maka</a:t>
            </a:r>
            <a:r>
              <a:rPr lang="en-ID" dirty="0">
                <a:latin typeface="Bahnschrift Condensed" panose="020B0502040204020203" pitchFamily="34" charset="0"/>
              </a:rPr>
              <a:t> Ho </a:t>
            </a:r>
            <a:r>
              <a:rPr lang="en-ID" dirty="0" err="1">
                <a:latin typeface="Bahnschrift Condensed" panose="020B0502040204020203" pitchFamily="34" charset="0"/>
              </a:rPr>
              <a:t>diterima</a:t>
            </a:r>
            <a:endParaRPr lang="en-ID" dirty="0">
              <a:latin typeface="Bahnschrift Condensed" panose="020B0502040204020203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6DFB9AA-97C3-4F63-828D-450837A920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50000"/>
          </a:blip>
          <a:srcRect l="22929" t="53239" r="63496" b="40593"/>
          <a:stretch/>
        </p:blipFill>
        <p:spPr>
          <a:xfrm>
            <a:off x="6960871" y="2313651"/>
            <a:ext cx="1852120" cy="52598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68E38F1-5924-49C1-AEB0-EDF4E6423970}"/>
              </a:ext>
            </a:extLst>
          </p:cNvPr>
          <p:cNvSpPr txBox="1"/>
          <p:nvPr/>
        </p:nvSpPr>
        <p:spPr>
          <a:xfrm>
            <a:off x="6428921" y="3072571"/>
            <a:ext cx="5537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latin typeface="Bahnschrift Condensed" panose="020B0502040204020203" pitchFamily="34" charset="0"/>
              </a:rPr>
              <a:t>Dimana Jika                                   </a:t>
            </a:r>
            <a:r>
              <a:rPr lang="en-ID" dirty="0" err="1">
                <a:latin typeface="Bahnschrift Condensed" panose="020B0502040204020203" pitchFamily="34" charset="0"/>
              </a:rPr>
              <a:t>didapatkan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dari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tabel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distribusi</a:t>
            </a:r>
            <a:r>
              <a:rPr lang="en-ID" dirty="0">
                <a:latin typeface="Bahnschrift Condensed" panose="020B0502040204020203" pitchFamily="34" charset="0"/>
              </a:rPr>
              <a:t> chi-</a:t>
            </a:r>
            <a:r>
              <a:rPr lang="en-ID" dirty="0" err="1">
                <a:latin typeface="Bahnschrift Condensed" panose="020B0502040204020203" pitchFamily="34" charset="0"/>
              </a:rPr>
              <a:t>kuadrat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dengan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peluang</a:t>
            </a:r>
            <a:r>
              <a:rPr lang="en-ID" dirty="0">
                <a:latin typeface="Bahnschrift Condensed" panose="020B0502040204020203" pitchFamily="34" charset="0"/>
              </a:rPr>
              <a:t> (1-</a:t>
            </a:r>
            <a:r>
              <a:rPr lang="el-GR" dirty="0">
                <a:latin typeface="Bahnschrift Condensed" panose="020B0502040204020203" pitchFamily="34" charset="0"/>
              </a:rPr>
              <a:t>α) </a:t>
            </a:r>
            <a:r>
              <a:rPr lang="en-ID" dirty="0">
                <a:latin typeface="Bahnschrift Condensed" panose="020B0502040204020203" pitchFamily="34" charset="0"/>
              </a:rPr>
              <a:t>dan dk = (k-1)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45DC49B-CC78-4306-8722-EE643E4AB7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50000"/>
          </a:blip>
          <a:srcRect l="27493" t="59877" r="61752" b="34628"/>
          <a:stretch/>
        </p:blipFill>
        <p:spPr>
          <a:xfrm>
            <a:off x="7529330" y="2946146"/>
            <a:ext cx="1467368" cy="46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7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FAC653A-4435-41EB-A296-DBB2380C3FE8}"/>
              </a:ext>
            </a:extLst>
          </p:cNvPr>
          <p:cNvSpPr/>
          <p:nvPr/>
        </p:nvSpPr>
        <p:spPr>
          <a:xfrm rot="5400000" flipV="1">
            <a:off x="364407" y="6508211"/>
            <a:ext cx="11521440" cy="582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5387CC-75DA-4EFD-8E22-F7520846E645}"/>
              </a:ext>
            </a:extLst>
          </p:cNvPr>
          <p:cNvSpPr/>
          <p:nvPr/>
        </p:nvSpPr>
        <p:spPr>
          <a:xfrm>
            <a:off x="2291508" y="361022"/>
            <a:ext cx="7568588" cy="50405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3C1C1F-2BA1-4B9F-8E53-3DFDD83CAACA}"/>
              </a:ext>
            </a:extLst>
          </p:cNvPr>
          <p:cNvSpPr txBox="1"/>
          <p:nvPr/>
        </p:nvSpPr>
        <p:spPr>
          <a:xfrm>
            <a:off x="4621499" y="332853"/>
            <a:ext cx="565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2. UJI  BARTLETT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E02B6-09DE-475A-96B2-95B45D523D84}"/>
              </a:ext>
            </a:extLst>
          </p:cNvPr>
          <p:cNvSpPr txBox="1"/>
          <p:nvPr/>
        </p:nvSpPr>
        <p:spPr>
          <a:xfrm>
            <a:off x="511493" y="1162735"/>
            <a:ext cx="5397818" cy="1282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dirty="0" err="1">
                <a:latin typeface="Bahnschrift Condensed" panose="020B0502040204020203" pitchFamily="34" charset="0"/>
              </a:rPr>
              <a:t>Contoh</a:t>
            </a:r>
            <a:r>
              <a:rPr lang="en-ID" dirty="0">
                <a:latin typeface="Bahnschrift Condensed" panose="020B0502040204020203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ID" dirty="0" err="1">
                <a:latin typeface="Bahnschrift Condensed" panose="020B0502040204020203" pitchFamily="34" charset="0"/>
              </a:rPr>
              <a:t>Diambil</a:t>
            </a:r>
            <a:r>
              <a:rPr lang="en-ID" dirty="0">
                <a:latin typeface="Bahnschrift Condensed" panose="020B0502040204020203" pitchFamily="34" charset="0"/>
              </a:rPr>
              <a:t> data </a:t>
            </a:r>
            <a:r>
              <a:rPr lang="en-ID" dirty="0" err="1">
                <a:latin typeface="Bahnschrift Condensed" panose="020B0502040204020203" pitchFamily="34" charset="0"/>
              </a:rPr>
              <a:t>pertumbuhan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berat</a:t>
            </a:r>
            <a:r>
              <a:rPr lang="en-ID" dirty="0">
                <a:latin typeface="Bahnschrift Condensed" panose="020B0502040204020203" pitchFamily="34" charset="0"/>
              </a:rPr>
              <a:t> badan </a:t>
            </a:r>
            <a:r>
              <a:rPr lang="en-ID" dirty="0" err="1">
                <a:latin typeface="Bahnschrift Condensed" panose="020B0502040204020203" pitchFamily="34" charset="0"/>
              </a:rPr>
              <a:t>anak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sapi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karena</a:t>
            </a:r>
            <a:r>
              <a:rPr lang="en-ID" dirty="0">
                <a:latin typeface="Bahnschrift Condensed" panose="020B0502040204020203" pitchFamily="34" charset="0"/>
              </a:rPr>
              <a:t> 4 </a:t>
            </a:r>
            <a:r>
              <a:rPr lang="en-ID" dirty="0" err="1">
                <a:latin typeface="Bahnschrift Condensed" panose="020B0502040204020203" pitchFamily="34" charset="0"/>
              </a:rPr>
              <a:t>jenis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makanan</a:t>
            </a:r>
            <a:endParaRPr lang="en-ID" dirty="0">
              <a:latin typeface="Bahnschrift Condensed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E8CC43-878B-411F-837C-20D8E7177E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50000"/>
          </a:blip>
          <a:srcRect l="19132" t="45833" r="51702" b="29667"/>
          <a:stretch/>
        </p:blipFill>
        <p:spPr>
          <a:xfrm>
            <a:off x="511493" y="2445266"/>
            <a:ext cx="4353668" cy="22856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B86806-B390-475D-B2A5-A40A318BF4A2}"/>
              </a:ext>
            </a:extLst>
          </p:cNvPr>
          <p:cNvSpPr txBox="1"/>
          <p:nvPr/>
        </p:nvSpPr>
        <p:spPr>
          <a:xfrm>
            <a:off x="511493" y="4810951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latin typeface="Bahnschrift Condensed" panose="020B0502040204020203" pitchFamily="34" charset="0"/>
              </a:rPr>
              <a:t>Dengan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varian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setiap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adalah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sebagai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berikut</a:t>
            </a:r>
            <a:r>
              <a:rPr lang="en-ID" dirty="0">
                <a:latin typeface="Bahnschrift Condensed" panose="020B0502040204020203" pitchFamily="34" charset="0"/>
              </a:rPr>
              <a:t> 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110DED-F0C4-4D87-9A40-3636F7BD5F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</a:blip>
          <a:srcRect l="48443" t="55000" r="19514" b="39615"/>
          <a:stretch/>
        </p:blipFill>
        <p:spPr>
          <a:xfrm>
            <a:off x="399577" y="5260293"/>
            <a:ext cx="4465584" cy="4690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D42E77-D84C-46E7-9B5B-FCB90CD1CCE1}"/>
              </a:ext>
            </a:extLst>
          </p:cNvPr>
          <p:cNvSpPr txBox="1"/>
          <p:nvPr/>
        </p:nvSpPr>
        <p:spPr>
          <a:xfrm>
            <a:off x="6340944" y="1308385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>
                <a:latin typeface="Bahnschrift Condensed" panose="020B0502040204020203" pitchFamily="34" charset="0"/>
              </a:rPr>
              <a:t>Hipotesis</a:t>
            </a:r>
            <a:endParaRPr lang="en-ID" dirty="0">
              <a:latin typeface="Bahnschrift Condensed" panose="020B05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F1F012-4650-46A8-842A-73DB07C5A5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50000"/>
          </a:blip>
          <a:srcRect l="20704" t="32666" r="56493" b="56626"/>
          <a:stretch/>
        </p:blipFill>
        <p:spPr>
          <a:xfrm>
            <a:off x="6412013" y="1711253"/>
            <a:ext cx="2502066" cy="7343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712DA0B-B307-471F-B693-2B8949AAA818}"/>
              </a:ext>
            </a:extLst>
          </p:cNvPr>
          <p:cNvSpPr txBox="1"/>
          <p:nvPr/>
        </p:nvSpPr>
        <p:spPr>
          <a:xfrm>
            <a:off x="6339662" y="2549753"/>
            <a:ext cx="6217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latin typeface="Bahnschrift Condensed" panose="020B0502040204020203" pitchFamily="34" charset="0"/>
              </a:rPr>
              <a:t>Nilai </a:t>
            </a:r>
            <a:r>
              <a:rPr lang="el-GR" dirty="0">
                <a:latin typeface="Bahnschrift Condensed" panose="020B0502040204020203" pitchFamily="34" charset="0"/>
              </a:rPr>
              <a:t>α </a:t>
            </a:r>
            <a:endParaRPr lang="en-US" dirty="0">
              <a:latin typeface="Bahnschrift Condensed" panose="020B0502040204020203" pitchFamily="34" charset="0"/>
            </a:endParaRPr>
          </a:p>
          <a:p>
            <a:r>
              <a:rPr lang="en-ID" dirty="0">
                <a:latin typeface="Bahnschrift Condensed" panose="020B0502040204020203" pitchFamily="34" charset="0"/>
              </a:rPr>
              <a:t>Nilai </a:t>
            </a:r>
            <a:r>
              <a:rPr lang="el-GR" dirty="0">
                <a:latin typeface="Bahnschrift Condensed" panose="020B0502040204020203" pitchFamily="34" charset="0"/>
              </a:rPr>
              <a:t>α = </a:t>
            </a:r>
            <a:r>
              <a:rPr lang="en-ID" dirty="0">
                <a:latin typeface="Bahnschrift Condensed" panose="020B0502040204020203" pitchFamily="34" charset="0"/>
              </a:rPr>
              <a:t>level </a:t>
            </a:r>
            <a:r>
              <a:rPr lang="en-ID" dirty="0" err="1">
                <a:latin typeface="Bahnschrift Condensed" panose="020B0502040204020203" pitchFamily="34" charset="0"/>
              </a:rPr>
              <a:t>signifikansi</a:t>
            </a:r>
            <a:r>
              <a:rPr lang="en-ID" dirty="0">
                <a:latin typeface="Bahnschrift Condensed" panose="020B0502040204020203" pitchFamily="34" charset="0"/>
              </a:rPr>
              <a:t> = 5% = 0,05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D13BEA-D161-4D30-AF26-43BBF6ECD18C}"/>
              </a:ext>
            </a:extLst>
          </p:cNvPr>
          <p:cNvSpPr txBox="1"/>
          <p:nvPr/>
        </p:nvSpPr>
        <p:spPr>
          <a:xfrm>
            <a:off x="6339662" y="3454985"/>
            <a:ext cx="5661838" cy="1282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>
                <a:latin typeface="Bahnschrift Condensed" panose="020B0502040204020203" pitchFamily="34" charset="0"/>
              </a:rPr>
              <a:t>Rumus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statistik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penguji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Untuk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mempermudah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perhitungan</a:t>
            </a:r>
            <a:r>
              <a:rPr lang="en-ID" dirty="0">
                <a:latin typeface="Bahnschrift Condensed" panose="020B0502040204020203" pitchFamily="34" charset="0"/>
              </a:rPr>
              <a:t>, </a:t>
            </a:r>
            <a:r>
              <a:rPr lang="en-ID" dirty="0" err="1">
                <a:latin typeface="Bahnschrift Condensed" panose="020B0502040204020203" pitchFamily="34" charset="0"/>
              </a:rPr>
              <a:t>satuan-satuan</a:t>
            </a:r>
            <a:r>
              <a:rPr lang="en-ID" dirty="0">
                <a:latin typeface="Bahnschrift Condensed" panose="020B0502040204020203" pitchFamily="34" charset="0"/>
              </a:rPr>
              <a:t> yang </a:t>
            </a:r>
            <a:r>
              <a:rPr lang="en-ID" dirty="0" err="1">
                <a:latin typeface="Bahnschrift Condensed" panose="020B0502040204020203" pitchFamily="34" charset="0"/>
              </a:rPr>
              <a:t>diperlukan</a:t>
            </a:r>
            <a:r>
              <a:rPr lang="en-ID" dirty="0">
                <a:latin typeface="Bahnschrift Condensed" panose="020B0502040204020203" pitchFamily="34" charset="0"/>
              </a:rPr>
              <a:t> uji bartlett </a:t>
            </a:r>
            <a:r>
              <a:rPr lang="en-ID" dirty="0" err="1">
                <a:latin typeface="Bahnschrift Condensed" panose="020B0502040204020203" pitchFamily="34" charset="0"/>
              </a:rPr>
              <a:t>lebih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baik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disusun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dalam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sebuah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tabel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sebagai</a:t>
            </a:r>
            <a:r>
              <a:rPr lang="en-ID" dirty="0">
                <a:latin typeface="Bahnschrift Condensed" panose="020B0502040204020203" pitchFamily="34" charset="0"/>
              </a:rPr>
              <a:t> </a:t>
            </a:r>
            <a:r>
              <a:rPr lang="en-ID" dirty="0" err="1">
                <a:latin typeface="Bahnschrift Condensed" panose="020B0502040204020203" pitchFamily="34" charset="0"/>
              </a:rPr>
              <a:t>berikut</a:t>
            </a:r>
            <a:r>
              <a:rPr lang="en-ID" dirty="0">
                <a:latin typeface="Bahnschrift Condensed" panose="020B0502040204020203" pitchFamily="34" charset="0"/>
              </a:rPr>
              <a:t> 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E053AB1-A99F-4845-AFC1-F8F4C52463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072" t="38487" r="21910" b="49622"/>
          <a:stretch/>
        </p:blipFill>
        <p:spPr>
          <a:xfrm>
            <a:off x="6767667" y="4828209"/>
            <a:ext cx="4985104" cy="14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58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5016E4-0AF0-400C-BE12-E7CCF3D1A749}"/>
              </a:ext>
            </a:extLst>
          </p:cNvPr>
          <p:cNvSpPr/>
          <p:nvPr/>
        </p:nvSpPr>
        <p:spPr>
          <a:xfrm>
            <a:off x="2291508" y="361022"/>
            <a:ext cx="7568588" cy="50405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0E5192-3C3A-483C-B4B0-B634F629C5DB}"/>
              </a:ext>
            </a:extLst>
          </p:cNvPr>
          <p:cNvSpPr txBox="1"/>
          <p:nvPr/>
        </p:nvSpPr>
        <p:spPr>
          <a:xfrm>
            <a:off x="4621499" y="332853"/>
            <a:ext cx="565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2. UJI  BARTLETT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1D8EED-1F5F-4C96-9267-DE62D879E7A3}"/>
              </a:ext>
            </a:extLst>
          </p:cNvPr>
          <p:cNvSpPr txBox="1"/>
          <p:nvPr/>
        </p:nvSpPr>
        <p:spPr>
          <a:xfrm>
            <a:off x="1352214" y="1240066"/>
            <a:ext cx="9437706" cy="326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dirty="0" err="1">
                <a:latin typeface="Bahnschrift Condensed" panose="020B0502040204020203" pitchFamily="34" charset="0"/>
              </a:rPr>
              <a:t>Derajat</a:t>
            </a:r>
            <a:r>
              <a:rPr lang="en-ID" sz="2000" dirty="0">
                <a:latin typeface="Bahnschrift Condensed" panose="020B0502040204020203" pitchFamily="34" charset="0"/>
              </a:rPr>
              <a:t> </a:t>
            </a:r>
            <a:r>
              <a:rPr lang="en-ID" sz="2000" dirty="0" err="1">
                <a:latin typeface="Bahnschrift Condensed" panose="020B0502040204020203" pitchFamily="34" charset="0"/>
              </a:rPr>
              <a:t>bebas</a:t>
            </a:r>
            <a:r>
              <a:rPr lang="en-ID" sz="2000" dirty="0">
                <a:latin typeface="Bahnschrift Condensed" panose="020B0502040204020203" pitchFamily="34" charset="0"/>
              </a:rPr>
              <a:t> dk = 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dirty="0">
                <a:latin typeface="Bahnschrift Condensed" panose="020B0502040204020203" pitchFamily="34" charset="0"/>
              </a:rPr>
              <a:t>Nilai </a:t>
            </a:r>
            <a:r>
              <a:rPr lang="en-ID" sz="2000" dirty="0" err="1">
                <a:latin typeface="Bahnschrift Condensed" panose="020B0502040204020203" pitchFamily="34" charset="0"/>
              </a:rPr>
              <a:t>tabel</a:t>
            </a:r>
            <a:r>
              <a:rPr lang="en-ID" sz="2000" dirty="0">
                <a:latin typeface="Bahnschrift Condensed" panose="020B0502040204020203" pitchFamily="34" charset="0"/>
              </a:rPr>
              <a:t> Jika </a:t>
            </a:r>
            <a:r>
              <a:rPr lang="el-GR" sz="2000" dirty="0">
                <a:latin typeface="Bahnschrift Condensed" panose="020B0502040204020203" pitchFamily="34" charset="0"/>
              </a:rPr>
              <a:t>α = 5% </a:t>
            </a:r>
            <a:r>
              <a:rPr lang="en-ID" sz="2000" dirty="0" err="1">
                <a:latin typeface="Bahnschrift Condensed" panose="020B0502040204020203" pitchFamily="34" charset="0"/>
              </a:rPr>
              <a:t>dari</a:t>
            </a:r>
            <a:r>
              <a:rPr lang="en-ID" sz="2000" dirty="0">
                <a:latin typeface="Bahnschrift Condensed" panose="020B0502040204020203" pitchFamily="34" charset="0"/>
              </a:rPr>
              <a:t> </a:t>
            </a:r>
            <a:r>
              <a:rPr lang="en-ID" sz="2000" dirty="0" err="1">
                <a:latin typeface="Bahnschrift Condensed" panose="020B0502040204020203" pitchFamily="34" charset="0"/>
              </a:rPr>
              <a:t>tabel</a:t>
            </a:r>
            <a:r>
              <a:rPr lang="en-ID" sz="2000" dirty="0">
                <a:latin typeface="Bahnschrift Condensed" panose="020B0502040204020203" pitchFamily="34" charset="0"/>
              </a:rPr>
              <a:t> </a:t>
            </a:r>
            <a:r>
              <a:rPr lang="en-ID" sz="2000" dirty="0" err="1">
                <a:latin typeface="Bahnschrift Condensed" panose="020B0502040204020203" pitchFamily="34" charset="0"/>
              </a:rPr>
              <a:t>distribusi</a:t>
            </a:r>
            <a:r>
              <a:rPr lang="en-ID" sz="2000" dirty="0">
                <a:latin typeface="Bahnschrift Condensed" panose="020B0502040204020203" pitchFamily="34" charset="0"/>
              </a:rPr>
              <a:t> chi </a:t>
            </a:r>
            <a:r>
              <a:rPr lang="en-ID" sz="2000" dirty="0" err="1">
                <a:latin typeface="Bahnschrift Condensed" panose="020B0502040204020203" pitchFamily="34" charset="0"/>
              </a:rPr>
              <a:t>kuadrat</a:t>
            </a:r>
            <a:r>
              <a:rPr lang="en-ID" sz="2000" dirty="0">
                <a:latin typeface="Bahnschrift Condensed" panose="020B0502040204020203" pitchFamily="34" charset="0"/>
              </a:rPr>
              <a:t> </a:t>
            </a:r>
            <a:r>
              <a:rPr lang="en-ID" sz="2000" dirty="0" err="1">
                <a:latin typeface="Bahnschrift Condensed" panose="020B0502040204020203" pitchFamily="34" charset="0"/>
              </a:rPr>
              <a:t>dengan</a:t>
            </a:r>
            <a:r>
              <a:rPr lang="en-ID" sz="2000" dirty="0">
                <a:latin typeface="Bahnschrift Condensed" panose="020B0502040204020203" pitchFamily="34" charset="0"/>
              </a:rPr>
              <a:t> dk = 3 </a:t>
            </a:r>
            <a:r>
              <a:rPr lang="en-ID" sz="2000" dirty="0" err="1">
                <a:latin typeface="Bahnschrift Condensed" panose="020B0502040204020203" pitchFamily="34" charset="0"/>
              </a:rPr>
              <a:t>didapat</a:t>
            </a:r>
            <a:r>
              <a:rPr lang="en-ID" sz="2000" dirty="0">
                <a:latin typeface="Bahnschrift Condensed" panose="020B0502040204020203" pitchFamily="34" charset="0"/>
              </a:rPr>
              <a:t> </a:t>
            </a:r>
            <a:endParaRPr lang="en-US" sz="2000" dirty="0">
              <a:latin typeface="Bahnschrift Condensed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dirty="0">
                <a:latin typeface="Bahnschrift Condensed" panose="020B0502040204020203" pitchFamily="34" charset="0"/>
              </a:rPr>
              <a:t>Daerah </a:t>
            </a:r>
            <a:r>
              <a:rPr lang="en-ID" sz="2000" dirty="0" err="1">
                <a:latin typeface="Bahnschrift Condensed" panose="020B0502040204020203" pitchFamily="34" charset="0"/>
              </a:rPr>
              <a:t>penolakan</a:t>
            </a:r>
            <a:r>
              <a:rPr lang="en-ID" sz="2000" dirty="0">
                <a:latin typeface="Bahnschrift Condensed" panose="020B0502040204020203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ID" sz="2000" dirty="0">
                <a:latin typeface="Bahnschrift Condensed" panose="020B0502040204020203" pitchFamily="34" charset="0"/>
              </a:rPr>
              <a:t>      </a:t>
            </a:r>
            <a:r>
              <a:rPr lang="en-ID" sz="2000" dirty="0" err="1">
                <a:latin typeface="Bahnschrift Condensed" panose="020B0502040204020203" pitchFamily="34" charset="0"/>
              </a:rPr>
              <a:t>Menggunakan</a:t>
            </a:r>
            <a:r>
              <a:rPr lang="en-ID" sz="2000" dirty="0">
                <a:latin typeface="Bahnschrift Condensed" panose="020B0502040204020203" pitchFamily="34" charset="0"/>
              </a:rPr>
              <a:t> </a:t>
            </a:r>
            <a:r>
              <a:rPr lang="en-ID" sz="2000" dirty="0" err="1">
                <a:latin typeface="Bahnschrift Condensed" panose="020B0502040204020203" pitchFamily="34" charset="0"/>
              </a:rPr>
              <a:t>rumus</a:t>
            </a:r>
            <a:endParaRPr lang="en-ID" sz="2000" dirty="0">
              <a:latin typeface="Bahnschrift Condense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ID" sz="2000" dirty="0">
                <a:latin typeface="Bahnschrift Condensed" panose="020B0502040204020203" pitchFamily="34" charset="0"/>
              </a:rPr>
              <a:t>      0,063 &lt; 7.81 ; </a:t>
            </a:r>
            <a:r>
              <a:rPr lang="en-ID" sz="2000" dirty="0" err="1">
                <a:latin typeface="Bahnschrift Condensed" panose="020B0502040204020203" pitchFamily="34" charset="0"/>
              </a:rPr>
              <a:t>berarti</a:t>
            </a:r>
            <a:r>
              <a:rPr lang="en-ID" sz="2000" dirty="0">
                <a:latin typeface="Bahnschrift Condensed" panose="020B0502040204020203" pitchFamily="34" charset="0"/>
              </a:rPr>
              <a:t> Ho </a:t>
            </a:r>
            <a:r>
              <a:rPr lang="en-ID" sz="2000" dirty="0" err="1">
                <a:latin typeface="Bahnschrift Condensed" panose="020B0502040204020203" pitchFamily="34" charset="0"/>
              </a:rPr>
              <a:t>diterima</a:t>
            </a:r>
            <a:r>
              <a:rPr lang="en-ID" sz="2000" dirty="0">
                <a:latin typeface="Bahnschrift Condensed" panose="020B0502040204020203" pitchFamily="34" charset="0"/>
              </a:rPr>
              <a:t>, H1 </a:t>
            </a:r>
            <a:r>
              <a:rPr lang="en-ID" sz="2000" dirty="0" err="1">
                <a:latin typeface="Bahnschrift Condensed" panose="020B0502040204020203" pitchFamily="34" charset="0"/>
              </a:rPr>
              <a:t>ditolak</a:t>
            </a:r>
            <a:endParaRPr lang="en-ID" sz="2000" dirty="0">
              <a:latin typeface="Bahnschrift Condensed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dirty="0">
                <a:latin typeface="Bahnschrift Condensed" panose="020B0502040204020203" pitchFamily="34" charset="0"/>
              </a:rPr>
              <a:t> Kesimpulan </a:t>
            </a:r>
          </a:p>
          <a:p>
            <a:pPr>
              <a:lnSpc>
                <a:spcPct val="150000"/>
              </a:lnSpc>
            </a:pPr>
            <a:r>
              <a:rPr lang="en-ID" sz="2000" dirty="0">
                <a:latin typeface="Bahnschrift Condensed" panose="020B0502040204020203" pitchFamily="34" charset="0"/>
              </a:rPr>
              <a:t>                                             	     </a:t>
            </a:r>
            <a:r>
              <a:rPr lang="en-ID" sz="2000" dirty="0" err="1">
                <a:latin typeface="Bahnschrift Condensed" panose="020B0502040204020203" pitchFamily="34" charset="0"/>
              </a:rPr>
              <a:t>dengan</a:t>
            </a:r>
            <a:r>
              <a:rPr lang="en-ID" sz="2000" dirty="0">
                <a:latin typeface="Bahnschrift Condensed" panose="020B0502040204020203" pitchFamily="34" charset="0"/>
              </a:rPr>
              <a:t> </a:t>
            </a:r>
            <a:r>
              <a:rPr lang="el-GR" sz="2000" dirty="0">
                <a:latin typeface="Bahnschrift Condensed" panose="020B0502040204020203" pitchFamily="34" charset="0"/>
              </a:rPr>
              <a:t>α = 0,05. </a:t>
            </a:r>
            <a:endParaRPr lang="en-ID" sz="2000" dirty="0">
              <a:latin typeface="Bahnschrift Condensed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BA692A-9DF5-4330-8846-096FD455B8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50000"/>
          </a:blip>
          <a:srcRect l="68611" t="39833" r="19618" b="54557"/>
          <a:stretch/>
        </p:blipFill>
        <p:spPr>
          <a:xfrm>
            <a:off x="8206739" y="1724984"/>
            <a:ext cx="1768395" cy="5267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1DDB20-9491-4AB4-A5DC-900727FCA6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50000"/>
          </a:blip>
          <a:srcRect l="22297" t="74205" r="59938" b="20429"/>
          <a:stretch/>
        </p:blipFill>
        <p:spPr>
          <a:xfrm>
            <a:off x="1649729" y="3997606"/>
            <a:ext cx="2668883" cy="50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20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457908-C873-467A-85E3-3A8C052F6AB2}"/>
              </a:ext>
            </a:extLst>
          </p:cNvPr>
          <p:cNvSpPr/>
          <p:nvPr/>
        </p:nvSpPr>
        <p:spPr>
          <a:xfrm>
            <a:off x="3955055" y="1169828"/>
            <a:ext cx="7652945" cy="4452241"/>
          </a:xfrm>
          <a:prstGeom prst="roundRect">
            <a:avLst>
              <a:gd name="adj" fmla="val 1286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F81033-31F7-4BB3-8CA8-3CE37492DD5C}"/>
              </a:ext>
            </a:extLst>
          </p:cNvPr>
          <p:cNvSpPr txBox="1"/>
          <p:nvPr/>
        </p:nvSpPr>
        <p:spPr>
          <a:xfrm>
            <a:off x="4840788" y="1295212"/>
            <a:ext cx="6638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Formula/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rumus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digunakan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untuk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melakukan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suatu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uji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dibuat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mengasumsikan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bahwa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data yang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akan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dianalisis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berasal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dari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populasi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sebarannya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normal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DC5E26-F67D-438A-9101-31925EDD14E0}"/>
              </a:ext>
            </a:extLst>
          </p:cNvPr>
          <p:cNvSpPr txBox="1"/>
          <p:nvPr/>
        </p:nvSpPr>
        <p:spPr>
          <a:xfrm>
            <a:off x="4065386" y="1390941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614E70-56D7-41C2-9181-8AF924EE5D7D}"/>
              </a:ext>
            </a:extLst>
          </p:cNvPr>
          <p:cNvSpPr txBox="1"/>
          <p:nvPr/>
        </p:nvSpPr>
        <p:spPr>
          <a:xfrm>
            <a:off x="4065386" y="2406604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8D05DC-3980-464B-A693-6D62C42259E7}"/>
              </a:ext>
            </a:extLst>
          </p:cNvPr>
          <p:cNvSpPr txBox="1"/>
          <p:nvPr/>
        </p:nvSpPr>
        <p:spPr>
          <a:xfrm>
            <a:off x="4065386" y="3480863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F78948-48A3-40DC-82EA-CFECC341F5CB}"/>
              </a:ext>
            </a:extLst>
          </p:cNvPr>
          <p:cNvSpPr txBox="1"/>
          <p:nvPr/>
        </p:nvSpPr>
        <p:spPr>
          <a:xfrm>
            <a:off x="4065386" y="461985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22CA75-44F6-4043-87AE-C185178C1D55}"/>
              </a:ext>
            </a:extLst>
          </p:cNvPr>
          <p:cNvSpPr txBox="1"/>
          <p:nvPr/>
        </p:nvSpPr>
        <p:spPr>
          <a:xfrm>
            <a:off x="4840787" y="2463547"/>
            <a:ext cx="6638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Data yang normal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memiliki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kekhasan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seperti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mean, median dan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modusnya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memiliki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nilai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sama</a:t>
            </a:r>
            <a:endParaRPr lang="en-US" altLang="ko-KR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86C8C6-63AE-44F2-A304-25CF80B1F5CB}"/>
              </a:ext>
            </a:extLst>
          </p:cNvPr>
          <p:cNvSpPr txBox="1"/>
          <p:nvPr/>
        </p:nvSpPr>
        <p:spPr>
          <a:xfrm>
            <a:off x="4913466" y="3536655"/>
            <a:ext cx="6638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Selain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itu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juga data normal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memiliki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bentuk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kurva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sama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, bell curve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989B25-7FF7-4FFC-B426-CAEB17081E0F}"/>
              </a:ext>
            </a:extLst>
          </p:cNvPr>
          <p:cNvSpPr txBox="1"/>
          <p:nvPr/>
        </p:nvSpPr>
        <p:spPr>
          <a:xfrm>
            <a:off x="4840787" y="4685444"/>
            <a:ext cx="6638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mengasumsikan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bahwa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data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dalam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bentuk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normal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ini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analisis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statistik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baru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bisa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dilakukan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24" name="L-Shape 2">
            <a:extLst>
              <a:ext uri="{FF2B5EF4-FFF2-40B4-BE49-F238E27FC236}">
                <a16:creationId xmlns:a16="http://schemas.microsoft.com/office/drawing/2014/main" id="{AE71670F-B075-424C-A0B5-AD226861001C}"/>
              </a:ext>
            </a:extLst>
          </p:cNvPr>
          <p:cNvSpPr/>
          <p:nvPr/>
        </p:nvSpPr>
        <p:spPr>
          <a:xfrm rot="10800000">
            <a:off x="894457" y="4111644"/>
            <a:ext cx="1855486" cy="1855485"/>
          </a:xfrm>
          <a:custGeom>
            <a:avLst/>
            <a:gdLst/>
            <a:ahLst/>
            <a:cxnLst/>
            <a:rect l="l" t="t" r="r" b="b"/>
            <a:pathLst>
              <a:path w="1639462" h="1639461">
                <a:moveTo>
                  <a:pt x="254587" y="1639461"/>
                </a:moveTo>
                <a:lnTo>
                  <a:pt x="254587" y="1639461"/>
                </a:lnTo>
                <a:lnTo>
                  <a:pt x="0" y="1639461"/>
                </a:lnTo>
                <a:lnTo>
                  <a:pt x="0" y="343317"/>
                </a:lnTo>
                <a:lnTo>
                  <a:pt x="358513" y="343317"/>
                </a:lnTo>
                <a:lnTo>
                  <a:pt x="358513" y="1026362"/>
                </a:lnTo>
                <a:lnTo>
                  <a:pt x="1384875" y="0"/>
                </a:lnTo>
                <a:lnTo>
                  <a:pt x="1639462" y="254586"/>
                </a:lnTo>
                <a:lnTo>
                  <a:pt x="590237" y="1303812"/>
                </a:lnTo>
                <a:lnTo>
                  <a:pt x="1296144" y="1303812"/>
                </a:lnTo>
                <a:lnTo>
                  <a:pt x="1296144" y="1639461"/>
                </a:lnTo>
                <a:lnTo>
                  <a:pt x="254588" y="1639461"/>
                </a:lnTo>
                <a:close/>
              </a:path>
            </a:pathLst>
          </a:custGeom>
          <a:solidFill>
            <a:srgbClr val="00B0F0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5A8625AD-FE44-44A9-A92C-3CF366F3EA4E}"/>
              </a:ext>
            </a:extLst>
          </p:cNvPr>
          <p:cNvSpPr txBox="1">
            <a:spLocks/>
          </p:cNvSpPr>
          <p:nvPr/>
        </p:nvSpPr>
        <p:spPr>
          <a:xfrm>
            <a:off x="148728" y="1507428"/>
            <a:ext cx="6907576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ID" sz="4000" dirty="0" err="1">
                <a:solidFill>
                  <a:srgbClr val="0070C0"/>
                </a:solidFill>
                <a:latin typeface="Adobe Garamond Pro Bold" panose="02020702060506020403" pitchFamily="18" charset="0"/>
              </a:rPr>
              <a:t>Pengertian</a:t>
            </a:r>
            <a:r>
              <a:rPr lang="en-ID" sz="4000" dirty="0">
                <a:latin typeface="Adobe Garamond Pro Bold" panose="02020702060506020403" pitchFamily="18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B2FE6F-FEDF-4C2D-ABA2-F6ABA30F972C}"/>
              </a:ext>
            </a:extLst>
          </p:cNvPr>
          <p:cNvSpPr txBox="1"/>
          <p:nvPr/>
        </p:nvSpPr>
        <p:spPr>
          <a:xfrm>
            <a:off x="135823" y="2402569"/>
            <a:ext cx="6130886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ID" sz="4000" dirty="0">
                <a:solidFill>
                  <a:srgbClr val="0070C0"/>
                </a:solidFill>
                <a:latin typeface="Adobe Garamond Pro Bold" panose="02020702060506020403" pitchFamily="18" charset="0"/>
              </a:rPr>
              <a:t>Uji </a:t>
            </a:r>
            <a:r>
              <a:rPr lang="en-ID" sz="4000" dirty="0" err="1">
                <a:solidFill>
                  <a:srgbClr val="0070C0"/>
                </a:solidFill>
                <a:latin typeface="Adobe Garamond Pro Bold" panose="02020702060506020403" pitchFamily="18" charset="0"/>
              </a:rPr>
              <a:t>Normalitas</a:t>
            </a:r>
            <a:r>
              <a:rPr lang="en-US" altLang="ko-KR" sz="4000" dirty="0">
                <a:solidFill>
                  <a:srgbClr val="0070C0"/>
                </a:solidFill>
                <a:latin typeface="Adobe Garamond Pro Bold" panose="02020702060506020403" pitchFamily="18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2170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517E7E-65A9-48D8-B2C2-EF114A26CC65}"/>
              </a:ext>
            </a:extLst>
          </p:cNvPr>
          <p:cNvGrpSpPr/>
          <p:nvPr/>
        </p:nvGrpSpPr>
        <p:grpSpPr>
          <a:xfrm>
            <a:off x="3130558" y="1755775"/>
            <a:ext cx="5930884" cy="3013676"/>
            <a:chOff x="-3907876" y="-373145"/>
            <a:chExt cx="14810697" cy="752580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36FF7E-16DE-47F4-A2B2-45BA658B23A3}"/>
                </a:ext>
              </a:extLst>
            </p:cNvPr>
            <p:cNvSpPr/>
            <p:nvPr/>
          </p:nvSpPr>
          <p:spPr>
            <a:xfrm>
              <a:off x="-3907876" y="5663843"/>
              <a:ext cx="14810697" cy="148881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C3B6FA3-8820-4DD0-B4D6-6643AE362DD9}"/>
                </a:ext>
              </a:extLst>
            </p:cNvPr>
            <p:cNvSpPr/>
            <p:nvPr/>
          </p:nvSpPr>
          <p:spPr>
            <a:xfrm>
              <a:off x="3839245" y="3789852"/>
              <a:ext cx="667487" cy="2504608"/>
            </a:xfrm>
            <a:custGeom>
              <a:avLst/>
              <a:gdLst>
                <a:gd name="connsiteX0" fmla="*/ 618346 w 667487"/>
                <a:gd name="connsiteY0" fmla="*/ 2503413 h 2504608"/>
                <a:gd name="connsiteX1" fmla="*/ 618346 w 667487"/>
                <a:gd name="connsiteY1" fmla="*/ 2503413 h 2504608"/>
                <a:gd name="connsiteX2" fmla="*/ 665971 w 667487"/>
                <a:gd name="connsiteY2" fmla="*/ 2429118 h 2504608"/>
                <a:gd name="connsiteX3" fmla="*/ 187816 w 667487"/>
                <a:gd name="connsiteY3" fmla="*/ 9768 h 2504608"/>
                <a:gd name="connsiteX4" fmla="*/ 174 w 667487"/>
                <a:gd name="connsiteY4" fmla="*/ 69776 h 2504608"/>
                <a:gd name="connsiteX5" fmla="*/ 545004 w 667487"/>
                <a:gd name="connsiteY5" fmla="*/ 2454836 h 2504608"/>
                <a:gd name="connsiteX6" fmla="*/ 618346 w 667487"/>
                <a:gd name="connsiteY6" fmla="*/ 2503413 h 2504608"/>
                <a:gd name="connsiteX7" fmla="*/ 618346 w 667487"/>
                <a:gd name="connsiteY7" fmla="*/ 2503413 h 25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7487" h="2504608">
                  <a:moveTo>
                    <a:pt x="618346" y="2503413"/>
                  </a:moveTo>
                  <a:lnTo>
                    <a:pt x="618346" y="2503413"/>
                  </a:lnTo>
                  <a:cubicBezTo>
                    <a:pt x="651683" y="2495793"/>
                    <a:pt x="673591" y="2462456"/>
                    <a:pt x="665971" y="2429118"/>
                  </a:cubicBezTo>
                  <a:lnTo>
                    <a:pt x="187816" y="9768"/>
                  </a:lnTo>
                  <a:cubicBezTo>
                    <a:pt x="181149" y="-23569"/>
                    <a:pt x="-6494" y="36438"/>
                    <a:pt x="174" y="69776"/>
                  </a:cubicBezTo>
                  <a:lnTo>
                    <a:pt x="545004" y="2454836"/>
                  </a:lnTo>
                  <a:cubicBezTo>
                    <a:pt x="552624" y="2488173"/>
                    <a:pt x="585008" y="2510081"/>
                    <a:pt x="618346" y="2503413"/>
                  </a:cubicBezTo>
                  <a:lnTo>
                    <a:pt x="618346" y="2503413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455DD9B-8A82-431E-A143-C72C86CB5784}"/>
                </a:ext>
              </a:extLst>
            </p:cNvPr>
            <p:cNvSpPr/>
            <p:nvPr/>
          </p:nvSpPr>
          <p:spPr>
            <a:xfrm>
              <a:off x="1735752" y="3846376"/>
              <a:ext cx="847607" cy="2457514"/>
            </a:xfrm>
            <a:custGeom>
              <a:avLst/>
              <a:gdLst>
                <a:gd name="connsiteX0" fmla="*/ 45314 w 847607"/>
                <a:gd name="connsiteY0" fmla="*/ 2455462 h 2457514"/>
                <a:gd name="connsiteX1" fmla="*/ 45314 w 847607"/>
                <a:gd name="connsiteY1" fmla="*/ 2455462 h 2457514"/>
                <a:gd name="connsiteX2" fmla="*/ 2452 w 847607"/>
                <a:gd name="connsiteY2" fmla="*/ 2377357 h 2457514"/>
                <a:gd name="connsiteX3" fmla="*/ 660629 w 847607"/>
                <a:gd name="connsiteY3" fmla="*/ 8489 h 2457514"/>
                <a:gd name="connsiteX4" fmla="*/ 847319 w 847607"/>
                <a:gd name="connsiteY4" fmla="*/ 81832 h 2457514"/>
                <a:gd name="connsiteX5" fmla="*/ 123419 w 847607"/>
                <a:gd name="connsiteY5" fmla="*/ 2412599 h 2457514"/>
                <a:gd name="connsiteX6" fmla="*/ 45314 w 847607"/>
                <a:gd name="connsiteY6" fmla="*/ 2455462 h 2457514"/>
                <a:gd name="connsiteX7" fmla="*/ 45314 w 847607"/>
                <a:gd name="connsiteY7" fmla="*/ 2455462 h 245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7607" h="2457514">
                  <a:moveTo>
                    <a:pt x="45314" y="2455462"/>
                  </a:moveTo>
                  <a:lnTo>
                    <a:pt x="45314" y="2455462"/>
                  </a:lnTo>
                  <a:cubicBezTo>
                    <a:pt x="11977" y="2445937"/>
                    <a:pt x="-7073" y="2411647"/>
                    <a:pt x="2452" y="2377357"/>
                  </a:cubicBezTo>
                  <a:lnTo>
                    <a:pt x="660629" y="8489"/>
                  </a:lnTo>
                  <a:cubicBezTo>
                    <a:pt x="670154" y="-24848"/>
                    <a:pt x="855892" y="48494"/>
                    <a:pt x="847319" y="81832"/>
                  </a:cubicBezTo>
                  <a:lnTo>
                    <a:pt x="123419" y="2412599"/>
                  </a:lnTo>
                  <a:cubicBezTo>
                    <a:pt x="112942" y="2444985"/>
                    <a:pt x="78652" y="2464035"/>
                    <a:pt x="45314" y="2455462"/>
                  </a:cubicBezTo>
                  <a:lnTo>
                    <a:pt x="45314" y="2455462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2169A16-3495-4C32-9330-7D07EEC70DAA}"/>
                </a:ext>
              </a:extLst>
            </p:cNvPr>
            <p:cNvSpPr/>
            <p:nvPr/>
          </p:nvSpPr>
          <p:spPr>
            <a:xfrm>
              <a:off x="1667719" y="1131668"/>
              <a:ext cx="2933700" cy="2943225"/>
            </a:xfrm>
            <a:custGeom>
              <a:avLst/>
              <a:gdLst>
                <a:gd name="connsiteX0" fmla="*/ 2933700 w 2933700"/>
                <a:gd name="connsiteY0" fmla="*/ 1471613 h 2943225"/>
                <a:gd name="connsiteX1" fmla="*/ 1466850 w 2933700"/>
                <a:gd name="connsiteY1" fmla="*/ 2943225 h 2943225"/>
                <a:gd name="connsiteX2" fmla="*/ 0 w 2933700"/>
                <a:gd name="connsiteY2" fmla="*/ 1471613 h 2943225"/>
                <a:gd name="connsiteX3" fmla="*/ 1467803 w 2933700"/>
                <a:gd name="connsiteY3" fmla="*/ 0 h 2943225"/>
                <a:gd name="connsiteX4" fmla="*/ 2933700 w 2933700"/>
                <a:gd name="connsiteY4" fmla="*/ 1471613 h 2943225"/>
                <a:gd name="connsiteX5" fmla="*/ 2933700 w 2933700"/>
                <a:gd name="connsiteY5" fmla="*/ 1471613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3700" h="2943225">
                  <a:moveTo>
                    <a:pt x="2933700" y="1471613"/>
                  </a:moveTo>
                  <a:cubicBezTo>
                    <a:pt x="2933700" y="2284095"/>
                    <a:pt x="2277428" y="2943225"/>
                    <a:pt x="1466850" y="2943225"/>
                  </a:cubicBezTo>
                  <a:cubicBezTo>
                    <a:pt x="656273" y="2943225"/>
                    <a:pt x="0" y="2284095"/>
                    <a:pt x="0" y="1471613"/>
                  </a:cubicBezTo>
                  <a:cubicBezTo>
                    <a:pt x="0" y="659130"/>
                    <a:pt x="657225" y="0"/>
                    <a:pt x="1467803" y="0"/>
                  </a:cubicBezTo>
                  <a:cubicBezTo>
                    <a:pt x="2278380" y="0"/>
                    <a:pt x="2933700" y="659130"/>
                    <a:pt x="2933700" y="1471613"/>
                  </a:cubicBezTo>
                  <a:lnTo>
                    <a:pt x="2933700" y="14716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E431D8E-3F8D-485F-9314-ECA779314278}"/>
                </a:ext>
              </a:extLst>
            </p:cNvPr>
            <p:cNvSpPr/>
            <p:nvPr/>
          </p:nvSpPr>
          <p:spPr>
            <a:xfrm>
              <a:off x="3002600" y="115250"/>
              <a:ext cx="732602" cy="1110244"/>
            </a:xfrm>
            <a:custGeom>
              <a:avLst/>
              <a:gdLst>
                <a:gd name="connsiteX0" fmla="*/ 732044 w 732602"/>
                <a:gd name="connsiteY0" fmla="*/ 364363 h 1110244"/>
                <a:gd name="connsiteX1" fmla="*/ 725377 w 732602"/>
                <a:gd name="connsiteY1" fmla="*/ 53848 h 1110244"/>
                <a:gd name="connsiteX2" fmla="*/ 664416 w 732602"/>
                <a:gd name="connsiteY2" fmla="*/ 7176 h 1110244"/>
                <a:gd name="connsiteX3" fmla="*/ 81486 w 732602"/>
                <a:gd name="connsiteY3" fmla="*/ 220536 h 1110244"/>
                <a:gd name="connsiteX4" fmla="*/ 8144 w 732602"/>
                <a:gd name="connsiteY4" fmla="*/ 278638 h 1110244"/>
                <a:gd name="connsiteX5" fmla="*/ 78629 w 732602"/>
                <a:gd name="connsiteY5" fmla="*/ 410083 h 1110244"/>
                <a:gd name="connsiteX6" fmla="*/ 80534 w 732602"/>
                <a:gd name="connsiteY6" fmla="*/ 944436 h 1110244"/>
                <a:gd name="connsiteX7" fmla="*/ 86249 w 732602"/>
                <a:gd name="connsiteY7" fmla="*/ 1015873 h 1110244"/>
                <a:gd name="connsiteX8" fmla="*/ 182452 w 732602"/>
                <a:gd name="connsiteY8" fmla="*/ 1098741 h 1110244"/>
                <a:gd name="connsiteX9" fmla="*/ 322469 w 732602"/>
                <a:gd name="connsiteY9" fmla="*/ 1094931 h 1110244"/>
                <a:gd name="connsiteX10" fmla="*/ 321516 w 732602"/>
                <a:gd name="connsiteY10" fmla="*/ 1092073 h 1110244"/>
                <a:gd name="connsiteX11" fmla="*/ 323421 w 732602"/>
                <a:gd name="connsiteY11" fmla="*/ 1092073 h 1110244"/>
                <a:gd name="connsiteX12" fmla="*/ 459629 w 732602"/>
                <a:gd name="connsiteY12" fmla="*/ 926338 h 1110244"/>
                <a:gd name="connsiteX13" fmla="*/ 456771 w 732602"/>
                <a:gd name="connsiteY13" fmla="*/ 775843 h 1110244"/>
                <a:gd name="connsiteX14" fmla="*/ 511064 w 732602"/>
                <a:gd name="connsiteY14" fmla="*/ 709168 h 1110244"/>
                <a:gd name="connsiteX15" fmla="*/ 709184 w 732602"/>
                <a:gd name="connsiteY15" fmla="*/ 546291 h 1110244"/>
                <a:gd name="connsiteX16" fmla="*/ 732044 w 732602"/>
                <a:gd name="connsiteY16" fmla="*/ 364363 h 111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602" h="1110244">
                  <a:moveTo>
                    <a:pt x="732044" y="364363"/>
                  </a:moveTo>
                  <a:cubicBezTo>
                    <a:pt x="718709" y="351981"/>
                    <a:pt x="725377" y="143383"/>
                    <a:pt x="725377" y="53848"/>
                  </a:cubicBezTo>
                  <a:cubicBezTo>
                    <a:pt x="725377" y="-6159"/>
                    <a:pt x="724424" y="-6159"/>
                    <a:pt x="664416" y="7176"/>
                  </a:cubicBezTo>
                  <a:cubicBezTo>
                    <a:pt x="573929" y="26226"/>
                    <a:pt x="117681" y="219583"/>
                    <a:pt x="81486" y="220536"/>
                  </a:cubicBezTo>
                  <a:cubicBezTo>
                    <a:pt x="42434" y="221488"/>
                    <a:pt x="18621" y="241491"/>
                    <a:pt x="8144" y="278638"/>
                  </a:cubicBezTo>
                  <a:cubicBezTo>
                    <a:pt x="-12811" y="350076"/>
                    <a:pt x="5286" y="387223"/>
                    <a:pt x="78629" y="410083"/>
                  </a:cubicBezTo>
                  <a:cubicBezTo>
                    <a:pt x="81486" y="588201"/>
                    <a:pt x="78629" y="767271"/>
                    <a:pt x="80534" y="944436"/>
                  </a:cubicBezTo>
                  <a:cubicBezTo>
                    <a:pt x="80534" y="961581"/>
                    <a:pt x="74819" y="999681"/>
                    <a:pt x="86249" y="1015873"/>
                  </a:cubicBezTo>
                  <a:cubicBezTo>
                    <a:pt x="103394" y="1061593"/>
                    <a:pt x="138636" y="1080643"/>
                    <a:pt x="182452" y="1098741"/>
                  </a:cubicBezTo>
                  <a:cubicBezTo>
                    <a:pt x="228171" y="1116838"/>
                    <a:pt x="274844" y="1112076"/>
                    <a:pt x="322469" y="1094931"/>
                  </a:cubicBezTo>
                  <a:cubicBezTo>
                    <a:pt x="322469" y="1094931"/>
                    <a:pt x="322469" y="1093978"/>
                    <a:pt x="321516" y="1092073"/>
                  </a:cubicBezTo>
                  <a:cubicBezTo>
                    <a:pt x="322469" y="1092073"/>
                    <a:pt x="322469" y="1092073"/>
                    <a:pt x="323421" y="1092073"/>
                  </a:cubicBezTo>
                  <a:cubicBezTo>
                    <a:pt x="412004" y="1069213"/>
                    <a:pt x="452009" y="1020636"/>
                    <a:pt x="459629" y="926338"/>
                  </a:cubicBezTo>
                  <a:cubicBezTo>
                    <a:pt x="458677" y="875856"/>
                    <a:pt x="462486" y="825373"/>
                    <a:pt x="456771" y="775843"/>
                  </a:cubicBezTo>
                  <a:cubicBezTo>
                    <a:pt x="452009" y="731076"/>
                    <a:pt x="472011" y="716788"/>
                    <a:pt x="511064" y="709168"/>
                  </a:cubicBezTo>
                  <a:cubicBezTo>
                    <a:pt x="605361" y="691071"/>
                    <a:pt x="672989" y="634873"/>
                    <a:pt x="709184" y="546291"/>
                  </a:cubicBezTo>
                  <a:cubicBezTo>
                    <a:pt x="732044" y="489141"/>
                    <a:pt x="733949" y="426276"/>
                    <a:pt x="732044" y="364363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5AF000F-BE43-4EA4-9990-F63A510FCE0F}"/>
                </a:ext>
              </a:extLst>
            </p:cNvPr>
            <p:cNvSpPr/>
            <p:nvPr/>
          </p:nvSpPr>
          <p:spPr>
            <a:xfrm>
              <a:off x="1858219" y="1322168"/>
              <a:ext cx="2552700" cy="2562225"/>
            </a:xfrm>
            <a:custGeom>
              <a:avLst/>
              <a:gdLst>
                <a:gd name="connsiteX0" fmla="*/ 2552700 w 2552700"/>
                <a:gd name="connsiteY0" fmla="*/ 1281113 h 2562225"/>
                <a:gd name="connsiteX1" fmla="*/ 1276350 w 2552700"/>
                <a:gd name="connsiteY1" fmla="*/ 2562225 h 2562225"/>
                <a:gd name="connsiteX2" fmla="*/ 0 w 2552700"/>
                <a:gd name="connsiteY2" fmla="*/ 1281113 h 2562225"/>
                <a:gd name="connsiteX3" fmla="*/ 1277303 w 2552700"/>
                <a:gd name="connsiteY3" fmla="*/ 0 h 2562225"/>
                <a:gd name="connsiteX4" fmla="*/ 2552700 w 2552700"/>
                <a:gd name="connsiteY4" fmla="*/ 1281113 h 2562225"/>
                <a:gd name="connsiteX5" fmla="*/ 2552700 w 2552700"/>
                <a:gd name="connsiteY5" fmla="*/ 1281113 h 256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2700" h="2562225">
                  <a:moveTo>
                    <a:pt x="2552700" y="1281113"/>
                  </a:moveTo>
                  <a:cubicBezTo>
                    <a:pt x="2552700" y="1988820"/>
                    <a:pt x="1981200" y="2562225"/>
                    <a:pt x="1276350" y="2562225"/>
                  </a:cubicBezTo>
                  <a:cubicBezTo>
                    <a:pt x="571500" y="2562225"/>
                    <a:pt x="0" y="1988820"/>
                    <a:pt x="0" y="1281113"/>
                  </a:cubicBezTo>
                  <a:cubicBezTo>
                    <a:pt x="0" y="573405"/>
                    <a:pt x="572453" y="0"/>
                    <a:pt x="1277303" y="0"/>
                  </a:cubicBezTo>
                  <a:cubicBezTo>
                    <a:pt x="1982153" y="0"/>
                    <a:pt x="2552700" y="573405"/>
                    <a:pt x="2552700" y="1281113"/>
                  </a:cubicBezTo>
                  <a:lnTo>
                    <a:pt x="2552700" y="1281113"/>
                  </a:lnTo>
                  <a:close/>
                </a:path>
              </a:pathLst>
            </a:custGeom>
            <a:gradFill>
              <a:gsLst>
                <a:gs pos="41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1D4BB51-2B55-483E-AC36-2908782E0A44}"/>
                </a:ext>
              </a:extLst>
            </p:cNvPr>
            <p:cNvSpPr/>
            <p:nvPr/>
          </p:nvSpPr>
          <p:spPr>
            <a:xfrm>
              <a:off x="2154650" y="1036418"/>
              <a:ext cx="1999272" cy="1771650"/>
            </a:xfrm>
            <a:custGeom>
              <a:avLst/>
              <a:gdLst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61772 w 1999272"/>
                <a:gd name="connsiteY26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84632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84632 w 1999272"/>
                <a:gd name="connsiteY26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99272" h="1771650">
                  <a:moveTo>
                    <a:pt x="1999094" y="424815"/>
                  </a:moveTo>
                  <a:cubicBezTo>
                    <a:pt x="1943849" y="352425"/>
                    <a:pt x="1890509" y="278130"/>
                    <a:pt x="1833359" y="206692"/>
                  </a:cubicBezTo>
                  <a:cubicBezTo>
                    <a:pt x="1740967" y="91440"/>
                    <a:pt x="1624762" y="14288"/>
                    <a:pt x="1474267" y="4763"/>
                  </a:cubicBezTo>
                  <a:cubicBezTo>
                    <a:pt x="1419022" y="1905"/>
                    <a:pt x="1363777" y="3810"/>
                    <a:pt x="1308532" y="2858"/>
                  </a:cubicBezTo>
                  <a:cubicBezTo>
                    <a:pt x="1305674" y="24765"/>
                    <a:pt x="1298054" y="51435"/>
                    <a:pt x="1294244" y="64770"/>
                  </a:cubicBezTo>
                  <a:cubicBezTo>
                    <a:pt x="1277099" y="128588"/>
                    <a:pt x="1227569" y="152400"/>
                    <a:pt x="1165657" y="169545"/>
                  </a:cubicBezTo>
                  <a:cubicBezTo>
                    <a:pt x="1083742" y="184785"/>
                    <a:pt x="980872" y="172403"/>
                    <a:pt x="928484" y="72390"/>
                  </a:cubicBezTo>
                  <a:cubicBezTo>
                    <a:pt x="895147" y="16192"/>
                    <a:pt x="887527" y="7620"/>
                    <a:pt x="875144" y="0"/>
                  </a:cubicBezTo>
                  <a:cubicBezTo>
                    <a:pt x="833234" y="2858"/>
                    <a:pt x="541769" y="20955"/>
                    <a:pt x="483667" y="54292"/>
                  </a:cubicBezTo>
                  <a:cubicBezTo>
                    <a:pt x="359842" y="126683"/>
                    <a:pt x="299834" y="228600"/>
                    <a:pt x="263639" y="360997"/>
                  </a:cubicBezTo>
                  <a:cubicBezTo>
                    <a:pt x="221729" y="513397"/>
                    <a:pt x="160769" y="660083"/>
                    <a:pt x="103619" y="807720"/>
                  </a:cubicBezTo>
                  <a:cubicBezTo>
                    <a:pt x="77902" y="874395"/>
                    <a:pt x="-13538" y="1179195"/>
                    <a:pt x="1702" y="1269682"/>
                  </a:cubicBezTo>
                  <a:cubicBezTo>
                    <a:pt x="29324" y="1384935"/>
                    <a:pt x="42659" y="1427798"/>
                    <a:pt x="179819" y="1448753"/>
                  </a:cubicBezTo>
                  <a:cubicBezTo>
                    <a:pt x="328409" y="1452563"/>
                    <a:pt x="476999" y="1452563"/>
                    <a:pt x="625589" y="1451610"/>
                  </a:cubicBezTo>
                  <a:cubicBezTo>
                    <a:pt x="625589" y="1451610"/>
                    <a:pt x="626542" y="1741170"/>
                    <a:pt x="625589" y="1770698"/>
                  </a:cubicBezTo>
                  <a:lnTo>
                    <a:pt x="1638097" y="1771650"/>
                  </a:lnTo>
                  <a:cubicBezTo>
                    <a:pt x="1617142" y="1416368"/>
                    <a:pt x="1649527" y="1078230"/>
                    <a:pt x="1723822" y="675322"/>
                  </a:cubicBezTo>
                  <a:cubicBezTo>
                    <a:pt x="1785734" y="754380"/>
                    <a:pt x="1843837" y="825818"/>
                    <a:pt x="1901940" y="899160"/>
                  </a:cubicBezTo>
                  <a:cubicBezTo>
                    <a:pt x="1944802" y="803910"/>
                    <a:pt x="2002904" y="441960"/>
                    <a:pt x="1999094" y="424815"/>
                  </a:cubicBezTo>
                  <a:lnTo>
                    <a:pt x="1999094" y="424815"/>
                  </a:lnTo>
                  <a:close/>
                  <a:moveTo>
                    <a:pt x="604226" y="1170079"/>
                  </a:moveTo>
                  <a:lnTo>
                    <a:pt x="420802" y="1151573"/>
                  </a:lnTo>
                  <a:cubicBezTo>
                    <a:pt x="389369" y="1146810"/>
                    <a:pt x="381749" y="1141095"/>
                    <a:pt x="394132" y="1109663"/>
                  </a:cubicBezTo>
                  <a:cubicBezTo>
                    <a:pt x="431279" y="1019175"/>
                    <a:pt x="538912" y="727710"/>
                    <a:pt x="554152" y="693420"/>
                  </a:cubicBezTo>
                  <a:cubicBezTo>
                    <a:pt x="592434" y="856977"/>
                    <a:pt x="606857" y="1070860"/>
                    <a:pt x="604226" y="1170079"/>
                  </a:cubicBezTo>
                  <a:close/>
                </a:path>
              </a:pathLst>
            </a:custGeom>
            <a:gradFill>
              <a:gsLst>
                <a:gs pos="41000">
                  <a:schemeClr val="accent1"/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685E463-ECAF-4BDA-95BF-0F9EF99FFB78}"/>
                </a:ext>
              </a:extLst>
            </p:cNvPr>
            <p:cNvSpPr/>
            <p:nvPr/>
          </p:nvSpPr>
          <p:spPr>
            <a:xfrm>
              <a:off x="3384849" y="1184055"/>
              <a:ext cx="2579597" cy="1305877"/>
            </a:xfrm>
            <a:custGeom>
              <a:avLst/>
              <a:gdLst>
                <a:gd name="connsiteX0" fmla="*/ 2506255 w 2579597"/>
                <a:gd name="connsiteY0" fmla="*/ 0 h 1305877"/>
                <a:gd name="connsiteX1" fmla="*/ 885100 w 2579597"/>
                <a:gd name="connsiteY1" fmla="*/ 0 h 1305877"/>
                <a:gd name="connsiteX2" fmla="*/ 811758 w 2579597"/>
                <a:gd name="connsiteY2" fmla="*/ 73342 h 1305877"/>
                <a:gd name="connsiteX3" fmla="*/ 580300 w 2579597"/>
                <a:gd name="connsiteY3" fmla="*/ 1156335 h 1305877"/>
                <a:gd name="connsiteX4" fmla="*/ 548868 w 2579597"/>
                <a:gd name="connsiteY4" fmla="*/ 1156335 h 1305877"/>
                <a:gd name="connsiteX5" fmla="*/ 351700 w 2579597"/>
                <a:gd name="connsiteY5" fmla="*/ 1156335 h 1305877"/>
                <a:gd name="connsiteX6" fmla="*/ 230733 w 2579597"/>
                <a:gd name="connsiteY6" fmla="*/ 1162050 h 1305877"/>
                <a:gd name="connsiteX7" fmla="*/ 24993 w 2579597"/>
                <a:gd name="connsiteY7" fmla="*/ 1250632 h 1305877"/>
                <a:gd name="connsiteX8" fmla="*/ 1180 w 2579597"/>
                <a:gd name="connsiteY8" fmla="*/ 1289685 h 1305877"/>
                <a:gd name="connsiteX9" fmla="*/ 30708 w 2579597"/>
                <a:gd name="connsiteY9" fmla="*/ 1304925 h 1305877"/>
                <a:gd name="connsiteX10" fmla="*/ 628878 w 2579597"/>
                <a:gd name="connsiteY10" fmla="*/ 1304925 h 1305877"/>
                <a:gd name="connsiteX11" fmla="*/ 638403 w 2579597"/>
                <a:gd name="connsiteY11" fmla="*/ 1305878 h 1305877"/>
                <a:gd name="connsiteX12" fmla="*/ 2277655 w 2579597"/>
                <a:gd name="connsiteY12" fmla="*/ 1305878 h 1305877"/>
                <a:gd name="connsiteX13" fmla="*/ 2350998 w 2579597"/>
                <a:gd name="connsiteY13" fmla="*/ 1232535 h 1305877"/>
                <a:gd name="connsiteX14" fmla="*/ 2579598 w 2579597"/>
                <a:gd name="connsiteY14" fmla="*/ 74295 h 1305877"/>
                <a:gd name="connsiteX15" fmla="*/ 2506255 w 2579597"/>
                <a:gd name="connsiteY15" fmla="*/ 0 h 130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9597" h="1305877">
                  <a:moveTo>
                    <a:pt x="2506255" y="0"/>
                  </a:moveTo>
                  <a:lnTo>
                    <a:pt x="885100" y="0"/>
                  </a:lnTo>
                  <a:cubicBezTo>
                    <a:pt x="845095" y="0"/>
                    <a:pt x="811758" y="32385"/>
                    <a:pt x="811758" y="73342"/>
                  </a:cubicBezTo>
                  <a:lnTo>
                    <a:pt x="580300" y="1156335"/>
                  </a:lnTo>
                  <a:cubicBezTo>
                    <a:pt x="563155" y="1156335"/>
                    <a:pt x="550773" y="1156335"/>
                    <a:pt x="548868" y="1156335"/>
                  </a:cubicBezTo>
                  <a:cubicBezTo>
                    <a:pt x="500290" y="1155382"/>
                    <a:pt x="421233" y="1155382"/>
                    <a:pt x="351700" y="1156335"/>
                  </a:cubicBezTo>
                  <a:cubicBezTo>
                    <a:pt x="311695" y="1166813"/>
                    <a:pt x="270738" y="1164907"/>
                    <a:pt x="230733" y="1162050"/>
                  </a:cubicBezTo>
                  <a:cubicBezTo>
                    <a:pt x="145008" y="1155382"/>
                    <a:pt x="85000" y="1193482"/>
                    <a:pt x="24993" y="1250632"/>
                  </a:cubicBezTo>
                  <a:cubicBezTo>
                    <a:pt x="11658" y="1263968"/>
                    <a:pt x="-4535" y="1271588"/>
                    <a:pt x="1180" y="1289685"/>
                  </a:cubicBezTo>
                  <a:cubicBezTo>
                    <a:pt x="4990" y="1302068"/>
                    <a:pt x="13563" y="1304925"/>
                    <a:pt x="30708" y="1304925"/>
                  </a:cubicBezTo>
                  <a:cubicBezTo>
                    <a:pt x="212635" y="1305878"/>
                    <a:pt x="448855" y="1305878"/>
                    <a:pt x="628878" y="1304925"/>
                  </a:cubicBezTo>
                  <a:cubicBezTo>
                    <a:pt x="631735" y="1304925"/>
                    <a:pt x="635545" y="1305878"/>
                    <a:pt x="638403" y="1305878"/>
                  </a:cubicBezTo>
                  <a:lnTo>
                    <a:pt x="2277655" y="1305878"/>
                  </a:lnTo>
                  <a:cubicBezTo>
                    <a:pt x="2317660" y="1305878"/>
                    <a:pt x="2350998" y="1273493"/>
                    <a:pt x="2350998" y="1232535"/>
                  </a:cubicBezTo>
                  <a:lnTo>
                    <a:pt x="2579598" y="74295"/>
                  </a:lnTo>
                  <a:cubicBezTo>
                    <a:pt x="2578646" y="32385"/>
                    <a:pt x="2546260" y="0"/>
                    <a:pt x="2506255" y="0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97CAE06-1454-4B69-B455-B2498042FE8F}"/>
                </a:ext>
              </a:extLst>
            </p:cNvPr>
            <p:cNvSpPr/>
            <p:nvPr/>
          </p:nvSpPr>
          <p:spPr>
            <a:xfrm>
              <a:off x="3763779" y="6170393"/>
              <a:ext cx="761873" cy="266974"/>
            </a:xfrm>
            <a:custGeom>
              <a:avLst/>
              <a:gdLst>
                <a:gd name="connsiteX0" fmla="*/ 755725 w 761873"/>
                <a:gd name="connsiteY0" fmla="*/ 200025 h 266974"/>
                <a:gd name="connsiteX1" fmla="*/ 621423 w 761873"/>
                <a:gd name="connsiteY1" fmla="*/ 123825 h 266974"/>
                <a:gd name="connsiteX2" fmla="*/ 344245 w 761873"/>
                <a:gd name="connsiteY2" fmla="*/ 26670 h 266974"/>
                <a:gd name="connsiteX3" fmla="*/ 298525 w 761873"/>
                <a:gd name="connsiteY3" fmla="*/ 0 h 266974"/>
                <a:gd name="connsiteX4" fmla="*/ 291858 w 761873"/>
                <a:gd name="connsiteY4" fmla="*/ 5715 h 266974"/>
                <a:gd name="connsiteX5" fmla="*/ 82308 w 761873"/>
                <a:gd name="connsiteY5" fmla="*/ 13335 h 266974"/>
                <a:gd name="connsiteX6" fmla="*/ 82308 w 761873"/>
                <a:gd name="connsiteY6" fmla="*/ 13335 h 266974"/>
                <a:gd name="connsiteX7" fmla="*/ 82308 w 761873"/>
                <a:gd name="connsiteY7" fmla="*/ 13335 h 266974"/>
                <a:gd name="connsiteX8" fmla="*/ 38492 w 761873"/>
                <a:gd name="connsiteY8" fmla="*/ 66675 h 266974"/>
                <a:gd name="connsiteX9" fmla="*/ 392 w 761873"/>
                <a:gd name="connsiteY9" fmla="*/ 266700 h 266974"/>
                <a:gd name="connsiteX10" fmla="*/ 711910 w 761873"/>
                <a:gd name="connsiteY10" fmla="*/ 266700 h 266974"/>
                <a:gd name="connsiteX11" fmla="*/ 755725 w 761873"/>
                <a:gd name="connsiteY11" fmla="*/ 200025 h 266974"/>
                <a:gd name="connsiteX12" fmla="*/ 755725 w 76187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1873" h="266974">
                  <a:moveTo>
                    <a:pt x="755725" y="200025"/>
                  </a:moveTo>
                  <a:cubicBezTo>
                    <a:pt x="731912" y="136207"/>
                    <a:pt x="679525" y="125730"/>
                    <a:pt x="621423" y="123825"/>
                  </a:cubicBezTo>
                  <a:cubicBezTo>
                    <a:pt x="519505" y="118110"/>
                    <a:pt x="426160" y="89535"/>
                    <a:pt x="344245" y="26670"/>
                  </a:cubicBezTo>
                  <a:cubicBezTo>
                    <a:pt x="329958" y="15240"/>
                    <a:pt x="314717" y="5715"/>
                    <a:pt x="298525" y="0"/>
                  </a:cubicBezTo>
                  <a:cubicBezTo>
                    <a:pt x="296620" y="1905"/>
                    <a:pt x="294715" y="3810"/>
                    <a:pt x="291858" y="5715"/>
                  </a:cubicBezTo>
                  <a:cubicBezTo>
                    <a:pt x="223277" y="35243"/>
                    <a:pt x="152792" y="20002"/>
                    <a:pt x="82308" y="13335"/>
                  </a:cubicBezTo>
                  <a:lnTo>
                    <a:pt x="82308" y="13335"/>
                  </a:lnTo>
                  <a:lnTo>
                    <a:pt x="82308" y="13335"/>
                  </a:lnTo>
                  <a:cubicBezTo>
                    <a:pt x="40398" y="7620"/>
                    <a:pt x="40398" y="39052"/>
                    <a:pt x="38492" y="66675"/>
                  </a:cubicBezTo>
                  <a:cubicBezTo>
                    <a:pt x="21348" y="132398"/>
                    <a:pt x="-3417" y="196215"/>
                    <a:pt x="392" y="266700"/>
                  </a:cubicBezTo>
                  <a:cubicBezTo>
                    <a:pt x="168033" y="265748"/>
                    <a:pt x="659523" y="267652"/>
                    <a:pt x="711910" y="266700"/>
                  </a:cubicBezTo>
                  <a:cubicBezTo>
                    <a:pt x="755725" y="265748"/>
                    <a:pt x="771917" y="243840"/>
                    <a:pt x="755725" y="200025"/>
                  </a:cubicBezTo>
                  <a:lnTo>
                    <a:pt x="75572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F6E35AA-6912-4C3B-8533-9A407B9F1DC8}"/>
                </a:ext>
              </a:extLst>
            </p:cNvPr>
            <p:cNvSpPr/>
            <p:nvPr/>
          </p:nvSpPr>
          <p:spPr>
            <a:xfrm>
              <a:off x="3181959" y="6170393"/>
              <a:ext cx="753143" cy="266974"/>
            </a:xfrm>
            <a:custGeom>
              <a:avLst/>
              <a:gdLst>
                <a:gd name="connsiteX0" fmla="*/ 746995 w 753143"/>
                <a:gd name="connsiteY0" fmla="*/ 200025 h 266974"/>
                <a:gd name="connsiteX1" fmla="*/ 614598 w 753143"/>
                <a:gd name="connsiteY1" fmla="*/ 123825 h 266974"/>
                <a:gd name="connsiteX2" fmla="*/ 341230 w 753143"/>
                <a:gd name="connsiteY2" fmla="*/ 26670 h 266974"/>
                <a:gd name="connsiteX3" fmla="*/ 295510 w 753143"/>
                <a:gd name="connsiteY3" fmla="*/ 0 h 266974"/>
                <a:gd name="connsiteX4" fmla="*/ 288843 w 753143"/>
                <a:gd name="connsiteY4" fmla="*/ 5715 h 266974"/>
                <a:gd name="connsiteX5" fmla="*/ 82150 w 753143"/>
                <a:gd name="connsiteY5" fmla="*/ 13335 h 266974"/>
                <a:gd name="connsiteX6" fmla="*/ 82150 w 753143"/>
                <a:gd name="connsiteY6" fmla="*/ 13335 h 266974"/>
                <a:gd name="connsiteX7" fmla="*/ 82150 w 753143"/>
                <a:gd name="connsiteY7" fmla="*/ 13335 h 266974"/>
                <a:gd name="connsiteX8" fmla="*/ 38335 w 753143"/>
                <a:gd name="connsiteY8" fmla="*/ 66675 h 266974"/>
                <a:gd name="connsiteX9" fmla="*/ 235 w 753143"/>
                <a:gd name="connsiteY9" fmla="*/ 266700 h 266974"/>
                <a:gd name="connsiteX10" fmla="*/ 703180 w 753143"/>
                <a:gd name="connsiteY10" fmla="*/ 266700 h 266974"/>
                <a:gd name="connsiteX11" fmla="*/ 746995 w 753143"/>
                <a:gd name="connsiteY11" fmla="*/ 200025 h 266974"/>
                <a:gd name="connsiteX12" fmla="*/ 746995 w 75314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3143" h="266974">
                  <a:moveTo>
                    <a:pt x="746995" y="200025"/>
                  </a:moveTo>
                  <a:cubicBezTo>
                    <a:pt x="723182" y="136207"/>
                    <a:pt x="671748" y="125730"/>
                    <a:pt x="614598" y="123825"/>
                  </a:cubicBezTo>
                  <a:cubicBezTo>
                    <a:pt x="514585" y="118110"/>
                    <a:pt x="422193" y="89535"/>
                    <a:pt x="341230" y="26670"/>
                  </a:cubicBezTo>
                  <a:cubicBezTo>
                    <a:pt x="326943" y="15240"/>
                    <a:pt x="312655" y="5715"/>
                    <a:pt x="295510" y="0"/>
                  </a:cubicBezTo>
                  <a:cubicBezTo>
                    <a:pt x="293605" y="1905"/>
                    <a:pt x="291700" y="3810"/>
                    <a:pt x="288843" y="5715"/>
                  </a:cubicBezTo>
                  <a:cubicBezTo>
                    <a:pt x="221215" y="35243"/>
                    <a:pt x="151682" y="20002"/>
                    <a:pt x="82150" y="13335"/>
                  </a:cubicBezTo>
                  <a:lnTo>
                    <a:pt x="82150" y="13335"/>
                  </a:lnTo>
                  <a:lnTo>
                    <a:pt x="82150" y="13335"/>
                  </a:lnTo>
                  <a:cubicBezTo>
                    <a:pt x="41193" y="7620"/>
                    <a:pt x="41193" y="39052"/>
                    <a:pt x="38335" y="66675"/>
                  </a:cubicBezTo>
                  <a:cubicBezTo>
                    <a:pt x="21190" y="132398"/>
                    <a:pt x="-2622" y="196215"/>
                    <a:pt x="235" y="266700"/>
                  </a:cubicBezTo>
                  <a:cubicBezTo>
                    <a:pt x="165970" y="265748"/>
                    <a:pt x="651745" y="267652"/>
                    <a:pt x="703180" y="266700"/>
                  </a:cubicBezTo>
                  <a:cubicBezTo>
                    <a:pt x="746995" y="265748"/>
                    <a:pt x="763188" y="243840"/>
                    <a:pt x="746995" y="200025"/>
                  </a:cubicBezTo>
                  <a:lnTo>
                    <a:pt x="74699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A76D2D2-8965-491C-BE36-6B4D4E155DEB}"/>
                </a:ext>
              </a:extLst>
            </p:cNvPr>
            <p:cNvSpPr/>
            <p:nvPr/>
          </p:nvSpPr>
          <p:spPr>
            <a:xfrm>
              <a:off x="3118377" y="2227446"/>
              <a:ext cx="630554" cy="255965"/>
            </a:xfrm>
            <a:custGeom>
              <a:avLst/>
              <a:gdLst>
                <a:gd name="connsiteX0" fmla="*/ 0 w 630554"/>
                <a:gd name="connsiteY0" fmla="*/ 254866 h 255965"/>
                <a:gd name="connsiteX1" fmla="*/ 952 w 630554"/>
                <a:gd name="connsiteY1" fmla="*/ 195811 h 255965"/>
                <a:gd name="connsiteX2" fmla="*/ 180022 w 630554"/>
                <a:gd name="connsiteY2" fmla="*/ 9121 h 255965"/>
                <a:gd name="connsiteX3" fmla="*/ 455295 w 630554"/>
                <a:gd name="connsiteY3" fmla="*/ 22456 h 255965"/>
                <a:gd name="connsiteX4" fmla="*/ 568642 w 630554"/>
                <a:gd name="connsiteY4" fmla="*/ 46269 h 255965"/>
                <a:gd name="connsiteX5" fmla="*/ 630555 w 630554"/>
                <a:gd name="connsiteY5" fmla="*/ 115801 h 255965"/>
                <a:gd name="connsiteX6" fmla="*/ 593407 w 630554"/>
                <a:gd name="connsiteY6" fmla="*/ 135803 h 255965"/>
                <a:gd name="connsiteX7" fmla="*/ 461010 w 630554"/>
                <a:gd name="connsiteY7" fmla="*/ 135803 h 255965"/>
                <a:gd name="connsiteX8" fmla="*/ 331470 w 630554"/>
                <a:gd name="connsiteY8" fmla="*/ 189144 h 255965"/>
                <a:gd name="connsiteX9" fmla="*/ 294322 w 630554"/>
                <a:gd name="connsiteY9" fmla="*/ 254866 h 255965"/>
                <a:gd name="connsiteX10" fmla="*/ 0 w 630554"/>
                <a:gd name="connsiteY10" fmla="*/ 254866 h 25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54" h="255965">
                  <a:moveTo>
                    <a:pt x="0" y="254866"/>
                  </a:moveTo>
                  <a:cubicBezTo>
                    <a:pt x="0" y="252009"/>
                    <a:pt x="952" y="198669"/>
                    <a:pt x="952" y="195811"/>
                  </a:cubicBezTo>
                  <a:cubicBezTo>
                    <a:pt x="26670" y="40553"/>
                    <a:pt x="27622" y="43411"/>
                    <a:pt x="180022" y="9121"/>
                  </a:cubicBezTo>
                  <a:cubicBezTo>
                    <a:pt x="273367" y="-12786"/>
                    <a:pt x="363855" y="10074"/>
                    <a:pt x="455295" y="22456"/>
                  </a:cubicBezTo>
                  <a:cubicBezTo>
                    <a:pt x="493395" y="27219"/>
                    <a:pt x="532447" y="31028"/>
                    <a:pt x="568642" y="46269"/>
                  </a:cubicBezTo>
                  <a:cubicBezTo>
                    <a:pt x="601027" y="59603"/>
                    <a:pt x="623888" y="80559"/>
                    <a:pt x="630555" y="115801"/>
                  </a:cubicBezTo>
                  <a:cubicBezTo>
                    <a:pt x="627697" y="140566"/>
                    <a:pt x="608647" y="135803"/>
                    <a:pt x="593407" y="135803"/>
                  </a:cubicBezTo>
                  <a:cubicBezTo>
                    <a:pt x="549592" y="136756"/>
                    <a:pt x="505777" y="139614"/>
                    <a:pt x="461010" y="135803"/>
                  </a:cubicBezTo>
                  <a:cubicBezTo>
                    <a:pt x="406717" y="131041"/>
                    <a:pt x="366713" y="151044"/>
                    <a:pt x="331470" y="189144"/>
                  </a:cubicBezTo>
                  <a:cubicBezTo>
                    <a:pt x="324802" y="196764"/>
                    <a:pt x="302895" y="222481"/>
                    <a:pt x="294322" y="254866"/>
                  </a:cubicBezTo>
                  <a:cubicBezTo>
                    <a:pt x="207645" y="256771"/>
                    <a:pt x="48577" y="255819"/>
                    <a:pt x="0" y="254866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223E850-AF69-45D9-A9CD-DF7277D9A563}"/>
                </a:ext>
              </a:extLst>
            </p:cNvPr>
            <p:cNvSpPr/>
            <p:nvPr/>
          </p:nvSpPr>
          <p:spPr>
            <a:xfrm>
              <a:off x="4868071" y="1741251"/>
              <a:ext cx="200085" cy="238141"/>
            </a:xfrm>
            <a:custGeom>
              <a:avLst/>
              <a:gdLst>
                <a:gd name="connsiteX0" fmla="*/ 200073 w 200085"/>
                <a:gd name="connsiteY0" fmla="*/ 99076 h 238141"/>
                <a:gd name="connsiteX1" fmla="*/ 85773 w 200085"/>
                <a:gd name="connsiteY1" fmla="*/ 238141 h 238141"/>
                <a:gd name="connsiteX2" fmla="*/ 48 w 200085"/>
                <a:gd name="connsiteY2" fmla="*/ 140986 h 238141"/>
                <a:gd name="connsiteX3" fmla="*/ 112443 w 200085"/>
                <a:gd name="connsiteY3" fmla="*/ 16 h 238141"/>
                <a:gd name="connsiteX4" fmla="*/ 200073 w 200085"/>
                <a:gd name="connsiteY4" fmla="*/ 99076 h 238141"/>
                <a:gd name="connsiteX5" fmla="*/ 200073 w 200085"/>
                <a:gd name="connsiteY5" fmla="*/ 99076 h 23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85" h="238141">
                  <a:moveTo>
                    <a:pt x="200073" y="99076"/>
                  </a:moveTo>
                  <a:cubicBezTo>
                    <a:pt x="201025" y="171466"/>
                    <a:pt x="145781" y="238141"/>
                    <a:pt x="85773" y="238141"/>
                  </a:cubicBezTo>
                  <a:cubicBezTo>
                    <a:pt x="37195" y="238141"/>
                    <a:pt x="2906" y="198136"/>
                    <a:pt x="48" y="140986"/>
                  </a:cubicBezTo>
                  <a:cubicBezTo>
                    <a:pt x="-1857" y="70501"/>
                    <a:pt x="53388" y="969"/>
                    <a:pt x="112443" y="16"/>
                  </a:cubicBezTo>
                  <a:cubicBezTo>
                    <a:pt x="163878" y="-936"/>
                    <a:pt x="200073" y="40021"/>
                    <a:pt x="200073" y="99076"/>
                  </a:cubicBezTo>
                  <a:lnTo>
                    <a:pt x="200073" y="99076"/>
                  </a:lnTo>
                  <a:close/>
                </a:path>
              </a:pathLst>
            </a:custGeom>
            <a:solidFill>
              <a:srgbClr val="E8EC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6EF7527-CFA9-4136-A1C1-0FB0C814420B}"/>
                </a:ext>
              </a:extLst>
            </p:cNvPr>
            <p:cNvSpPr/>
            <p:nvPr/>
          </p:nvSpPr>
          <p:spPr>
            <a:xfrm>
              <a:off x="2497347" y="2503268"/>
              <a:ext cx="504825" cy="9525"/>
            </a:xfrm>
            <a:custGeom>
              <a:avLst/>
              <a:gdLst>
                <a:gd name="connsiteX0" fmla="*/ 504825 w 504825"/>
                <a:gd name="connsiteY0" fmla="*/ 9525 h 9525"/>
                <a:gd name="connsiteX1" fmla="*/ 0 w 504825"/>
                <a:gd name="connsiteY1" fmla="*/ 9525 h 9525"/>
                <a:gd name="connsiteX2" fmla="*/ 0 w 504825"/>
                <a:gd name="connsiteY2" fmla="*/ 0 h 9525"/>
                <a:gd name="connsiteX3" fmla="*/ 504825 w 504825"/>
                <a:gd name="connsiteY3" fmla="*/ 0 h 9525"/>
                <a:gd name="connsiteX4" fmla="*/ 504825 w 504825"/>
                <a:gd name="connsiteY4" fmla="*/ 9525 h 9525"/>
                <a:gd name="connsiteX5" fmla="*/ 504825 w 504825"/>
                <a:gd name="connsiteY5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825" h="9525">
                  <a:moveTo>
                    <a:pt x="504825" y="9525"/>
                  </a:moveTo>
                  <a:cubicBezTo>
                    <a:pt x="336233" y="9525"/>
                    <a:pt x="168592" y="9525"/>
                    <a:pt x="0" y="9525"/>
                  </a:cubicBezTo>
                  <a:cubicBezTo>
                    <a:pt x="0" y="6668"/>
                    <a:pt x="0" y="2857"/>
                    <a:pt x="0" y="0"/>
                  </a:cubicBezTo>
                  <a:cubicBezTo>
                    <a:pt x="168592" y="0"/>
                    <a:pt x="336233" y="0"/>
                    <a:pt x="504825" y="0"/>
                  </a:cubicBezTo>
                  <a:cubicBezTo>
                    <a:pt x="504825" y="2857"/>
                    <a:pt x="504825" y="5715"/>
                    <a:pt x="504825" y="9525"/>
                  </a:cubicBezTo>
                  <a:lnTo>
                    <a:pt x="504825" y="9525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6680E4E-7BBA-4DC2-8FE8-BC50C9E5832D}"/>
                </a:ext>
              </a:extLst>
            </p:cNvPr>
            <p:cNvSpPr/>
            <p:nvPr/>
          </p:nvSpPr>
          <p:spPr>
            <a:xfrm>
              <a:off x="3467944" y="2503268"/>
              <a:ext cx="428625" cy="9525"/>
            </a:xfrm>
            <a:custGeom>
              <a:avLst/>
              <a:gdLst>
                <a:gd name="connsiteX0" fmla="*/ 953 w 428625"/>
                <a:gd name="connsiteY0" fmla="*/ 0 h 9525"/>
                <a:gd name="connsiteX1" fmla="*/ 428625 w 428625"/>
                <a:gd name="connsiteY1" fmla="*/ 0 h 9525"/>
                <a:gd name="connsiteX2" fmla="*/ 428625 w 428625"/>
                <a:gd name="connsiteY2" fmla="*/ 9525 h 9525"/>
                <a:gd name="connsiteX3" fmla="*/ 0 w 428625"/>
                <a:gd name="connsiteY3" fmla="*/ 9525 h 9525"/>
                <a:gd name="connsiteX4" fmla="*/ 953 w 428625"/>
                <a:gd name="connsiteY4" fmla="*/ 0 h 9525"/>
                <a:gd name="connsiteX5" fmla="*/ 953 w 428625"/>
                <a:gd name="connsiteY5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9525">
                  <a:moveTo>
                    <a:pt x="953" y="0"/>
                  </a:moveTo>
                  <a:cubicBezTo>
                    <a:pt x="143828" y="0"/>
                    <a:pt x="286703" y="0"/>
                    <a:pt x="428625" y="0"/>
                  </a:cubicBezTo>
                  <a:cubicBezTo>
                    <a:pt x="428625" y="2857"/>
                    <a:pt x="428625" y="6668"/>
                    <a:pt x="428625" y="9525"/>
                  </a:cubicBezTo>
                  <a:cubicBezTo>
                    <a:pt x="285750" y="9525"/>
                    <a:pt x="142875" y="9525"/>
                    <a:pt x="0" y="9525"/>
                  </a:cubicBezTo>
                  <a:cubicBezTo>
                    <a:pt x="953" y="6668"/>
                    <a:pt x="953" y="3810"/>
                    <a:pt x="953" y="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860EF73-6778-4DF8-BE2F-B5B264FF7125}"/>
                </a:ext>
              </a:extLst>
            </p:cNvPr>
            <p:cNvSpPr/>
            <p:nvPr/>
          </p:nvSpPr>
          <p:spPr>
            <a:xfrm>
              <a:off x="3240195" y="6046206"/>
              <a:ext cx="257276" cy="152791"/>
            </a:xfrm>
            <a:custGeom>
              <a:avLst/>
              <a:gdLst>
                <a:gd name="connsiteX0" fmla="*/ 227749 w 257276"/>
                <a:gd name="connsiteY0" fmla="*/ 131806 h 152791"/>
                <a:gd name="connsiteX1" fmla="*/ 102 w 257276"/>
                <a:gd name="connsiteY1" fmla="*/ 139426 h 152791"/>
                <a:gd name="connsiteX2" fmla="*/ 13437 w 257276"/>
                <a:gd name="connsiteY2" fmla="*/ 7981 h 152791"/>
                <a:gd name="connsiteX3" fmla="*/ 257277 w 257276"/>
                <a:gd name="connsiteY3" fmla="*/ 7029 h 152791"/>
                <a:gd name="connsiteX4" fmla="*/ 227749 w 257276"/>
                <a:gd name="connsiteY4" fmla="*/ 131806 h 152791"/>
                <a:gd name="connsiteX5" fmla="*/ 227749 w 257276"/>
                <a:gd name="connsiteY5" fmla="*/ 131806 h 15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276" h="152791">
                  <a:moveTo>
                    <a:pt x="227749" y="131806"/>
                  </a:moveTo>
                  <a:cubicBezTo>
                    <a:pt x="159169" y="160381"/>
                    <a:pt x="-4661" y="156572"/>
                    <a:pt x="102" y="139426"/>
                  </a:cubicBezTo>
                  <a:cubicBezTo>
                    <a:pt x="12484" y="103231"/>
                    <a:pt x="11532" y="47034"/>
                    <a:pt x="13437" y="7981"/>
                  </a:cubicBezTo>
                  <a:cubicBezTo>
                    <a:pt x="19152" y="-2496"/>
                    <a:pt x="250609" y="-2496"/>
                    <a:pt x="257277" y="7029"/>
                  </a:cubicBezTo>
                  <a:cubicBezTo>
                    <a:pt x="251562" y="36556"/>
                    <a:pt x="242037" y="122281"/>
                    <a:pt x="227749" y="131806"/>
                  </a:cubicBezTo>
                  <a:lnTo>
                    <a:pt x="227749" y="131806"/>
                  </a:lnTo>
                  <a:close/>
                </a:path>
              </a:pathLst>
            </a:custGeom>
            <a:gradFill>
              <a:gsLst>
                <a:gs pos="4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4F7232-85D1-4BA9-8D2C-E57E1CF823E3}"/>
                </a:ext>
              </a:extLst>
            </p:cNvPr>
            <p:cNvSpPr/>
            <p:nvPr/>
          </p:nvSpPr>
          <p:spPr>
            <a:xfrm>
              <a:off x="3831407" y="6065618"/>
              <a:ext cx="256614" cy="133588"/>
            </a:xfrm>
            <a:custGeom>
              <a:avLst/>
              <a:gdLst>
                <a:gd name="connsiteX0" fmla="*/ 256614 w 256614"/>
                <a:gd name="connsiteY0" fmla="*/ 0 h 133588"/>
                <a:gd name="connsiteX1" fmla="*/ 227087 w 256614"/>
                <a:gd name="connsiteY1" fmla="*/ 115252 h 133588"/>
                <a:gd name="connsiteX2" fmla="*/ 392 w 256614"/>
                <a:gd name="connsiteY2" fmla="*/ 118110 h 133588"/>
                <a:gd name="connsiteX3" fmla="*/ 25157 w 256614"/>
                <a:gd name="connsiteY3" fmla="*/ 1905 h 133588"/>
                <a:gd name="connsiteX4" fmla="*/ 256614 w 256614"/>
                <a:gd name="connsiteY4" fmla="*/ 0 h 133588"/>
                <a:gd name="connsiteX5" fmla="*/ 256614 w 256614"/>
                <a:gd name="connsiteY5" fmla="*/ 0 h 13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14" h="133588">
                  <a:moveTo>
                    <a:pt x="256614" y="0"/>
                  </a:moveTo>
                  <a:cubicBezTo>
                    <a:pt x="248042" y="27623"/>
                    <a:pt x="229944" y="100965"/>
                    <a:pt x="227087" y="115252"/>
                  </a:cubicBezTo>
                  <a:cubicBezTo>
                    <a:pt x="157554" y="132398"/>
                    <a:pt x="-9133" y="144780"/>
                    <a:pt x="392" y="118110"/>
                  </a:cubicBezTo>
                  <a:cubicBezTo>
                    <a:pt x="15632" y="92393"/>
                    <a:pt x="24204" y="30480"/>
                    <a:pt x="25157" y="1905"/>
                  </a:cubicBezTo>
                  <a:cubicBezTo>
                    <a:pt x="103262" y="952"/>
                    <a:pt x="176604" y="0"/>
                    <a:pt x="256614" y="0"/>
                  </a:cubicBezTo>
                  <a:lnTo>
                    <a:pt x="256614" y="0"/>
                  </a:lnTo>
                  <a:close/>
                </a:path>
              </a:pathLst>
            </a:custGeom>
            <a:gradFill>
              <a:gsLst>
                <a:gs pos="59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54C963-A143-4488-9F0B-8EB34DD31A64}"/>
                </a:ext>
              </a:extLst>
            </p:cNvPr>
            <p:cNvSpPr/>
            <p:nvPr/>
          </p:nvSpPr>
          <p:spPr>
            <a:xfrm>
              <a:off x="2621231" y="2789713"/>
              <a:ext cx="2066615" cy="3286743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66615" h="3286743">
                  <a:moveTo>
                    <a:pt x="1810643" y="474602"/>
                  </a:moveTo>
                  <a:cubicBezTo>
                    <a:pt x="1648718" y="434597"/>
                    <a:pt x="1526798" y="411737"/>
                    <a:pt x="1362968" y="379352"/>
                  </a:cubicBezTo>
                  <a:cubicBezTo>
                    <a:pt x="1321058" y="370780"/>
                    <a:pt x="1262003" y="326012"/>
                    <a:pt x="1255335" y="283150"/>
                  </a:cubicBezTo>
                  <a:cubicBezTo>
                    <a:pt x="1242953" y="206950"/>
                    <a:pt x="1221998" y="126940"/>
                    <a:pt x="1177231" y="1210"/>
                  </a:cubicBezTo>
                  <a:cubicBezTo>
                    <a:pt x="1086743" y="7877"/>
                    <a:pt x="226635" y="-1648"/>
                    <a:pt x="164723" y="257"/>
                  </a:cubicBezTo>
                  <a:cubicBezTo>
                    <a:pt x="133290" y="58360"/>
                    <a:pt x="110430" y="115510"/>
                    <a:pt x="93285" y="174565"/>
                  </a:cubicBezTo>
                  <a:cubicBezTo>
                    <a:pt x="64710" y="275530"/>
                    <a:pt x="21848" y="372685"/>
                    <a:pt x="5655" y="476507"/>
                  </a:cubicBezTo>
                  <a:cubicBezTo>
                    <a:pt x="-19110" y="627955"/>
                    <a:pt x="38040" y="804167"/>
                    <a:pt x="165675" y="894655"/>
                  </a:cubicBezTo>
                  <a:cubicBezTo>
                    <a:pt x="352365" y="1026100"/>
                    <a:pt x="641925" y="963235"/>
                    <a:pt x="855285" y="963235"/>
                  </a:cubicBezTo>
                  <a:cubicBezTo>
                    <a:pt x="953393" y="963235"/>
                    <a:pt x="943868" y="1066105"/>
                    <a:pt x="930533" y="1136590"/>
                  </a:cubicBezTo>
                  <a:cubicBezTo>
                    <a:pt x="866715" y="1460440"/>
                    <a:pt x="825758" y="1788100"/>
                    <a:pt x="785753" y="2115760"/>
                  </a:cubicBezTo>
                  <a:cubicBezTo>
                    <a:pt x="745748" y="2446277"/>
                    <a:pt x="623828" y="3182560"/>
                    <a:pt x="620018" y="3221612"/>
                  </a:cubicBezTo>
                  <a:cubicBezTo>
                    <a:pt x="618113" y="3238757"/>
                    <a:pt x="608588" y="3261617"/>
                    <a:pt x="639068" y="3267332"/>
                  </a:cubicBezTo>
                  <a:cubicBezTo>
                    <a:pt x="720983" y="3267332"/>
                    <a:pt x="801946" y="3266380"/>
                    <a:pt x="882908" y="3266380"/>
                  </a:cubicBezTo>
                  <a:cubicBezTo>
                    <a:pt x="921008" y="3271142"/>
                    <a:pt x="934343" y="3251140"/>
                    <a:pt x="943868" y="3215897"/>
                  </a:cubicBezTo>
                  <a:cubicBezTo>
                    <a:pt x="991493" y="3037780"/>
                    <a:pt x="1221046" y="2228155"/>
                    <a:pt x="1285815" y="2000507"/>
                  </a:cubicBezTo>
                  <a:cubicBezTo>
                    <a:pt x="1318200" y="1886207"/>
                    <a:pt x="1442025" y="1480442"/>
                    <a:pt x="1468696" y="1360427"/>
                  </a:cubicBezTo>
                  <a:cubicBezTo>
                    <a:pt x="1462981" y="1497587"/>
                    <a:pt x="1439168" y="1649035"/>
                    <a:pt x="1433453" y="1680467"/>
                  </a:cubicBezTo>
                  <a:cubicBezTo>
                    <a:pt x="1359158" y="2178625"/>
                    <a:pt x="1216283" y="3108265"/>
                    <a:pt x="1203900" y="3213992"/>
                  </a:cubicBezTo>
                  <a:cubicBezTo>
                    <a:pt x="1201043" y="3242567"/>
                    <a:pt x="1200090" y="3271142"/>
                    <a:pt x="1237238" y="3279715"/>
                  </a:cubicBezTo>
                  <a:cubicBezTo>
                    <a:pt x="1316296" y="3289240"/>
                    <a:pt x="1394400" y="3289240"/>
                    <a:pt x="1473458" y="3278762"/>
                  </a:cubicBezTo>
                  <a:cubicBezTo>
                    <a:pt x="1504890" y="3269237"/>
                    <a:pt x="1513463" y="3242567"/>
                    <a:pt x="1522035" y="3215897"/>
                  </a:cubicBezTo>
                  <a:cubicBezTo>
                    <a:pt x="1609665" y="2919670"/>
                    <a:pt x="1851600" y="1855727"/>
                    <a:pt x="1904940" y="1634747"/>
                  </a:cubicBezTo>
                  <a:cubicBezTo>
                    <a:pt x="1959233" y="1411862"/>
                    <a:pt x="2039243" y="1147067"/>
                    <a:pt x="2057340" y="917515"/>
                  </a:cubicBezTo>
                  <a:cubicBezTo>
                    <a:pt x="2076390" y="668912"/>
                    <a:pt x="2093535" y="544135"/>
                    <a:pt x="1810643" y="474602"/>
                  </a:cubicBezTo>
                  <a:lnTo>
                    <a:pt x="1810643" y="474602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386505A-58BC-4ADE-A082-EDB2E70F5B43}"/>
                </a:ext>
              </a:extLst>
            </p:cNvPr>
            <p:cNvSpPr/>
            <p:nvPr/>
          </p:nvSpPr>
          <p:spPr>
            <a:xfrm>
              <a:off x="439947" y="2484218"/>
              <a:ext cx="6000750" cy="228600"/>
            </a:xfrm>
            <a:custGeom>
              <a:avLst/>
              <a:gdLst>
                <a:gd name="connsiteX0" fmla="*/ 5884545 w 6000750"/>
                <a:gd name="connsiteY0" fmla="*/ 228600 h 228600"/>
                <a:gd name="connsiteX1" fmla="*/ 115253 w 6000750"/>
                <a:gd name="connsiteY1" fmla="*/ 228600 h 228600"/>
                <a:gd name="connsiteX2" fmla="*/ 0 w 6000750"/>
                <a:gd name="connsiteY2" fmla="*/ 114300 h 228600"/>
                <a:gd name="connsiteX3" fmla="*/ 0 w 6000750"/>
                <a:gd name="connsiteY3" fmla="*/ 114300 h 228600"/>
                <a:gd name="connsiteX4" fmla="*/ 115253 w 6000750"/>
                <a:gd name="connsiteY4" fmla="*/ 0 h 228600"/>
                <a:gd name="connsiteX5" fmla="*/ 5885498 w 6000750"/>
                <a:gd name="connsiteY5" fmla="*/ 0 h 228600"/>
                <a:gd name="connsiteX6" fmla="*/ 6000750 w 6000750"/>
                <a:gd name="connsiteY6" fmla="*/ 114300 h 228600"/>
                <a:gd name="connsiteX7" fmla="*/ 6000750 w 6000750"/>
                <a:gd name="connsiteY7" fmla="*/ 114300 h 228600"/>
                <a:gd name="connsiteX8" fmla="*/ 5884545 w 6000750"/>
                <a:gd name="connsiteY8" fmla="*/ 228600 h 228600"/>
                <a:gd name="connsiteX9" fmla="*/ 5884545 w 6000750"/>
                <a:gd name="connsiteY9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0750" h="228600">
                  <a:moveTo>
                    <a:pt x="5884545" y="228600"/>
                  </a:moveTo>
                  <a:lnTo>
                    <a:pt x="115253" y="228600"/>
                  </a:lnTo>
                  <a:cubicBezTo>
                    <a:pt x="51435" y="228600"/>
                    <a:pt x="0" y="177165"/>
                    <a:pt x="0" y="114300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5253" y="0"/>
                  </a:cubicBezTo>
                  <a:lnTo>
                    <a:pt x="5885498" y="0"/>
                  </a:lnTo>
                  <a:cubicBezTo>
                    <a:pt x="5949315" y="0"/>
                    <a:pt x="6000750" y="51435"/>
                    <a:pt x="6000750" y="114300"/>
                  </a:cubicBezTo>
                  <a:lnTo>
                    <a:pt x="6000750" y="114300"/>
                  </a:lnTo>
                  <a:cubicBezTo>
                    <a:pt x="5999798" y="177165"/>
                    <a:pt x="5948363" y="228600"/>
                    <a:pt x="5884545" y="228600"/>
                  </a:cubicBezTo>
                  <a:lnTo>
                    <a:pt x="5884545" y="228600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DFA2C2C-D72A-4657-AE30-45D179E42E49}"/>
                </a:ext>
              </a:extLst>
            </p:cNvPr>
            <p:cNvSpPr/>
            <p:nvPr/>
          </p:nvSpPr>
          <p:spPr>
            <a:xfrm>
              <a:off x="2756767" y="-373145"/>
              <a:ext cx="1083432" cy="1772278"/>
            </a:xfrm>
            <a:custGeom>
              <a:avLst/>
              <a:gdLst>
                <a:gd name="connsiteX0" fmla="*/ 1056935 w 1083432"/>
                <a:gd name="connsiteY0" fmla="*/ 321808 h 1772278"/>
                <a:gd name="connsiteX1" fmla="*/ 881674 w 1083432"/>
                <a:gd name="connsiteY1" fmla="*/ 81778 h 1772278"/>
                <a:gd name="connsiteX2" fmla="*/ 38712 w 1083432"/>
                <a:gd name="connsiteY2" fmla="*/ 364670 h 1772278"/>
                <a:gd name="connsiteX3" fmla="*/ 11089 w 1083432"/>
                <a:gd name="connsiteY3" fmla="*/ 463730 h 1772278"/>
                <a:gd name="connsiteX4" fmla="*/ 11089 w 1083432"/>
                <a:gd name="connsiteY4" fmla="*/ 463730 h 1772278"/>
                <a:gd name="connsiteX5" fmla="*/ 6327 w 1083432"/>
                <a:gd name="connsiteY5" fmla="*/ 537073 h 1772278"/>
                <a:gd name="connsiteX6" fmla="*/ 5374 w 1083432"/>
                <a:gd name="connsiteY6" fmla="*/ 1377178 h 1772278"/>
                <a:gd name="connsiteX7" fmla="*/ 4422 w 1083432"/>
                <a:gd name="connsiteY7" fmla="*/ 1521958 h 1772278"/>
                <a:gd name="connsiteX8" fmla="*/ 267312 w 1083432"/>
                <a:gd name="connsiteY8" fmla="*/ 1766750 h 1772278"/>
                <a:gd name="connsiteX9" fmla="*/ 331129 w 1083432"/>
                <a:gd name="connsiteY9" fmla="*/ 1717220 h 1772278"/>
                <a:gd name="connsiteX10" fmla="*/ 334939 w 1083432"/>
                <a:gd name="connsiteY10" fmla="*/ 905690 h 1772278"/>
                <a:gd name="connsiteX11" fmla="*/ 313032 w 1083432"/>
                <a:gd name="connsiteY11" fmla="*/ 879973 h 1772278"/>
                <a:gd name="connsiteX12" fmla="*/ 272074 w 1083432"/>
                <a:gd name="connsiteY12" fmla="*/ 779008 h 1772278"/>
                <a:gd name="connsiteX13" fmla="*/ 363514 w 1083432"/>
                <a:gd name="connsiteY13" fmla="*/ 724715 h 1772278"/>
                <a:gd name="connsiteX14" fmla="*/ 425427 w 1083432"/>
                <a:gd name="connsiteY14" fmla="*/ 720905 h 1772278"/>
                <a:gd name="connsiteX15" fmla="*/ 674982 w 1083432"/>
                <a:gd name="connsiteY15" fmla="*/ 627560 h 1772278"/>
                <a:gd name="connsiteX16" fmla="*/ 892152 w 1083432"/>
                <a:gd name="connsiteY16" fmla="*/ 520880 h 1772278"/>
                <a:gd name="connsiteX17" fmla="*/ 952160 w 1083432"/>
                <a:gd name="connsiteY17" fmla="*/ 566600 h 1772278"/>
                <a:gd name="connsiteX18" fmla="*/ 974067 w 1083432"/>
                <a:gd name="connsiteY18" fmla="*/ 793295 h 1772278"/>
                <a:gd name="connsiteX19" fmla="*/ 979782 w 1083432"/>
                <a:gd name="connsiteY19" fmla="*/ 854255 h 1772278"/>
                <a:gd name="connsiteX20" fmla="*/ 1048362 w 1083432"/>
                <a:gd name="connsiteY20" fmla="*/ 737098 h 1772278"/>
                <a:gd name="connsiteX21" fmla="*/ 1056935 w 1083432"/>
                <a:gd name="connsiteY21" fmla="*/ 321808 h 1772278"/>
                <a:gd name="connsiteX22" fmla="*/ 1056935 w 1083432"/>
                <a:gd name="connsiteY22" fmla="*/ 321808 h 177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3432" h="1772278">
                  <a:moveTo>
                    <a:pt x="1056935" y="321808"/>
                  </a:moveTo>
                  <a:cubicBezTo>
                    <a:pt x="1030264" y="220843"/>
                    <a:pt x="970257" y="139880"/>
                    <a:pt x="881674" y="81778"/>
                  </a:cubicBezTo>
                  <a:cubicBezTo>
                    <a:pt x="601639" y="-103007"/>
                    <a:pt x="174919" y="39868"/>
                    <a:pt x="38712" y="364670"/>
                  </a:cubicBezTo>
                  <a:cubicBezTo>
                    <a:pt x="27282" y="385625"/>
                    <a:pt x="11089" y="463730"/>
                    <a:pt x="11089" y="463730"/>
                  </a:cubicBezTo>
                  <a:lnTo>
                    <a:pt x="11089" y="463730"/>
                  </a:lnTo>
                  <a:cubicBezTo>
                    <a:pt x="9184" y="488495"/>
                    <a:pt x="6327" y="512308"/>
                    <a:pt x="6327" y="537073"/>
                  </a:cubicBezTo>
                  <a:cubicBezTo>
                    <a:pt x="5374" y="817108"/>
                    <a:pt x="5374" y="1097143"/>
                    <a:pt x="5374" y="1377178"/>
                  </a:cubicBezTo>
                  <a:cubicBezTo>
                    <a:pt x="5374" y="1396228"/>
                    <a:pt x="-6056" y="1496240"/>
                    <a:pt x="4422" y="1521958"/>
                  </a:cubicBezTo>
                  <a:cubicBezTo>
                    <a:pt x="55857" y="1641020"/>
                    <a:pt x="143487" y="1725793"/>
                    <a:pt x="267312" y="1766750"/>
                  </a:cubicBezTo>
                  <a:cubicBezTo>
                    <a:pt x="313032" y="1781990"/>
                    <a:pt x="330177" y="1765798"/>
                    <a:pt x="331129" y="1717220"/>
                  </a:cubicBezTo>
                  <a:cubicBezTo>
                    <a:pt x="332082" y="1657213"/>
                    <a:pt x="341607" y="1088570"/>
                    <a:pt x="334939" y="905690"/>
                  </a:cubicBezTo>
                  <a:cubicBezTo>
                    <a:pt x="331129" y="894260"/>
                    <a:pt x="321604" y="887593"/>
                    <a:pt x="313032" y="879973"/>
                  </a:cubicBezTo>
                  <a:cubicBezTo>
                    <a:pt x="265407" y="844730"/>
                    <a:pt x="257787" y="823775"/>
                    <a:pt x="272074" y="779008"/>
                  </a:cubicBezTo>
                  <a:cubicBezTo>
                    <a:pt x="286362" y="732335"/>
                    <a:pt x="321604" y="724715"/>
                    <a:pt x="363514" y="724715"/>
                  </a:cubicBezTo>
                  <a:cubicBezTo>
                    <a:pt x="390185" y="723763"/>
                    <a:pt x="406377" y="728525"/>
                    <a:pt x="425427" y="720905"/>
                  </a:cubicBezTo>
                  <a:cubicBezTo>
                    <a:pt x="463527" y="705665"/>
                    <a:pt x="584494" y="683758"/>
                    <a:pt x="674982" y="627560"/>
                  </a:cubicBezTo>
                  <a:cubicBezTo>
                    <a:pt x="744514" y="584698"/>
                    <a:pt x="812142" y="540883"/>
                    <a:pt x="892152" y="520880"/>
                  </a:cubicBezTo>
                  <a:cubicBezTo>
                    <a:pt x="945492" y="507545"/>
                    <a:pt x="952160" y="512308"/>
                    <a:pt x="952160" y="566600"/>
                  </a:cubicBezTo>
                  <a:cubicBezTo>
                    <a:pt x="953112" y="644705"/>
                    <a:pt x="971210" y="715190"/>
                    <a:pt x="974067" y="793295"/>
                  </a:cubicBezTo>
                  <a:cubicBezTo>
                    <a:pt x="975019" y="813298"/>
                    <a:pt x="978829" y="831395"/>
                    <a:pt x="979782" y="854255"/>
                  </a:cubicBezTo>
                  <a:cubicBezTo>
                    <a:pt x="980735" y="900928"/>
                    <a:pt x="1033122" y="780913"/>
                    <a:pt x="1048362" y="737098"/>
                  </a:cubicBezTo>
                  <a:cubicBezTo>
                    <a:pt x="1094082" y="598985"/>
                    <a:pt x="1093129" y="459920"/>
                    <a:pt x="1056935" y="321808"/>
                  </a:cubicBezTo>
                  <a:lnTo>
                    <a:pt x="1056935" y="321808"/>
                  </a:ln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D2815F8-A45B-4890-8D21-BB340FD6EADF}"/>
                </a:ext>
              </a:extLst>
            </p:cNvPr>
            <p:cNvSpPr/>
            <p:nvPr/>
          </p:nvSpPr>
          <p:spPr>
            <a:xfrm>
              <a:off x="2621232" y="2791538"/>
              <a:ext cx="1554702" cy="3284917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1255335 w 2066614"/>
                <a:gd name="connsiteY2" fmla="*/ 283033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169538 w 2066614"/>
                <a:gd name="connsiteY1" fmla="*/ 361651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1915777"/>
                <a:gd name="connsiteY0" fmla="*/ 474485 h 3286626"/>
                <a:gd name="connsiteX1" fmla="*/ 1169538 w 1915777"/>
                <a:gd name="connsiteY1" fmla="*/ 361651 h 3286626"/>
                <a:gd name="connsiteX2" fmla="*/ 982774 w 1915777"/>
                <a:gd name="connsiteY2" fmla="*/ 221487 h 3286626"/>
                <a:gd name="connsiteX3" fmla="*/ 887085 w 1915777"/>
                <a:gd name="connsiteY3" fmla="*/ 9886 h 3286626"/>
                <a:gd name="connsiteX4" fmla="*/ 164723 w 1915777"/>
                <a:gd name="connsiteY4" fmla="*/ 140 h 3286626"/>
                <a:gd name="connsiteX5" fmla="*/ 93285 w 1915777"/>
                <a:gd name="connsiteY5" fmla="*/ 174448 h 3286626"/>
                <a:gd name="connsiteX6" fmla="*/ 5655 w 1915777"/>
                <a:gd name="connsiteY6" fmla="*/ 476390 h 3286626"/>
                <a:gd name="connsiteX7" fmla="*/ 165675 w 1915777"/>
                <a:gd name="connsiteY7" fmla="*/ 894538 h 3286626"/>
                <a:gd name="connsiteX8" fmla="*/ 855285 w 1915777"/>
                <a:gd name="connsiteY8" fmla="*/ 963118 h 3286626"/>
                <a:gd name="connsiteX9" fmla="*/ 930533 w 1915777"/>
                <a:gd name="connsiteY9" fmla="*/ 1136473 h 3286626"/>
                <a:gd name="connsiteX10" fmla="*/ 785753 w 1915777"/>
                <a:gd name="connsiteY10" fmla="*/ 2115643 h 3286626"/>
                <a:gd name="connsiteX11" fmla="*/ 620018 w 1915777"/>
                <a:gd name="connsiteY11" fmla="*/ 3221495 h 3286626"/>
                <a:gd name="connsiteX12" fmla="*/ 639068 w 1915777"/>
                <a:gd name="connsiteY12" fmla="*/ 3267215 h 3286626"/>
                <a:gd name="connsiteX13" fmla="*/ 882908 w 1915777"/>
                <a:gd name="connsiteY13" fmla="*/ 3266263 h 3286626"/>
                <a:gd name="connsiteX14" fmla="*/ 943868 w 1915777"/>
                <a:gd name="connsiteY14" fmla="*/ 3215780 h 3286626"/>
                <a:gd name="connsiteX15" fmla="*/ 1285815 w 1915777"/>
                <a:gd name="connsiteY15" fmla="*/ 2000390 h 3286626"/>
                <a:gd name="connsiteX16" fmla="*/ 1468696 w 1915777"/>
                <a:gd name="connsiteY16" fmla="*/ 1360310 h 3286626"/>
                <a:gd name="connsiteX17" fmla="*/ 1433453 w 1915777"/>
                <a:gd name="connsiteY17" fmla="*/ 1680350 h 3286626"/>
                <a:gd name="connsiteX18" fmla="*/ 1203900 w 1915777"/>
                <a:gd name="connsiteY18" fmla="*/ 3213875 h 3286626"/>
                <a:gd name="connsiteX19" fmla="*/ 1237238 w 1915777"/>
                <a:gd name="connsiteY19" fmla="*/ 3279598 h 3286626"/>
                <a:gd name="connsiteX20" fmla="*/ 1473458 w 1915777"/>
                <a:gd name="connsiteY20" fmla="*/ 3278645 h 3286626"/>
                <a:gd name="connsiteX21" fmla="*/ 1522035 w 1915777"/>
                <a:gd name="connsiteY21" fmla="*/ 3215780 h 3286626"/>
                <a:gd name="connsiteX22" fmla="*/ 1904940 w 1915777"/>
                <a:gd name="connsiteY22" fmla="*/ 1634630 h 3286626"/>
                <a:gd name="connsiteX23" fmla="*/ 1810643 w 1915777"/>
                <a:gd name="connsiteY23" fmla="*/ 474485 h 3286626"/>
                <a:gd name="connsiteX24" fmla="*/ 1810643 w 1915777"/>
                <a:gd name="connsiteY24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22035 w 1810643"/>
                <a:gd name="connsiteY21" fmla="*/ 3215780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65996 w 1810643"/>
                <a:gd name="connsiteY21" fmla="*/ 3206988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810643 w 1810643"/>
                <a:gd name="connsiteY21" fmla="*/ 474485 h 3286626"/>
                <a:gd name="connsiteX22" fmla="*/ 1810643 w 1810643"/>
                <a:gd name="connsiteY22" fmla="*/ 474485 h 3286626"/>
                <a:gd name="connsiteX0" fmla="*/ 1810643 w 1810643"/>
                <a:gd name="connsiteY0" fmla="*/ 474485 h 3279598"/>
                <a:gd name="connsiteX1" fmla="*/ 1169538 w 1810643"/>
                <a:gd name="connsiteY1" fmla="*/ 361651 h 3279598"/>
                <a:gd name="connsiteX2" fmla="*/ 982774 w 1810643"/>
                <a:gd name="connsiteY2" fmla="*/ 221487 h 3279598"/>
                <a:gd name="connsiteX3" fmla="*/ 887085 w 1810643"/>
                <a:gd name="connsiteY3" fmla="*/ 9886 h 3279598"/>
                <a:gd name="connsiteX4" fmla="*/ 164723 w 1810643"/>
                <a:gd name="connsiteY4" fmla="*/ 140 h 3279598"/>
                <a:gd name="connsiteX5" fmla="*/ 93285 w 1810643"/>
                <a:gd name="connsiteY5" fmla="*/ 174448 h 3279598"/>
                <a:gd name="connsiteX6" fmla="*/ 5655 w 1810643"/>
                <a:gd name="connsiteY6" fmla="*/ 476390 h 3279598"/>
                <a:gd name="connsiteX7" fmla="*/ 165675 w 1810643"/>
                <a:gd name="connsiteY7" fmla="*/ 894538 h 3279598"/>
                <a:gd name="connsiteX8" fmla="*/ 855285 w 1810643"/>
                <a:gd name="connsiteY8" fmla="*/ 963118 h 3279598"/>
                <a:gd name="connsiteX9" fmla="*/ 930533 w 1810643"/>
                <a:gd name="connsiteY9" fmla="*/ 1136473 h 3279598"/>
                <a:gd name="connsiteX10" fmla="*/ 785753 w 1810643"/>
                <a:gd name="connsiteY10" fmla="*/ 2115643 h 3279598"/>
                <a:gd name="connsiteX11" fmla="*/ 620018 w 1810643"/>
                <a:gd name="connsiteY11" fmla="*/ 3221495 h 3279598"/>
                <a:gd name="connsiteX12" fmla="*/ 639068 w 1810643"/>
                <a:gd name="connsiteY12" fmla="*/ 3267215 h 3279598"/>
                <a:gd name="connsiteX13" fmla="*/ 882908 w 1810643"/>
                <a:gd name="connsiteY13" fmla="*/ 3266263 h 3279598"/>
                <a:gd name="connsiteX14" fmla="*/ 943868 w 1810643"/>
                <a:gd name="connsiteY14" fmla="*/ 3215780 h 3279598"/>
                <a:gd name="connsiteX15" fmla="*/ 1285815 w 1810643"/>
                <a:gd name="connsiteY15" fmla="*/ 2000390 h 3279598"/>
                <a:gd name="connsiteX16" fmla="*/ 1468696 w 1810643"/>
                <a:gd name="connsiteY16" fmla="*/ 1360310 h 3279598"/>
                <a:gd name="connsiteX17" fmla="*/ 1433453 w 1810643"/>
                <a:gd name="connsiteY17" fmla="*/ 1680350 h 3279598"/>
                <a:gd name="connsiteX18" fmla="*/ 1203900 w 1810643"/>
                <a:gd name="connsiteY18" fmla="*/ 3213875 h 3279598"/>
                <a:gd name="connsiteX19" fmla="*/ 1237238 w 1810643"/>
                <a:gd name="connsiteY19" fmla="*/ 3279598 h 3279598"/>
                <a:gd name="connsiteX20" fmla="*/ 1810643 w 1810643"/>
                <a:gd name="connsiteY20" fmla="*/ 474485 h 3279598"/>
                <a:gd name="connsiteX21" fmla="*/ 1810643 w 1810643"/>
                <a:gd name="connsiteY21" fmla="*/ 474485 h 3279598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203900 w 1810643"/>
                <a:gd name="connsiteY18" fmla="*/ 3213875 h 3267215"/>
                <a:gd name="connsiteX19" fmla="*/ 1810643 w 1810643"/>
                <a:gd name="connsiteY19" fmla="*/ 474485 h 3267215"/>
                <a:gd name="connsiteX20" fmla="*/ 1810643 w 1810643"/>
                <a:gd name="connsiteY20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810643 w 1810643"/>
                <a:gd name="connsiteY18" fmla="*/ 474485 h 3267215"/>
                <a:gd name="connsiteX19" fmla="*/ 1810643 w 1810643"/>
                <a:gd name="connsiteY19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810643 w 1810643"/>
                <a:gd name="connsiteY18" fmla="*/ 474485 h 3267215"/>
                <a:gd name="connsiteX0" fmla="*/ 1494120 w 1810643"/>
                <a:gd name="connsiteY0" fmla="*/ 518446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494120 w 1810643"/>
                <a:gd name="connsiteY18" fmla="*/ 518446 h 3267215"/>
                <a:gd name="connsiteX0" fmla="*/ 1494120 w 1517404"/>
                <a:gd name="connsiteY0" fmla="*/ 518446 h 3267215"/>
                <a:gd name="connsiteX1" fmla="*/ 1169538 w 1517404"/>
                <a:gd name="connsiteY1" fmla="*/ 361651 h 3267215"/>
                <a:gd name="connsiteX2" fmla="*/ 982774 w 1517404"/>
                <a:gd name="connsiteY2" fmla="*/ 221487 h 3267215"/>
                <a:gd name="connsiteX3" fmla="*/ 887085 w 1517404"/>
                <a:gd name="connsiteY3" fmla="*/ 9886 h 3267215"/>
                <a:gd name="connsiteX4" fmla="*/ 164723 w 1517404"/>
                <a:gd name="connsiteY4" fmla="*/ 140 h 3267215"/>
                <a:gd name="connsiteX5" fmla="*/ 93285 w 1517404"/>
                <a:gd name="connsiteY5" fmla="*/ 174448 h 3267215"/>
                <a:gd name="connsiteX6" fmla="*/ 5655 w 1517404"/>
                <a:gd name="connsiteY6" fmla="*/ 476390 h 3267215"/>
                <a:gd name="connsiteX7" fmla="*/ 165675 w 1517404"/>
                <a:gd name="connsiteY7" fmla="*/ 894538 h 3267215"/>
                <a:gd name="connsiteX8" fmla="*/ 855285 w 1517404"/>
                <a:gd name="connsiteY8" fmla="*/ 963118 h 3267215"/>
                <a:gd name="connsiteX9" fmla="*/ 930533 w 1517404"/>
                <a:gd name="connsiteY9" fmla="*/ 1136473 h 3267215"/>
                <a:gd name="connsiteX10" fmla="*/ 785753 w 1517404"/>
                <a:gd name="connsiteY10" fmla="*/ 2115643 h 3267215"/>
                <a:gd name="connsiteX11" fmla="*/ 620018 w 1517404"/>
                <a:gd name="connsiteY11" fmla="*/ 3221495 h 3267215"/>
                <a:gd name="connsiteX12" fmla="*/ 639068 w 1517404"/>
                <a:gd name="connsiteY12" fmla="*/ 3267215 h 3267215"/>
                <a:gd name="connsiteX13" fmla="*/ 882908 w 1517404"/>
                <a:gd name="connsiteY13" fmla="*/ 3266263 h 3267215"/>
                <a:gd name="connsiteX14" fmla="*/ 943868 w 1517404"/>
                <a:gd name="connsiteY14" fmla="*/ 3215780 h 3267215"/>
                <a:gd name="connsiteX15" fmla="*/ 1285815 w 1517404"/>
                <a:gd name="connsiteY15" fmla="*/ 2000390 h 3267215"/>
                <a:gd name="connsiteX16" fmla="*/ 1468696 w 1517404"/>
                <a:gd name="connsiteY16" fmla="*/ 1360310 h 3267215"/>
                <a:gd name="connsiteX17" fmla="*/ 1494120 w 1517404"/>
                <a:gd name="connsiteY17" fmla="*/ 518446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467744 w 1500128"/>
                <a:gd name="connsiteY0" fmla="*/ 799800 h 3267215"/>
                <a:gd name="connsiteX1" fmla="*/ 1169538 w 1500128"/>
                <a:gd name="connsiteY1" fmla="*/ 361651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12436 w 1500128"/>
                <a:gd name="connsiteY2" fmla="*/ 370956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912436 w 1500128"/>
                <a:gd name="connsiteY2" fmla="*/ 371073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69539 w 1500128"/>
                <a:gd name="connsiteY1" fmla="*/ 546407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76536 w 1505343"/>
                <a:gd name="connsiteY0" fmla="*/ 755956 h 3267332"/>
                <a:gd name="connsiteX1" fmla="*/ 1169539 w 1505343"/>
                <a:gd name="connsiteY1" fmla="*/ 546407 h 3267332"/>
                <a:gd name="connsiteX2" fmla="*/ 824513 w 1505343"/>
                <a:gd name="connsiteY2" fmla="*/ 379865 h 3267332"/>
                <a:gd name="connsiteX3" fmla="*/ 816746 w 1505343"/>
                <a:gd name="connsiteY3" fmla="*/ 1210 h 3267332"/>
                <a:gd name="connsiteX4" fmla="*/ 164723 w 1505343"/>
                <a:gd name="connsiteY4" fmla="*/ 257 h 3267332"/>
                <a:gd name="connsiteX5" fmla="*/ 93285 w 1505343"/>
                <a:gd name="connsiteY5" fmla="*/ 174565 h 3267332"/>
                <a:gd name="connsiteX6" fmla="*/ 5655 w 1505343"/>
                <a:gd name="connsiteY6" fmla="*/ 476507 h 3267332"/>
                <a:gd name="connsiteX7" fmla="*/ 165675 w 1505343"/>
                <a:gd name="connsiteY7" fmla="*/ 894655 h 3267332"/>
                <a:gd name="connsiteX8" fmla="*/ 855285 w 1505343"/>
                <a:gd name="connsiteY8" fmla="*/ 963235 h 3267332"/>
                <a:gd name="connsiteX9" fmla="*/ 930533 w 1505343"/>
                <a:gd name="connsiteY9" fmla="*/ 1136590 h 3267332"/>
                <a:gd name="connsiteX10" fmla="*/ 785753 w 1505343"/>
                <a:gd name="connsiteY10" fmla="*/ 2115760 h 3267332"/>
                <a:gd name="connsiteX11" fmla="*/ 620018 w 1505343"/>
                <a:gd name="connsiteY11" fmla="*/ 3221612 h 3267332"/>
                <a:gd name="connsiteX12" fmla="*/ 639068 w 1505343"/>
                <a:gd name="connsiteY12" fmla="*/ 3267332 h 3267332"/>
                <a:gd name="connsiteX13" fmla="*/ 882908 w 1505343"/>
                <a:gd name="connsiteY13" fmla="*/ 3266380 h 3267332"/>
                <a:gd name="connsiteX14" fmla="*/ 943868 w 1505343"/>
                <a:gd name="connsiteY14" fmla="*/ 3215897 h 3267332"/>
                <a:gd name="connsiteX15" fmla="*/ 1285815 w 1505343"/>
                <a:gd name="connsiteY15" fmla="*/ 2000507 h 3267332"/>
                <a:gd name="connsiteX16" fmla="*/ 1468696 w 1505343"/>
                <a:gd name="connsiteY16" fmla="*/ 1360427 h 3267332"/>
                <a:gd name="connsiteX17" fmla="*/ 1476536 w 1505343"/>
                <a:gd name="connsiteY17" fmla="*/ 755956 h 3267332"/>
                <a:gd name="connsiteX0" fmla="*/ 1476536 w 1505343"/>
                <a:gd name="connsiteY0" fmla="*/ 773380 h 3284756"/>
                <a:gd name="connsiteX1" fmla="*/ 1169539 w 1505343"/>
                <a:gd name="connsiteY1" fmla="*/ 563831 h 3284756"/>
                <a:gd name="connsiteX2" fmla="*/ 824513 w 1505343"/>
                <a:gd name="connsiteY2" fmla="*/ 397289 h 3284756"/>
                <a:gd name="connsiteX3" fmla="*/ 816746 w 1505343"/>
                <a:gd name="connsiteY3" fmla="*/ 18634 h 3284756"/>
                <a:gd name="connsiteX4" fmla="*/ 155930 w 1505343"/>
                <a:gd name="connsiteY4" fmla="*/ 96 h 3284756"/>
                <a:gd name="connsiteX5" fmla="*/ 93285 w 1505343"/>
                <a:gd name="connsiteY5" fmla="*/ 191989 h 3284756"/>
                <a:gd name="connsiteX6" fmla="*/ 5655 w 1505343"/>
                <a:gd name="connsiteY6" fmla="*/ 493931 h 3284756"/>
                <a:gd name="connsiteX7" fmla="*/ 165675 w 1505343"/>
                <a:gd name="connsiteY7" fmla="*/ 912079 h 3284756"/>
                <a:gd name="connsiteX8" fmla="*/ 855285 w 1505343"/>
                <a:gd name="connsiteY8" fmla="*/ 980659 h 3284756"/>
                <a:gd name="connsiteX9" fmla="*/ 930533 w 1505343"/>
                <a:gd name="connsiteY9" fmla="*/ 1154014 h 3284756"/>
                <a:gd name="connsiteX10" fmla="*/ 785753 w 1505343"/>
                <a:gd name="connsiteY10" fmla="*/ 2133184 h 3284756"/>
                <a:gd name="connsiteX11" fmla="*/ 620018 w 1505343"/>
                <a:gd name="connsiteY11" fmla="*/ 3239036 h 3284756"/>
                <a:gd name="connsiteX12" fmla="*/ 639068 w 1505343"/>
                <a:gd name="connsiteY12" fmla="*/ 3284756 h 3284756"/>
                <a:gd name="connsiteX13" fmla="*/ 882908 w 1505343"/>
                <a:gd name="connsiteY13" fmla="*/ 3283804 h 3284756"/>
                <a:gd name="connsiteX14" fmla="*/ 943868 w 1505343"/>
                <a:gd name="connsiteY14" fmla="*/ 3233321 h 3284756"/>
                <a:gd name="connsiteX15" fmla="*/ 1285815 w 1505343"/>
                <a:gd name="connsiteY15" fmla="*/ 2017931 h 3284756"/>
                <a:gd name="connsiteX16" fmla="*/ 1468696 w 1505343"/>
                <a:gd name="connsiteY16" fmla="*/ 1377851 h 3284756"/>
                <a:gd name="connsiteX17" fmla="*/ 1476536 w 1505343"/>
                <a:gd name="connsiteY17" fmla="*/ 773380 h 3284756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24513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77267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77267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78332 w 1505343"/>
                <a:gd name="connsiteY1" fmla="*/ 52882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529290 w 1545795"/>
                <a:gd name="connsiteY0" fmla="*/ 773541 h 3284917"/>
                <a:gd name="connsiteX1" fmla="*/ 1178332 w 1545795"/>
                <a:gd name="connsiteY1" fmla="*/ 528822 h 3284917"/>
                <a:gd name="connsiteX2" fmla="*/ 850890 w 1545795"/>
                <a:gd name="connsiteY2" fmla="*/ 397450 h 3284917"/>
                <a:gd name="connsiteX3" fmla="*/ 834330 w 1545795"/>
                <a:gd name="connsiteY3" fmla="*/ 1209 h 3284917"/>
                <a:gd name="connsiteX4" fmla="*/ 155930 w 1545795"/>
                <a:gd name="connsiteY4" fmla="*/ 257 h 3284917"/>
                <a:gd name="connsiteX5" fmla="*/ 93285 w 1545795"/>
                <a:gd name="connsiteY5" fmla="*/ 192150 h 3284917"/>
                <a:gd name="connsiteX6" fmla="*/ 5655 w 1545795"/>
                <a:gd name="connsiteY6" fmla="*/ 494092 h 3284917"/>
                <a:gd name="connsiteX7" fmla="*/ 165675 w 1545795"/>
                <a:gd name="connsiteY7" fmla="*/ 912240 h 3284917"/>
                <a:gd name="connsiteX8" fmla="*/ 855285 w 1545795"/>
                <a:gd name="connsiteY8" fmla="*/ 980820 h 3284917"/>
                <a:gd name="connsiteX9" fmla="*/ 930533 w 1545795"/>
                <a:gd name="connsiteY9" fmla="*/ 1154175 h 3284917"/>
                <a:gd name="connsiteX10" fmla="*/ 785753 w 1545795"/>
                <a:gd name="connsiteY10" fmla="*/ 2133345 h 3284917"/>
                <a:gd name="connsiteX11" fmla="*/ 620018 w 1545795"/>
                <a:gd name="connsiteY11" fmla="*/ 3239197 h 3284917"/>
                <a:gd name="connsiteX12" fmla="*/ 639068 w 1545795"/>
                <a:gd name="connsiteY12" fmla="*/ 3284917 h 3284917"/>
                <a:gd name="connsiteX13" fmla="*/ 882908 w 1545795"/>
                <a:gd name="connsiteY13" fmla="*/ 3283965 h 3284917"/>
                <a:gd name="connsiteX14" fmla="*/ 943868 w 1545795"/>
                <a:gd name="connsiteY14" fmla="*/ 3233482 h 3284917"/>
                <a:gd name="connsiteX15" fmla="*/ 1285815 w 1545795"/>
                <a:gd name="connsiteY15" fmla="*/ 2018092 h 3284917"/>
                <a:gd name="connsiteX16" fmla="*/ 1468696 w 1545795"/>
                <a:gd name="connsiteY16" fmla="*/ 1378012 h 3284917"/>
                <a:gd name="connsiteX17" fmla="*/ 1529290 w 1545795"/>
                <a:gd name="connsiteY17" fmla="*/ 773541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54702"/>
                <a:gd name="connsiteY0" fmla="*/ 755957 h 3284917"/>
                <a:gd name="connsiteX1" fmla="*/ 1178332 w 1554702"/>
                <a:gd name="connsiteY1" fmla="*/ 528822 h 3284917"/>
                <a:gd name="connsiteX2" fmla="*/ 850890 w 1554702"/>
                <a:gd name="connsiteY2" fmla="*/ 397450 h 3284917"/>
                <a:gd name="connsiteX3" fmla="*/ 834330 w 1554702"/>
                <a:gd name="connsiteY3" fmla="*/ 1209 h 3284917"/>
                <a:gd name="connsiteX4" fmla="*/ 155930 w 1554702"/>
                <a:gd name="connsiteY4" fmla="*/ 257 h 3284917"/>
                <a:gd name="connsiteX5" fmla="*/ 93285 w 1554702"/>
                <a:gd name="connsiteY5" fmla="*/ 192150 h 3284917"/>
                <a:gd name="connsiteX6" fmla="*/ 5655 w 1554702"/>
                <a:gd name="connsiteY6" fmla="*/ 494092 h 3284917"/>
                <a:gd name="connsiteX7" fmla="*/ 165675 w 1554702"/>
                <a:gd name="connsiteY7" fmla="*/ 912240 h 3284917"/>
                <a:gd name="connsiteX8" fmla="*/ 855285 w 1554702"/>
                <a:gd name="connsiteY8" fmla="*/ 980820 h 3284917"/>
                <a:gd name="connsiteX9" fmla="*/ 930533 w 1554702"/>
                <a:gd name="connsiteY9" fmla="*/ 1154175 h 3284917"/>
                <a:gd name="connsiteX10" fmla="*/ 785753 w 1554702"/>
                <a:gd name="connsiteY10" fmla="*/ 2133345 h 3284917"/>
                <a:gd name="connsiteX11" fmla="*/ 620018 w 1554702"/>
                <a:gd name="connsiteY11" fmla="*/ 3239197 h 3284917"/>
                <a:gd name="connsiteX12" fmla="*/ 639068 w 1554702"/>
                <a:gd name="connsiteY12" fmla="*/ 3284917 h 3284917"/>
                <a:gd name="connsiteX13" fmla="*/ 882908 w 1554702"/>
                <a:gd name="connsiteY13" fmla="*/ 3283965 h 3284917"/>
                <a:gd name="connsiteX14" fmla="*/ 943868 w 1554702"/>
                <a:gd name="connsiteY14" fmla="*/ 3233482 h 3284917"/>
                <a:gd name="connsiteX15" fmla="*/ 1285815 w 1554702"/>
                <a:gd name="connsiteY15" fmla="*/ 2018092 h 3284917"/>
                <a:gd name="connsiteX16" fmla="*/ 1468696 w 1554702"/>
                <a:gd name="connsiteY16" fmla="*/ 1378012 h 3284917"/>
                <a:gd name="connsiteX17" fmla="*/ 1546875 w 1554702"/>
                <a:gd name="connsiteY17" fmla="*/ 755957 h 328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4702" h="3284917">
                  <a:moveTo>
                    <a:pt x="1546875" y="755957"/>
                  </a:moveTo>
                  <a:cubicBezTo>
                    <a:pt x="1497015" y="615890"/>
                    <a:pt x="1294330" y="588573"/>
                    <a:pt x="1178332" y="528822"/>
                  </a:cubicBezTo>
                  <a:cubicBezTo>
                    <a:pt x="1062334" y="469071"/>
                    <a:pt x="857558" y="440312"/>
                    <a:pt x="850890" y="397450"/>
                  </a:cubicBezTo>
                  <a:cubicBezTo>
                    <a:pt x="838508" y="321250"/>
                    <a:pt x="879097" y="126939"/>
                    <a:pt x="834330" y="1209"/>
                  </a:cubicBezTo>
                  <a:cubicBezTo>
                    <a:pt x="743842" y="7876"/>
                    <a:pt x="217842" y="-1648"/>
                    <a:pt x="155930" y="257"/>
                  </a:cubicBezTo>
                  <a:cubicBezTo>
                    <a:pt x="124497" y="58360"/>
                    <a:pt x="110430" y="133095"/>
                    <a:pt x="93285" y="192150"/>
                  </a:cubicBezTo>
                  <a:cubicBezTo>
                    <a:pt x="64710" y="293115"/>
                    <a:pt x="21848" y="390270"/>
                    <a:pt x="5655" y="494092"/>
                  </a:cubicBezTo>
                  <a:cubicBezTo>
                    <a:pt x="-19110" y="645540"/>
                    <a:pt x="38040" y="821752"/>
                    <a:pt x="165675" y="912240"/>
                  </a:cubicBezTo>
                  <a:cubicBezTo>
                    <a:pt x="352365" y="1043685"/>
                    <a:pt x="641925" y="980820"/>
                    <a:pt x="855285" y="980820"/>
                  </a:cubicBezTo>
                  <a:cubicBezTo>
                    <a:pt x="953393" y="980820"/>
                    <a:pt x="943868" y="1083690"/>
                    <a:pt x="930533" y="1154175"/>
                  </a:cubicBezTo>
                  <a:cubicBezTo>
                    <a:pt x="866715" y="1478025"/>
                    <a:pt x="825758" y="1805685"/>
                    <a:pt x="785753" y="2133345"/>
                  </a:cubicBezTo>
                  <a:cubicBezTo>
                    <a:pt x="745748" y="2463862"/>
                    <a:pt x="623828" y="3200145"/>
                    <a:pt x="620018" y="3239197"/>
                  </a:cubicBezTo>
                  <a:cubicBezTo>
                    <a:pt x="618113" y="3256342"/>
                    <a:pt x="608588" y="3279202"/>
                    <a:pt x="639068" y="3284917"/>
                  </a:cubicBezTo>
                  <a:lnTo>
                    <a:pt x="882908" y="3283965"/>
                  </a:lnTo>
                  <a:cubicBezTo>
                    <a:pt x="921008" y="3288727"/>
                    <a:pt x="934343" y="3268725"/>
                    <a:pt x="943868" y="3233482"/>
                  </a:cubicBezTo>
                  <a:cubicBezTo>
                    <a:pt x="991493" y="3055365"/>
                    <a:pt x="1221046" y="2245740"/>
                    <a:pt x="1285815" y="2018092"/>
                  </a:cubicBezTo>
                  <a:cubicBezTo>
                    <a:pt x="1318200" y="1903792"/>
                    <a:pt x="1442025" y="1498027"/>
                    <a:pt x="1468696" y="1378012"/>
                  </a:cubicBezTo>
                  <a:cubicBezTo>
                    <a:pt x="1503413" y="1131021"/>
                    <a:pt x="1579150" y="913607"/>
                    <a:pt x="1546875" y="755957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Right Triangle 1">
              <a:extLst>
                <a:ext uri="{FF2B5EF4-FFF2-40B4-BE49-F238E27FC236}">
                  <a16:creationId xmlns:a16="http://schemas.microsoft.com/office/drawing/2014/main" id="{54FEBB37-8933-45D0-B2C8-6E5A90E62C77}"/>
                </a:ext>
              </a:extLst>
            </p:cNvPr>
            <p:cNvSpPr/>
            <p:nvPr/>
          </p:nvSpPr>
          <p:spPr>
            <a:xfrm>
              <a:off x="2738661" y="1884809"/>
              <a:ext cx="446550" cy="369490"/>
            </a:xfrm>
            <a:custGeom>
              <a:avLst/>
              <a:gdLst>
                <a:gd name="connsiteX0" fmla="*/ 0 w 314519"/>
                <a:gd name="connsiteY0" fmla="*/ 314519 h 314519"/>
                <a:gd name="connsiteX1" fmla="*/ 0 w 314519"/>
                <a:gd name="connsiteY1" fmla="*/ 0 h 314519"/>
                <a:gd name="connsiteX2" fmla="*/ 314519 w 314519"/>
                <a:gd name="connsiteY2" fmla="*/ 314519 h 314519"/>
                <a:gd name="connsiteX3" fmla="*/ 0 w 314519"/>
                <a:gd name="connsiteY3" fmla="*/ 314519 h 314519"/>
                <a:gd name="connsiteX0" fmla="*/ 18107 w 332626"/>
                <a:gd name="connsiteY0" fmla="*/ 260198 h 260198"/>
                <a:gd name="connsiteX1" fmla="*/ 0 w 332626"/>
                <a:gd name="connsiteY1" fmla="*/ 0 h 260198"/>
                <a:gd name="connsiteX2" fmla="*/ 332626 w 332626"/>
                <a:gd name="connsiteY2" fmla="*/ 260198 h 260198"/>
                <a:gd name="connsiteX3" fmla="*/ 18107 w 332626"/>
                <a:gd name="connsiteY3" fmla="*/ 260198 h 260198"/>
                <a:gd name="connsiteX0" fmla="*/ 18107 w 340499"/>
                <a:gd name="connsiteY0" fmla="*/ 260198 h 296941"/>
                <a:gd name="connsiteX1" fmla="*/ 0 w 340499"/>
                <a:gd name="connsiteY1" fmla="*/ 0 h 296941"/>
                <a:gd name="connsiteX2" fmla="*/ 340499 w 340499"/>
                <a:gd name="connsiteY2" fmla="*/ 296941 h 296941"/>
                <a:gd name="connsiteX3" fmla="*/ 18107 w 340499"/>
                <a:gd name="connsiteY3" fmla="*/ 260198 h 296941"/>
                <a:gd name="connsiteX0" fmla="*/ 18107 w 358870"/>
                <a:gd name="connsiteY0" fmla="*/ 260198 h 296941"/>
                <a:gd name="connsiteX1" fmla="*/ 0 w 358870"/>
                <a:gd name="connsiteY1" fmla="*/ 0 h 296941"/>
                <a:gd name="connsiteX2" fmla="*/ 358870 w 358870"/>
                <a:gd name="connsiteY2" fmla="*/ 296941 h 296941"/>
                <a:gd name="connsiteX3" fmla="*/ 18107 w 358870"/>
                <a:gd name="connsiteY3" fmla="*/ 260198 h 29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870" h="296941">
                  <a:moveTo>
                    <a:pt x="18107" y="260198"/>
                  </a:moveTo>
                  <a:lnTo>
                    <a:pt x="0" y="0"/>
                  </a:lnTo>
                  <a:lnTo>
                    <a:pt x="358870" y="296941"/>
                  </a:lnTo>
                  <a:lnTo>
                    <a:pt x="18107" y="260198"/>
                  </a:lnTo>
                  <a:close/>
                </a:path>
              </a:pathLst>
            </a:custGeom>
            <a:gradFill>
              <a:gsLst>
                <a:gs pos="51000">
                  <a:srgbClr val="000000">
                    <a:alpha val="0"/>
                  </a:srgbClr>
                </a:gs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2131" y="5304974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>
            <a:extLst>
              <a:ext uri="{FF2B5EF4-FFF2-40B4-BE49-F238E27FC236}">
                <a16:creationId xmlns:a16="http://schemas.microsoft.com/office/drawing/2014/main" id="{F10D6C7A-7531-467C-ABD2-E1FE9903B651}"/>
              </a:ext>
            </a:extLst>
          </p:cNvPr>
          <p:cNvSpPr txBox="1"/>
          <p:nvPr/>
        </p:nvSpPr>
        <p:spPr>
          <a:xfrm>
            <a:off x="3653752" y="5735832"/>
            <a:ext cx="530145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Metode</a:t>
            </a:r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Uji </a:t>
            </a:r>
            <a:r>
              <a:rPr lang="en-US" altLang="ko-KR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Normalitas</a:t>
            </a:r>
            <a:endParaRPr lang="en-US" altLang="ko-KR" sz="4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2800C2B-0F27-4D86-85BC-CB32D86B0A6C}"/>
              </a:ext>
            </a:extLst>
          </p:cNvPr>
          <p:cNvSpPr txBox="1"/>
          <p:nvPr/>
        </p:nvSpPr>
        <p:spPr>
          <a:xfrm>
            <a:off x="3655124" y="6271449"/>
            <a:ext cx="67140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Yang </a:t>
            </a:r>
            <a:r>
              <a:rPr lang="en-GB" altLang="ko-KR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Digunakan</a:t>
            </a:r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Diantaranya</a:t>
            </a:r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868039F-EFCD-4ECE-95D8-C8050BF6CA36}"/>
              </a:ext>
            </a:extLst>
          </p:cNvPr>
          <p:cNvSpPr/>
          <p:nvPr/>
        </p:nvSpPr>
        <p:spPr>
          <a:xfrm>
            <a:off x="5758672" y="2596867"/>
            <a:ext cx="2740317" cy="1582615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D0AA888-AC83-4EF6-8E5F-1EF3A0B5C404}"/>
              </a:ext>
            </a:extLst>
          </p:cNvPr>
          <p:cNvSpPr/>
          <p:nvPr/>
        </p:nvSpPr>
        <p:spPr>
          <a:xfrm>
            <a:off x="5406980" y="2442977"/>
            <a:ext cx="2371881" cy="39128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09A6915-3BCE-4A63-BD95-0817E807D2BA}"/>
              </a:ext>
            </a:extLst>
          </p:cNvPr>
          <p:cNvSpPr txBox="1"/>
          <p:nvPr/>
        </p:nvSpPr>
        <p:spPr>
          <a:xfrm>
            <a:off x="5465831" y="2484730"/>
            <a:ext cx="2162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Kolmogorov Smirnov,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D8C06F-A7E3-4479-830C-48DDFF96D0CC}"/>
              </a:ext>
            </a:extLst>
          </p:cNvPr>
          <p:cNvSpPr txBox="1"/>
          <p:nvPr/>
        </p:nvSpPr>
        <p:spPr>
          <a:xfrm>
            <a:off x="5855014" y="2988149"/>
            <a:ext cx="2421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Langkah-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langkah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penyelesaian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dan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penggunaan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rumus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sama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liliefors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namun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pada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signifikansi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berbeda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C11C0D1-47E7-4C01-B75C-B332AB1BC67F}"/>
              </a:ext>
            </a:extLst>
          </p:cNvPr>
          <p:cNvSpPr/>
          <p:nvPr/>
        </p:nvSpPr>
        <p:spPr>
          <a:xfrm>
            <a:off x="4531234" y="577925"/>
            <a:ext cx="2740317" cy="1582615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180209A2-DC6D-4EEA-864D-8C94D56DAB20}"/>
              </a:ext>
            </a:extLst>
          </p:cNvPr>
          <p:cNvSpPr/>
          <p:nvPr/>
        </p:nvSpPr>
        <p:spPr>
          <a:xfrm>
            <a:off x="4179542" y="424035"/>
            <a:ext cx="2371881" cy="39128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05FF2C4-7371-47C1-BCEC-FB39A2E3A966}"/>
              </a:ext>
            </a:extLst>
          </p:cNvPr>
          <p:cNvSpPr txBox="1"/>
          <p:nvPr/>
        </p:nvSpPr>
        <p:spPr>
          <a:xfrm>
            <a:off x="4238393" y="465788"/>
            <a:ext cx="2162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Chi Square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4C147C3-ACAD-4903-85C8-E0856FD86020}"/>
              </a:ext>
            </a:extLst>
          </p:cNvPr>
          <p:cNvSpPr txBox="1"/>
          <p:nvPr/>
        </p:nvSpPr>
        <p:spPr>
          <a:xfrm>
            <a:off x="4673954" y="865910"/>
            <a:ext cx="2566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Chi-Square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X2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Uji Goodness of fit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Distribusi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Normal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menggunakan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pendekatan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penjumlahan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penyimpangan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data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observasi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tiap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kelas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nilai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diharapkan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F13BF26-A50A-4C83-B57E-9128A3486E8A}"/>
              </a:ext>
            </a:extLst>
          </p:cNvPr>
          <p:cNvSpPr/>
          <p:nvPr/>
        </p:nvSpPr>
        <p:spPr>
          <a:xfrm>
            <a:off x="9150943" y="2625485"/>
            <a:ext cx="2740317" cy="1582615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8205844-3020-4ED4-8C13-9180F393DBA5}"/>
              </a:ext>
            </a:extLst>
          </p:cNvPr>
          <p:cNvSpPr/>
          <p:nvPr/>
        </p:nvSpPr>
        <p:spPr>
          <a:xfrm>
            <a:off x="8799251" y="2471595"/>
            <a:ext cx="2371881" cy="391282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5DA06EA-A0C3-40F6-A4DE-6DAA85A7DD40}"/>
              </a:ext>
            </a:extLst>
          </p:cNvPr>
          <p:cNvSpPr txBox="1"/>
          <p:nvPr/>
        </p:nvSpPr>
        <p:spPr>
          <a:xfrm>
            <a:off x="8858102" y="2513348"/>
            <a:ext cx="2162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Lilliefors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27785BF-3027-40E1-88AC-090B6DC3ED3B}"/>
              </a:ext>
            </a:extLst>
          </p:cNvPr>
          <p:cNvSpPr txBox="1"/>
          <p:nvPr/>
        </p:nvSpPr>
        <p:spPr>
          <a:xfrm>
            <a:off x="9283232" y="3133566"/>
            <a:ext cx="254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Lilliefors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menggunakan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data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dasar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belum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diolah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tabel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distribusi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frekuensi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035840F-AD63-40A6-B715-262DED93886F}"/>
              </a:ext>
            </a:extLst>
          </p:cNvPr>
          <p:cNvSpPr/>
          <p:nvPr/>
        </p:nvSpPr>
        <p:spPr>
          <a:xfrm>
            <a:off x="9202471" y="4730629"/>
            <a:ext cx="2740317" cy="1582615"/>
          </a:xfrm>
          <a:prstGeom prst="rect">
            <a:avLst/>
          </a:prstGeom>
          <a:solidFill>
            <a:srgbClr val="7030A0">
              <a:alpha val="70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03C44466-488B-4E90-9B6A-151CCBE9239E}"/>
              </a:ext>
            </a:extLst>
          </p:cNvPr>
          <p:cNvSpPr/>
          <p:nvPr/>
        </p:nvSpPr>
        <p:spPr>
          <a:xfrm>
            <a:off x="8850779" y="4576739"/>
            <a:ext cx="2371881" cy="391282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67385AC-CBC4-48D4-A4BC-E24C5EDAFC83}"/>
              </a:ext>
            </a:extLst>
          </p:cNvPr>
          <p:cNvSpPr txBox="1"/>
          <p:nvPr/>
        </p:nvSpPr>
        <p:spPr>
          <a:xfrm>
            <a:off x="8909630" y="4618492"/>
            <a:ext cx="2162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Shapiro Wilk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130F552-AB36-406B-8987-8DFF2C2CA2AA}"/>
              </a:ext>
            </a:extLst>
          </p:cNvPr>
          <p:cNvSpPr txBox="1"/>
          <p:nvPr/>
        </p:nvSpPr>
        <p:spPr>
          <a:xfrm>
            <a:off x="9345192" y="4962648"/>
            <a:ext cx="25460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Uji Shapiro Wilk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sebuah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rumus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perhitungan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sebaran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data yang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dibuat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oleh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shapiro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dan wilk.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shapiro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wilk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uji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normalitas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efektif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dan valid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digunakan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sampel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berjumlah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kecil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81" name="Graphic 24">
            <a:extLst>
              <a:ext uri="{FF2B5EF4-FFF2-40B4-BE49-F238E27FC236}">
                <a16:creationId xmlns:a16="http://schemas.microsoft.com/office/drawing/2014/main" id="{2AED3E78-5877-462C-95F4-F61B9E6FEF10}"/>
              </a:ext>
            </a:extLst>
          </p:cNvPr>
          <p:cNvGrpSpPr/>
          <p:nvPr/>
        </p:nvGrpSpPr>
        <p:grpSpPr>
          <a:xfrm>
            <a:off x="274980" y="1406769"/>
            <a:ext cx="4470723" cy="5451231"/>
            <a:chOff x="3282132" y="608"/>
            <a:chExt cx="5624458" cy="6858000"/>
          </a:xfrm>
        </p:grpSpPr>
        <p:grpSp>
          <p:nvGrpSpPr>
            <p:cNvPr id="82" name="Graphic 24">
              <a:extLst>
                <a:ext uri="{FF2B5EF4-FFF2-40B4-BE49-F238E27FC236}">
                  <a16:creationId xmlns:a16="http://schemas.microsoft.com/office/drawing/2014/main" id="{B8CDD275-4A77-4DA7-9F9B-9692C4F35606}"/>
                </a:ext>
              </a:extLst>
            </p:cNvPr>
            <p:cNvGrpSpPr/>
            <p:nvPr/>
          </p:nvGrpSpPr>
          <p:grpSpPr>
            <a:xfrm>
              <a:off x="3286299" y="608"/>
              <a:ext cx="5620291" cy="6858000"/>
              <a:chOff x="3286299" y="608"/>
              <a:chExt cx="5620291" cy="6858000"/>
            </a:xfrm>
            <a:solidFill>
              <a:schemeClr val="accent1"/>
            </a:solidFill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95EFA593-5D39-4959-834A-49023A0F8E7F}"/>
                  </a:ext>
                </a:extLst>
              </p:cNvPr>
              <p:cNvSpPr/>
              <p:nvPr/>
            </p:nvSpPr>
            <p:spPr>
              <a:xfrm>
                <a:off x="6980300" y="5304247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778"/>
                      <a:pt x="0" y="778"/>
                      <a:pt x="0" y="0"/>
                    </a:cubicBezTo>
                    <a:cubicBezTo>
                      <a:pt x="0" y="778"/>
                      <a:pt x="0" y="778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F95B75C1-56E7-4FE0-919D-83D489793F1C}"/>
                  </a:ext>
                </a:extLst>
              </p:cNvPr>
              <p:cNvSpPr/>
              <p:nvPr/>
            </p:nvSpPr>
            <p:spPr>
              <a:xfrm>
                <a:off x="6925031" y="5090177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778"/>
                      <a:pt x="0" y="0"/>
                    </a:cubicBezTo>
                    <a:cubicBezTo>
                      <a:pt x="0" y="778"/>
                      <a:pt x="0" y="778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409FA900-8497-473F-B6B2-5248BF260C0B}"/>
                  </a:ext>
                </a:extLst>
              </p:cNvPr>
              <p:cNvSpPr/>
              <p:nvPr/>
            </p:nvSpPr>
            <p:spPr>
              <a:xfrm>
                <a:off x="8639920" y="790110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BB7AC451-DDE4-4DB6-9B96-EAB3B951F07A}"/>
                  </a:ext>
                </a:extLst>
              </p:cNvPr>
              <p:cNvSpPr/>
              <p:nvPr/>
            </p:nvSpPr>
            <p:spPr>
              <a:xfrm>
                <a:off x="3286299" y="608"/>
                <a:ext cx="5620291" cy="6858000"/>
              </a:xfrm>
              <a:custGeom>
                <a:avLst/>
                <a:gdLst>
                  <a:gd name="connsiteX0" fmla="*/ 5622960 w 5620290"/>
                  <a:gd name="connsiteY0" fmla="*/ 1118001 h 6858000"/>
                  <a:gd name="connsiteX1" fmla="*/ 5610504 w 5620290"/>
                  <a:gd name="connsiteY1" fmla="*/ 1073630 h 6858000"/>
                  <a:gd name="connsiteX2" fmla="*/ 5466494 w 5620290"/>
                  <a:gd name="connsiteY2" fmla="*/ 916387 h 6858000"/>
                  <a:gd name="connsiteX3" fmla="*/ 5423680 w 5620290"/>
                  <a:gd name="connsiteY3" fmla="*/ 783275 h 6858000"/>
                  <a:gd name="connsiteX4" fmla="*/ 5324819 w 5620290"/>
                  <a:gd name="connsiteY4" fmla="*/ 840879 h 6858000"/>
                  <a:gd name="connsiteX5" fmla="*/ 5250868 w 5620290"/>
                  <a:gd name="connsiteY5" fmla="*/ 868902 h 6858000"/>
                  <a:gd name="connsiteX6" fmla="*/ 5121648 w 5620290"/>
                  <a:gd name="connsiteY6" fmla="*/ 943632 h 6858000"/>
                  <a:gd name="connsiteX7" fmla="*/ 4992428 w 5620290"/>
                  <a:gd name="connsiteY7" fmla="*/ 1118779 h 6858000"/>
                  <a:gd name="connsiteX8" fmla="*/ 5121648 w 5620290"/>
                  <a:gd name="connsiteY8" fmla="*/ 1484643 h 6858000"/>
                  <a:gd name="connsiteX9" fmla="*/ 5112307 w 5620290"/>
                  <a:gd name="connsiteY9" fmla="*/ 1689371 h 6858000"/>
                  <a:gd name="connsiteX10" fmla="*/ 5030571 w 5620290"/>
                  <a:gd name="connsiteY10" fmla="*/ 1882423 h 6858000"/>
                  <a:gd name="connsiteX11" fmla="*/ 4964404 w 5620290"/>
                  <a:gd name="connsiteY11" fmla="*/ 1907333 h 6858000"/>
                  <a:gd name="connsiteX12" fmla="*/ 4885004 w 5620290"/>
                  <a:gd name="connsiteY12" fmla="*/ 2028768 h 6858000"/>
                  <a:gd name="connsiteX13" fmla="*/ 4588421 w 5620290"/>
                  <a:gd name="connsiteY13" fmla="*/ 2488823 h 6858000"/>
                  <a:gd name="connsiteX14" fmla="*/ 4435070 w 5620290"/>
                  <a:gd name="connsiteY14" fmla="*/ 2723131 h 6858000"/>
                  <a:gd name="connsiteX15" fmla="*/ 4297287 w 5620290"/>
                  <a:gd name="connsiteY15" fmla="*/ 2909955 h 6858000"/>
                  <a:gd name="connsiteX16" fmla="*/ 4108906 w 5620290"/>
                  <a:gd name="connsiteY16" fmla="*/ 2942649 h 6858000"/>
                  <a:gd name="connsiteX17" fmla="*/ 3887831 w 5620290"/>
                  <a:gd name="connsiteY17" fmla="*/ 2969895 h 6858000"/>
                  <a:gd name="connsiteX18" fmla="*/ 2873532 w 5620290"/>
                  <a:gd name="connsiteY18" fmla="*/ 2864028 h 6858000"/>
                  <a:gd name="connsiteX19" fmla="*/ 2650121 w 5620290"/>
                  <a:gd name="connsiteY19" fmla="*/ 2882710 h 6858000"/>
                  <a:gd name="connsiteX20" fmla="*/ 2527129 w 5620290"/>
                  <a:gd name="connsiteY20" fmla="*/ 2937200 h 6858000"/>
                  <a:gd name="connsiteX21" fmla="*/ 2455513 w 5620290"/>
                  <a:gd name="connsiteY21" fmla="*/ 2920075 h 6858000"/>
                  <a:gd name="connsiteX22" fmla="*/ 2536470 w 5620290"/>
                  <a:gd name="connsiteY22" fmla="*/ 2705227 h 6858000"/>
                  <a:gd name="connsiteX23" fmla="*/ 2684372 w 5620290"/>
                  <a:gd name="connsiteY23" fmla="*/ 2368165 h 6858000"/>
                  <a:gd name="connsiteX24" fmla="*/ 2683594 w 5620290"/>
                  <a:gd name="connsiteY24" fmla="*/ 2255292 h 6858000"/>
                  <a:gd name="connsiteX25" fmla="*/ 2657906 w 5620290"/>
                  <a:gd name="connsiteY25" fmla="*/ 2052121 h 6858000"/>
                  <a:gd name="connsiteX26" fmla="*/ 2672696 w 5620290"/>
                  <a:gd name="connsiteY26" fmla="*/ 1753203 h 6858000"/>
                  <a:gd name="connsiteX27" fmla="*/ 2618984 w 5620290"/>
                  <a:gd name="connsiteY27" fmla="*/ 1554702 h 6858000"/>
                  <a:gd name="connsiteX28" fmla="*/ 2566829 w 5620290"/>
                  <a:gd name="connsiteY28" fmla="*/ 1455063 h 6858000"/>
                  <a:gd name="connsiteX29" fmla="*/ 2562937 w 5620290"/>
                  <a:gd name="connsiteY29" fmla="*/ 1375663 h 6858000"/>
                  <a:gd name="connsiteX30" fmla="*/ 2326293 w 5620290"/>
                  <a:gd name="connsiteY30" fmla="*/ 1143689 h 6858000"/>
                  <a:gd name="connsiteX31" fmla="*/ 1781389 w 5620290"/>
                  <a:gd name="connsiteY31" fmla="*/ 1128121 h 6858000"/>
                  <a:gd name="connsiteX32" fmla="*/ 1572769 w 5620290"/>
                  <a:gd name="connsiteY32" fmla="*/ 1281472 h 6858000"/>
                  <a:gd name="connsiteX33" fmla="*/ 1441214 w 5620290"/>
                  <a:gd name="connsiteY33" fmla="*/ 1490871 h 6858000"/>
                  <a:gd name="connsiteX34" fmla="*/ 1438100 w 5620290"/>
                  <a:gd name="connsiteY34" fmla="*/ 1497098 h 6858000"/>
                  <a:gd name="connsiteX35" fmla="*/ 1337682 w 5620290"/>
                  <a:gd name="connsiteY35" fmla="*/ 1996074 h 6858000"/>
                  <a:gd name="connsiteX36" fmla="*/ 1547859 w 5620290"/>
                  <a:gd name="connsiteY36" fmla="*/ 2529301 h 6858000"/>
                  <a:gd name="connsiteX37" fmla="*/ 1569655 w 5620290"/>
                  <a:gd name="connsiteY37" fmla="*/ 2550319 h 6858000"/>
                  <a:gd name="connsiteX38" fmla="*/ 1569655 w 5620290"/>
                  <a:gd name="connsiteY38" fmla="*/ 2550319 h 6858000"/>
                  <a:gd name="connsiteX39" fmla="*/ 1540075 w 5620290"/>
                  <a:gd name="connsiteY39" fmla="*/ 2727023 h 6858000"/>
                  <a:gd name="connsiteX40" fmla="*/ 1522949 w 5620290"/>
                  <a:gd name="connsiteY40" fmla="*/ 2895943 h 6858000"/>
                  <a:gd name="connsiteX41" fmla="*/ 1073015 w 5620290"/>
                  <a:gd name="connsiteY41" fmla="*/ 3086660 h 6858000"/>
                  <a:gd name="connsiteX42" fmla="*/ 728169 w 5620290"/>
                  <a:gd name="connsiteY42" fmla="*/ 2980014 h 6858000"/>
                  <a:gd name="connsiteX43" fmla="*/ 723498 w 5620290"/>
                  <a:gd name="connsiteY43" fmla="*/ 2944985 h 6858000"/>
                  <a:gd name="connsiteX44" fmla="*/ 733618 w 5620290"/>
                  <a:gd name="connsiteY44" fmla="*/ 1404465 h 6858000"/>
                  <a:gd name="connsiteX45" fmla="*/ 718049 w 5620290"/>
                  <a:gd name="connsiteY45" fmla="*/ 1376441 h 6858000"/>
                  <a:gd name="connsiteX46" fmla="*/ 700923 w 5620290"/>
                  <a:gd name="connsiteY46" fmla="*/ 1374884 h 6858000"/>
                  <a:gd name="connsiteX47" fmla="*/ 718827 w 5620290"/>
                  <a:gd name="connsiteY47" fmla="*/ 1348417 h 6858000"/>
                  <a:gd name="connsiteX48" fmla="*/ 883077 w 5620290"/>
                  <a:gd name="connsiteY48" fmla="*/ 918722 h 6858000"/>
                  <a:gd name="connsiteX49" fmla="*/ 898646 w 5620290"/>
                  <a:gd name="connsiteY49" fmla="*/ 903932 h 6858000"/>
                  <a:gd name="connsiteX50" fmla="*/ 1093254 w 5620290"/>
                  <a:gd name="connsiteY50" fmla="*/ 710880 h 6858000"/>
                  <a:gd name="connsiteX51" fmla="*/ 1272294 w 5620290"/>
                  <a:gd name="connsiteY51" fmla="*/ 215796 h 6858000"/>
                  <a:gd name="connsiteX52" fmla="*/ 1299539 w 5620290"/>
                  <a:gd name="connsiteY52" fmla="*/ 54661 h 6858000"/>
                  <a:gd name="connsiteX53" fmla="*/ 1232594 w 5620290"/>
                  <a:gd name="connsiteY53" fmla="*/ 1727 h 6858000"/>
                  <a:gd name="connsiteX54" fmla="*/ 1118942 w 5620290"/>
                  <a:gd name="connsiteY54" fmla="*/ 79571 h 6858000"/>
                  <a:gd name="connsiteX55" fmla="*/ 1079242 w 5620290"/>
                  <a:gd name="connsiteY55" fmla="*/ 98253 h 6858000"/>
                  <a:gd name="connsiteX56" fmla="*/ 607511 w 5620290"/>
                  <a:gd name="connsiteY56" fmla="*/ 109151 h 6858000"/>
                  <a:gd name="connsiteX57" fmla="*/ 590386 w 5620290"/>
                  <a:gd name="connsiteY57" fmla="*/ 120049 h 6858000"/>
                  <a:gd name="connsiteX58" fmla="*/ 430807 w 5620290"/>
                  <a:gd name="connsiteY58" fmla="*/ 728006 h 6858000"/>
                  <a:gd name="connsiteX59" fmla="*/ 359191 w 5620290"/>
                  <a:gd name="connsiteY59" fmla="*/ 1103989 h 6858000"/>
                  <a:gd name="connsiteX60" fmla="*/ 288354 w 5620290"/>
                  <a:gd name="connsiteY60" fmla="*/ 1289256 h 6858000"/>
                  <a:gd name="connsiteX61" fmla="*/ 207397 w 5620290"/>
                  <a:gd name="connsiteY61" fmla="*/ 1321951 h 6858000"/>
                  <a:gd name="connsiteX62" fmla="*/ 156798 w 5620290"/>
                  <a:gd name="connsiteY62" fmla="*/ 1335962 h 6858000"/>
                  <a:gd name="connsiteX63" fmla="*/ 151349 w 5620290"/>
                  <a:gd name="connsiteY63" fmla="*/ 1344525 h 6858000"/>
                  <a:gd name="connsiteX64" fmla="*/ 108535 w 5620290"/>
                  <a:gd name="connsiteY64" fmla="*/ 1578834 h 6858000"/>
                  <a:gd name="connsiteX65" fmla="*/ 4225 w 5620290"/>
                  <a:gd name="connsiteY65" fmla="*/ 2533193 h 6858000"/>
                  <a:gd name="connsiteX66" fmla="*/ 120990 w 5620290"/>
                  <a:gd name="connsiteY66" fmla="*/ 3475876 h 6858000"/>
                  <a:gd name="connsiteX67" fmla="*/ 416017 w 5620290"/>
                  <a:gd name="connsiteY67" fmla="*/ 3993535 h 6858000"/>
                  <a:gd name="connsiteX68" fmla="*/ 695474 w 5620290"/>
                  <a:gd name="connsiteY68" fmla="*/ 4238741 h 6858000"/>
                  <a:gd name="connsiteX69" fmla="*/ 862059 w 5620290"/>
                  <a:gd name="connsiteY69" fmla="*/ 4336824 h 6858000"/>
                  <a:gd name="connsiteX70" fmla="*/ 991279 w 5620290"/>
                  <a:gd name="connsiteY70" fmla="*/ 4479277 h 6858000"/>
                  <a:gd name="connsiteX71" fmla="*/ 1363370 w 5620290"/>
                  <a:gd name="connsiteY71" fmla="*/ 4968134 h 6858000"/>
                  <a:gd name="connsiteX72" fmla="*/ 1671630 w 5620290"/>
                  <a:gd name="connsiteY72" fmla="*/ 5476451 h 6858000"/>
                  <a:gd name="connsiteX73" fmla="*/ 1808634 w 5620290"/>
                  <a:gd name="connsiteY73" fmla="*/ 6085965 h 6858000"/>
                  <a:gd name="connsiteX74" fmla="*/ 1821868 w 5620290"/>
                  <a:gd name="connsiteY74" fmla="*/ 6108539 h 6858000"/>
                  <a:gd name="connsiteX75" fmla="*/ 1794623 w 5620290"/>
                  <a:gd name="connsiteY75" fmla="*/ 6142790 h 6858000"/>
                  <a:gd name="connsiteX76" fmla="*/ 1737019 w 5620290"/>
                  <a:gd name="connsiteY76" fmla="*/ 6553025 h 6858000"/>
                  <a:gd name="connsiteX77" fmla="*/ 1741689 w 5620290"/>
                  <a:gd name="connsiteY77" fmla="*/ 6823920 h 6858000"/>
                  <a:gd name="connsiteX78" fmla="*/ 1755701 w 5620290"/>
                  <a:gd name="connsiteY78" fmla="*/ 6852722 h 6858000"/>
                  <a:gd name="connsiteX79" fmla="*/ 1898154 w 5620290"/>
                  <a:gd name="connsiteY79" fmla="*/ 6852722 h 6858000"/>
                  <a:gd name="connsiteX80" fmla="*/ 2066296 w 5620290"/>
                  <a:gd name="connsiteY80" fmla="*/ 6852722 h 6858000"/>
                  <a:gd name="connsiteX81" fmla="*/ 2390125 w 5620290"/>
                  <a:gd name="connsiteY81" fmla="*/ 6852722 h 6858000"/>
                  <a:gd name="connsiteX82" fmla="*/ 3037003 w 5620290"/>
                  <a:gd name="connsiteY82" fmla="*/ 6852722 h 6858000"/>
                  <a:gd name="connsiteX83" fmla="*/ 3683881 w 5620290"/>
                  <a:gd name="connsiteY83" fmla="*/ 6852722 h 6858000"/>
                  <a:gd name="connsiteX84" fmla="*/ 4097230 w 5620290"/>
                  <a:gd name="connsiteY84" fmla="*/ 6859727 h 6858000"/>
                  <a:gd name="connsiteX85" fmla="*/ 3904956 w 5620290"/>
                  <a:gd name="connsiteY85" fmla="*/ 6193388 h 6858000"/>
                  <a:gd name="connsiteX86" fmla="*/ 3760168 w 5620290"/>
                  <a:gd name="connsiteY86" fmla="*/ 5566749 h 6858000"/>
                  <a:gd name="connsiteX87" fmla="*/ 3616157 w 5620290"/>
                  <a:gd name="connsiteY87" fmla="*/ 5004720 h 6858000"/>
                  <a:gd name="connsiteX88" fmla="*/ 3304784 w 5620290"/>
                  <a:gd name="connsiteY88" fmla="*/ 3805154 h 6858000"/>
                  <a:gd name="connsiteX89" fmla="*/ 3319574 w 5620290"/>
                  <a:gd name="connsiteY89" fmla="*/ 3777909 h 6858000"/>
                  <a:gd name="connsiteX90" fmla="*/ 3616157 w 5620290"/>
                  <a:gd name="connsiteY90" fmla="*/ 3771681 h 6858000"/>
                  <a:gd name="connsiteX91" fmla="*/ 3949327 w 5620290"/>
                  <a:gd name="connsiteY91" fmla="*/ 3693059 h 6858000"/>
                  <a:gd name="connsiteX92" fmla="*/ 4364232 w 5620290"/>
                  <a:gd name="connsiteY92" fmla="*/ 3593420 h 6858000"/>
                  <a:gd name="connsiteX93" fmla="*/ 4565846 w 5620290"/>
                  <a:gd name="connsiteY93" fmla="*/ 3545157 h 6858000"/>
                  <a:gd name="connsiteX94" fmla="*/ 4718420 w 5620290"/>
                  <a:gd name="connsiteY94" fmla="*/ 3489110 h 6858000"/>
                  <a:gd name="connsiteX95" fmla="*/ 4823508 w 5620290"/>
                  <a:gd name="connsiteY95" fmla="*/ 3407374 h 6858000"/>
                  <a:gd name="connsiteX96" fmla="*/ 5000213 w 5620290"/>
                  <a:gd name="connsiteY96" fmla="*/ 3107677 h 6858000"/>
                  <a:gd name="connsiteX97" fmla="*/ 5173025 w 5620290"/>
                  <a:gd name="connsiteY97" fmla="*/ 2784627 h 6858000"/>
                  <a:gd name="connsiteX98" fmla="*/ 5401884 w 5620290"/>
                  <a:gd name="connsiteY98" fmla="*/ 2112839 h 6858000"/>
                  <a:gd name="connsiteX99" fmla="*/ 5390208 w 5620290"/>
                  <a:gd name="connsiteY99" fmla="*/ 2064576 h 6858000"/>
                  <a:gd name="connsiteX100" fmla="*/ 5362963 w 5620290"/>
                  <a:gd name="connsiteY100" fmla="*/ 2043559 h 6858000"/>
                  <a:gd name="connsiteX101" fmla="*/ 5357513 w 5620290"/>
                  <a:gd name="connsiteY101" fmla="*/ 2039666 h 6858000"/>
                  <a:gd name="connsiteX102" fmla="*/ 5367633 w 5620290"/>
                  <a:gd name="connsiteY102" fmla="*/ 2030325 h 6858000"/>
                  <a:gd name="connsiteX103" fmla="*/ 5513200 w 5620290"/>
                  <a:gd name="connsiteY103" fmla="*/ 1653563 h 6858000"/>
                  <a:gd name="connsiteX104" fmla="*/ 5605055 w 5620290"/>
                  <a:gd name="connsiteY104" fmla="*/ 1431710 h 6858000"/>
                  <a:gd name="connsiteX105" fmla="*/ 5626852 w 5620290"/>
                  <a:gd name="connsiteY105" fmla="*/ 1182611 h 6858000"/>
                  <a:gd name="connsiteX106" fmla="*/ 5622960 w 5620290"/>
                  <a:gd name="connsiteY106" fmla="*/ 1118001 h 6858000"/>
                  <a:gd name="connsiteX107" fmla="*/ 2438387 w 5620290"/>
                  <a:gd name="connsiteY107" fmla="*/ 2923189 h 6858000"/>
                  <a:gd name="connsiteX108" fmla="*/ 2436052 w 5620290"/>
                  <a:gd name="connsiteY108" fmla="*/ 2930194 h 6858000"/>
                  <a:gd name="connsiteX109" fmla="*/ 2446950 w 5620290"/>
                  <a:gd name="connsiteY109" fmla="*/ 2962889 h 6858000"/>
                  <a:gd name="connsiteX110" fmla="*/ 2457070 w 5620290"/>
                  <a:gd name="connsiteY110" fmla="*/ 2981571 h 6858000"/>
                  <a:gd name="connsiteX111" fmla="*/ 2446172 w 5620290"/>
                  <a:gd name="connsiteY111" fmla="*/ 2981571 h 6858000"/>
                  <a:gd name="connsiteX112" fmla="*/ 2433717 w 5620290"/>
                  <a:gd name="connsiteY112" fmla="*/ 2928638 h 6858000"/>
                  <a:gd name="connsiteX113" fmla="*/ 2428268 w 5620290"/>
                  <a:gd name="connsiteY113" fmla="*/ 2927081 h 6858000"/>
                  <a:gd name="connsiteX114" fmla="*/ 2438387 w 5620290"/>
                  <a:gd name="connsiteY114" fmla="*/ 2923189 h 6858000"/>
                  <a:gd name="connsiteX115" fmla="*/ 2405693 w 5620290"/>
                  <a:gd name="connsiteY115" fmla="*/ 2936422 h 6858000"/>
                  <a:gd name="connsiteX116" fmla="*/ 2415813 w 5620290"/>
                  <a:gd name="connsiteY116" fmla="*/ 2930973 h 6858000"/>
                  <a:gd name="connsiteX117" fmla="*/ 2398687 w 5620290"/>
                  <a:gd name="connsiteY117" fmla="*/ 2937200 h 6858000"/>
                  <a:gd name="connsiteX118" fmla="*/ 2405693 w 5620290"/>
                  <a:gd name="connsiteY118" fmla="*/ 2936422 h 6858000"/>
                  <a:gd name="connsiteX119" fmla="*/ 5099073 w 5620290"/>
                  <a:gd name="connsiteY119" fmla="*/ 1926015 h 6858000"/>
                  <a:gd name="connsiteX120" fmla="*/ 5113086 w 5620290"/>
                  <a:gd name="connsiteY120" fmla="*/ 1934578 h 6858000"/>
                  <a:gd name="connsiteX121" fmla="*/ 5099073 w 5620290"/>
                  <a:gd name="connsiteY121" fmla="*/ 1926015 h 6858000"/>
                  <a:gd name="connsiteX122" fmla="*/ 5222845 w 5620290"/>
                  <a:gd name="connsiteY122" fmla="*/ 1983619 h 6858000"/>
                  <a:gd name="connsiteX123" fmla="*/ 5219731 w 5620290"/>
                  <a:gd name="connsiteY123" fmla="*/ 1980505 h 6858000"/>
                  <a:gd name="connsiteX124" fmla="*/ 5229851 w 5620290"/>
                  <a:gd name="connsiteY124" fmla="*/ 1987511 h 6858000"/>
                  <a:gd name="connsiteX125" fmla="*/ 5236078 w 5620290"/>
                  <a:gd name="connsiteY125" fmla="*/ 1991403 h 6858000"/>
                  <a:gd name="connsiteX126" fmla="*/ 5222845 w 5620290"/>
                  <a:gd name="connsiteY126" fmla="*/ 1983619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5620290" h="6858000">
                    <a:moveTo>
                      <a:pt x="5622960" y="1118001"/>
                    </a:moveTo>
                    <a:cubicBezTo>
                      <a:pt x="5620624" y="1102432"/>
                      <a:pt x="5617510" y="1087642"/>
                      <a:pt x="5610504" y="1073630"/>
                    </a:cubicBezTo>
                    <a:cubicBezTo>
                      <a:pt x="5566912" y="975548"/>
                      <a:pt x="5450147" y="1051834"/>
                      <a:pt x="5466494" y="916387"/>
                    </a:cubicBezTo>
                    <a:cubicBezTo>
                      <a:pt x="5475057" y="846328"/>
                      <a:pt x="5483620" y="823753"/>
                      <a:pt x="5423680" y="783275"/>
                    </a:cubicBezTo>
                    <a:cubicBezTo>
                      <a:pt x="5368412" y="745910"/>
                      <a:pt x="5347394" y="808184"/>
                      <a:pt x="5324819" y="840879"/>
                    </a:cubicBezTo>
                    <a:cubicBezTo>
                      <a:pt x="5293682" y="884471"/>
                      <a:pt x="5299131" y="871238"/>
                      <a:pt x="5250868" y="868902"/>
                    </a:cubicBezTo>
                    <a:cubicBezTo>
                      <a:pt x="5180031" y="865010"/>
                      <a:pt x="5172246" y="921836"/>
                      <a:pt x="5121648" y="943632"/>
                    </a:cubicBezTo>
                    <a:cubicBezTo>
                      <a:pt x="5065601" y="986446"/>
                      <a:pt x="5025901" y="1058062"/>
                      <a:pt x="4992428" y="1118779"/>
                    </a:cubicBezTo>
                    <a:cubicBezTo>
                      <a:pt x="4934046" y="1223090"/>
                      <a:pt x="5102187" y="1379555"/>
                      <a:pt x="5121648" y="1484643"/>
                    </a:cubicBezTo>
                    <a:cubicBezTo>
                      <a:pt x="5134103" y="1552367"/>
                      <a:pt x="5128654" y="1622426"/>
                      <a:pt x="5112307" y="1689371"/>
                    </a:cubicBezTo>
                    <a:cubicBezTo>
                      <a:pt x="5108415" y="1706497"/>
                      <a:pt x="5040691" y="1887872"/>
                      <a:pt x="5030571" y="1882423"/>
                    </a:cubicBezTo>
                    <a:cubicBezTo>
                      <a:pt x="4997877" y="1862962"/>
                      <a:pt x="4981530" y="1879309"/>
                      <a:pt x="4964404" y="1907333"/>
                    </a:cubicBezTo>
                    <a:cubicBezTo>
                      <a:pt x="4939494" y="1948590"/>
                      <a:pt x="4910693" y="1988290"/>
                      <a:pt x="4885004" y="2028768"/>
                    </a:cubicBezTo>
                    <a:cubicBezTo>
                      <a:pt x="4787700" y="2182898"/>
                      <a:pt x="4688061" y="2336250"/>
                      <a:pt x="4588421" y="2488823"/>
                    </a:cubicBezTo>
                    <a:cubicBezTo>
                      <a:pt x="4537045" y="2566666"/>
                      <a:pt x="4485668" y="2645288"/>
                      <a:pt x="4435070" y="2723131"/>
                    </a:cubicBezTo>
                    <a:cubicBezTo>
                      <a:pt x="4398483" y="2779178"/>
                      <a:pt x="4357226" y="2875704"/>
                      <a:pt x="4297287" y="2909955"/>
                    </a:cubicBezTo>
                    <a:cubicBezTo>
                      <a:pt x="4249024" y="2937979"/>
                      <a:pt x="4163396" y="2935644"/>
                      <a:pt x="4108906" y="2942649"/>
                    </a:cubicBezTo>
                    <a:cubicBezTo>
                      <a:pt x="4035733" y="2951991"/>
                      <a:pt x="3961782" y="2966002"/>
                      <a:pt x="3887831" y="2969895"/>
                    </a:cubicBezTo>
                    <a:cubicBezTo>
                      <a:pt x="3541428" y="2987799"/>
                      <a:pt x="3212929" y="2924745"/>
                      <a:pt x="2873532" y="2864028"/>
                    </a:cubicBezTo>
                    <a:cubicBezTo>
                      <a:pt x="2796467" y="2850016"/>
                      <a:pt x="2722516" y="2854686"/>
                      <a:pt x="2650121" y="2882710"/>
                    </a:cubicBezTo>
                    <a:cubicBezTo>
                      <a:pt x="2608086" y="2899057"/>
                      <a:pt x="2567607" y="2917740"/>
                      <a:pt x="2527129" y="2937200"/>
                    </a:cubicBezTo>
                    <a:cubicBezTo>
                      <a:pt x="2478866" y="2961332"/>
                      <a:pt x="2483537" y="2964446"/>
                      <a:pt x="2455513" y="2920075"/>
                    </a:cubicBezTo>
                    <a:cubicBezTo>
                      <a:pt x="2450064" y="2913069"/>
                      <a:pt x="2531021" y="2732472"/>
                      <a:pt x="2536470" y="2705227"/>
                    </a:cubicBezTo>
                    <a:cubicBezTo>
                      <a:pt x="2560601" y="2583013"/>
                      <a:pt x="2651678" y="2487266"/>
                      <a:pt x="2684372" y="2368165"/>
                    </a:cubicBezTo>
                    <a:cubicBezTo>
                      <a:pt x="2693714" y="2333914"/>
                      <a:pt x="2685929" y="2291100"/>
                      <a:pt x="2683594" y="2255292"/>
                    </a:cubicBezTo>
                    <a:cubicBezTo>
                      <a:pt x="2679702" y="2187569"/>
                      <a:pt x="2661798" y="2119067"/>
                      <a:pt x="2657906" y="2052121"/>
                    </a:cubicBezTo>
                    <a:cubicBezTo>
                      <a:pt x="2652457" y="1951703"/>
                      <a:pt x="2685151" y="1855956"/>
                      <a:pt x="2672696" y="1753203"/>
                    </a:cubicBezTo>
                    <a:cubicBezTo>
                      <a:pt x="2664133" y="1684701"/>
                      <a:pt x="2646229" y="1617755"/>
                      <a:pt x="2618984" y="1554702"/>
                    </a:cubicBezTo>
                    <a:cubicBezTo>
                      <a:pt x="2604972" y="1522008"/>
                      <a:pt x="2576170" y="1487757"/>
                      <a:pt x="2566829" y="1455063"/>
                    </a:cubicBezTo>
                    <a:cubicBezTo>
                      <a:pt x="2559823" y="1429374"/>
                      <a:pt x="2567607" y="1402129"/>
                      <a:pt x="2562937" y="1375663"/>
                    </a:cubicBezTo>
                    <a:cubicBezTo>
                      <a:pt x="2541919" y="1258898"/>
                      <a:pt x="2421262" y="1193509"/>
                      <a:pt x="2326293" y="1143689"/>
                    </a:cubicBezTo>
                    <a:cubicBezTo>
                      <a:pt x="2154259" y="1053391"/>
                      <a:pt x="1960429" y="1045607"/>
                      <a:pt x="1781389" y="1128121"/>
                    </a:cubicBezTo>
                    <a:cubicBezTo>
                      <a:pt x="1701989" y="1164707"/>
                      <a:pt x="1631152" y="1216862"/>
                      <a:pt x="1572769" y="1281472"/>
                    </a:cubicBezTo>
                    <a:cubicBezTo>
                      <a:pt x="1515944" y="1343747"/>
                      <a:pt x="1493369" y="1430931"/>
                      <a:pt x="1441214" y="1490871"/>
                    </a:cubicBezTo>
                    <a:cubicBezTo>
                      <a:pt x="1439657" y="1493206"/>
                      <a:pt x="1438879" y="1494763"/>
                      <a:pt x="1438100" y="1497098"/>
                    </a:cubicBezTo>
                    <a:cubicBezTo>
                      <a:pt x="1402292" y="1669132"/>
                      <a:pt x="1329119" y="1812364"/>
                      <a:pt x="1337682" y="1996074"/>
                    </a:cubicBezTo>
                    <a:cubicBezTo>
                      <a:pt x="1347023" y="2196132"/>
                      <a:pt x="1417861" y="2379064"/>
                      <a:pt x="1547859" y="2529301"/>
                    </a:cubicBezTo>
                    <a:cubicBezTo>
                      <a:pt x="1558757" y="2532415"/>
                      <a:pt x="1566542" y="2539421"/>
                      <a:pt x="1569655" y="2550319"/>
                    </a:cubicBezTo>
                    <a:cubicBezTo>
                      <a:pt x="1569655" y="2550319"/>
                      <a:pt x="1569655" y="2550319"/>
                      <a:pt x="1569655" y="2550319"/>
                    </a:cubicBezTo>
                    <a:cubicBezTo>
                      <a:pt x="1564985" y="2612594"/>
                      <a:pt x="1547081" y="2674868"/>
                      <a:pt x="1540075" y="2727023"/>
                    </a:cubicBezTo>
                    <a:cubicBezTo>
                      <a:pt x="1532291" y="2783071"/>
                      <a:pt x="1522949" y="2839118"/>
                      <a:pt x="1522949" y="2895943"/>
                    </a:cubicBezTo>
                    <a:cubicBezTo>
                      <a:pt x="1522171" y="3001810"/>
                      <a:pt x="1143852" y="3075762"/>
                      <a:pt x="1073015" y="3086660"/>
                    </a:cubicBezTo>
                    <a:cubicBezTo>
                      <a:pt x="936010" y="3107677"/>
                      <a:pt x="840263" y="3049295"/>
                      <a:pt x="728169" y="2980014"/>
                    </a:cubicBezTo>
                    <a:cubicBezTo>
                      <a:pt x="721163" y="2969116"/>
                      <a:pt x="723498" y="2956661"/>
                      <a:pt x="723498" y="2944985"/>
                    </a:cubicBezTo>
                    <a:cubicBezTo>
                      <a:pt x="722720" y="2431219"/>
                      <a:pt x="725833" y="1917452"/>
                      <a:pt x="733618" y="1404465"/>
                    </a:cubicBezTo>
                    <a:cubicBezTo>
                      <a:pt x="733618" y="1392788"/>
                      <a:pt x="739067" y="1376441"/>
                      <a:pt x="718049" y="1376441"/>
                    </a:cubicBezTo>
                    <a:cubicBezTo>
                      <a:pt x="712600" y="1375663"/>
                      <a:pt x="706373" y="1375663"/>
                      <a:pt x="700923" y="1374884"/>
                    </a:cubicBezTo>
                    <a:cubicBezTo>
                      <a:pt x="707151" y="1372549"/>
                      <a:pt x="711043" y="1364764"/>
                      <a:pt x="718827" y="1348417"/>
                    </a:cubicBezTo>
                    <a:cubicBezTo>
                      <a:pt x="778767" y="1217641"/>
                      <a:pt x="774875" y="1019918"/>
                      <a:pt x="883077" y="918722"/>
                    </a:cubicBezTo>
                    <a:cubicBezTo>
                      <a:pt x="888526" y="914051"/>
                      <a:pt x="893197" y="908602"/>
                      <a:pt x="898646" y="903932"/>
                    </a:cubicBezTo>
                    <a:cubicBezTo>
                      <a:pt x="971040" y="847106"/>
                      <a:pt x="1041877" y="788724"/>
                      <a:pt x="1093254" y="710880"/>
                    </a:cubicBezTo>
                    <a:cubicBezTo>
                      <a:pt x="1187445" y="568427"/>
                      <a:pt x="1225588" y="380046"/>
                      <a:pt x="1272294" y="215796"/>
                    </a:cubicBezTo>
                    <a:cubicBezTo>
                      <a:pt x="1287084" y="162863"/>
                      <a:pt x="1301096" y="109929"/>
                      <a:pt x="1299539" y="54661"/>
                    </a:cubicBezTo>
                    <a:cubicBezTo>
                      <a:pt x="1297982" y="12625"/>
                      <a:pt x="1273851" y="-6057"/>
                      <a:pt x="1232594" y="1727"/>
                    </a:cubicBezTo>
                    <a:cubicBezTo>
                      <a:pt x="1182774" y="11068"/>
                      <a:pt x="1145409" y="38314"/>
                      <a:pt x="1118942" y="79571"/>
                    </a:cubicBezTo>
                    <a:cubicBezTo>
                      <a:pt x="1108044" y="96696"/>
                      <a:pt x="1097146" y="100588"/>
                      <a:pt x="1079242" y="98253"/>
                    </a:cubicBezTo>
                    <a:cubicBezTo>
                      <a:pt x="936789" y="78014"/>
                      <a:pt x="745294" y="40649"/>
                      <a:pt x="607511" y="109151"/>
                    </a:cubicBezTo>
                    <a:cubicBezTo>
                      <a:pt x="602841" y="114600"/>
                      <a:pt x="595835" y="116157"/>
                      <a:pt x="590386" y="120049"/>
                    </a:cubicBezTo>
                    <a:cubicBezTo>
                      <a:pt x="395777" y="217353"/>
                      <a:pt x="451825" y="554415"/>
                      <a:pt x="430807" y="728006"/>
                    </a:cubicBezTo>
                    <a:cubicBezTo>
                      <a:pt x="415238" y="854890"/>
                      <a:pt x="395777" y="981775"/>
                      <a:pt x="359191" y="1103989"/>
                    </a:cubicBezTo>
                    <a:cubicBezTo>
                      <a:pt x="342066" y="1162372"/>
                      <a:pt x="324162" y="1239437"/>
                      <a:pt x="288354" y="1289256"/>
                    </a:cubicBezTo>
                    <a:cubicBezTo>
                      <a:pt x="259552" y="1330513"/>
                      <a:pt x="257216" y="1318058"/>
                      <a:pt x="207397" y="1321951"/>
                    </a:cubicBezTo>
                    <a:cubicBezTo>
                      <a:pt x="176259" y="1324286"/>
                      <a:pt x="180930" y="1319615"/>
                      <a:pt x="156798" y="1335962"/>
                    </a:cubicBezTo>
                    <a:cubicBezTo>
                      <a:pt x="153685" y="1338298"/>
                      <a:pt x="152128" y="1341411"/>
                      <a:pt x="151349" y="1344525"/>
                    </a:cubicBezTo>
                    <a:cubicBezTo>
                      <a:pt x="136559" y="1422369"/>
                      <a:pt x="122547" y="1500990"/>
                      <a:pt x="108535" y="1578834"/>
                    </a:cubicBezTo>
                    <a:cubicBezTo>
                      <a:pt x="56380" y="1890207"/>
                      <a:pt x="16680" y="2213257"/>
                      <a:pt x="4225" y="2533193"/>
                    </a:cubicBezTo>
                    <a:cubicBezTo>
                      <a:pt x="-8230" y="2857800"/>
                      <a:pt x="333" y="3170730"/>
                      <a:pt x="120990" y="3475876"/>
                    </a:cubicBezTo>
                    <a:cubicBezTo>
                      <a:pt x="194163" y="3661144"/>
                      <a:pt x="290689" y="3837848"/>
                      <a:pt x="416017" y="3993535"/>
                    </a:cubicBezTo>
                    <a:cubicBezTo>
                      <a:pt x="494639" y="4090839"/>
                      <a:pt x="591164" y="4170239"/>
                      <a:pt x="695474" y="4238741"/>
                    </a:cubicBezTo>
                    <a:cubicBezTo>
                      <a:pt x="748408" y="4272993"/>
                      <a:pt x="811461" y="4298681"/>
                      <a:pt x="862059" y="4336824"/>
                    </a:cubicBezTo>
                    <a:cubicBezTo>
                      <a:pt x="911101" y="4373411"/>
                      <a:pt x="951579" y="4432571"/>
                      <a:pt x="991279" y="4479277"/>
                    </a:cubicBezTo>
                    <a:cubicBezTo>
                      <a:pt x="1123613" y="4635742"/>
                      <a:pt x="1247384" y="4799213"/>
                      <a:pt x="1363370" y="4968134"/>
                    </a:cubicBezTo>
                    <a:cubicBezTo>
                      <a:pt x="1475465" y="5131605"/>
                      <a:pt x="1587559" y="5296633"/>
                      <a:pt x="1671630" y="5476451"/>
                    </a:cubicBezTo>
                    <a:cubicBezTo>
                      <a:pt x="1764264" y="5674951"/>
                      <a:pt x="1789952" y="5869560"/>
                      <a:pt x="1808634" y="6085965"/>
                    </a:cubicBezTo>
                    <a:cubicBezTo>
                      <a:pt x="1810191" y="6100755"/>
                      <a:pt x="1814084" y="6106982"/>
                      <a:pt x="1821868" y="6108539"/>
                    </a:cubicBezTo>
                    <a:cubicBezTo>
                      <a:pt x="1804742" y="6113210"/>
                      <a:pt x="1797736" y="6123329"/>
                      <a:pt x="1794623" y="6142790"/>
                    </a:cubicBezTo>
                    <a:cubicBezTo>
                      <a:pt x="1772048" y="6279016"/>
                      <a:pt x="1749474" y="6415242"/>
                      <a:pt x="1737019" y="6553025"/>
                    </a:cubicBezTo>
                    <a:cubicBezTo>
                      <a:pt x="1728456" y="6643323"/>
                      <a:pt x="1724564" y="6733621"/>
                      <a:pt x="1741689" y="6823920"/>
                    </a:cubicBezTo>
                    <a:cubicBezTo>
                      <a:pt x="1744025" y="6834817"/>
                      <a:pt x="1746360" y="6845716"/>
                      <a:pt x="1755701" y="6852722"/>
                    </a:cubicBezTo>
                    <a:cubicBezTo>
                      <a:pt x="1774383" y="6868290"/>
                      <a:pt x="1871688" y="6852722"/>
                      <a:pt x="1898154" y="6852722"/>
                    </a:cubicBezTo>
                    <a:cubicBezTo>
                      <a:pt x="1954202" y="6852722"/>
                      <a:pt x="2010249" y="6852722"/>
                      <a:pt x="2066296" y="6852722"/>
                    </a:cubicBezTo>
                    <a:cubicBezTo>
                      <a:pt x="2174498" y="6852722"/>
                      <a:pt x="2281922" y="6852722"/>
                      <a:pt x="2390125" y="6852722"/>
                    </a:cubicBezTo>
                    <a:cubicBezTo>
                      <a:pt x="2605750" y="6852722"/>
                      <a:pt x="2821377" y="6852722"/>
                      <a:pt x="3037003" y="6852722"/>
                    </a:cubicBezTo>
                    <a:cubicBezTo>
                      <a:pt x="3252629" y="6852722"/>
                      <a:pt x="3468255" y="6852722"/>
                      <a:pt x="3683881" y="6852722"/>
                    </a:cubicBezTo>
                    <a:cubicBezTo>
                      <a:pt x="3792084" y="6852722"/>
                      <a:pt x="3989027" y="6859727"/>
                      <a:pt x="4097230" y="6859727"/>
                    </a:cubicBezTo>
                    <a:cubicBezTo>
                      <a:pt x="4078547" y="6593503"/>
                      <a:pt x="3925195" y="6247879"/>
                      <a:pt x="3904956" y="6193388"/>
                    </a:cubicBezTo>
                    <a:cubicBezTo>
                      <a:pt x="3884717" y="6138898"/>
                      <a:pt x="3783521" y="5658604"/>
                      <a:pt x="3760168" y="5566749"/>
                    </a:cubicBezTo>
                    <a:cubicBezTo>
                      <a:pt x="3711905" y="5379147"/>
                      <a:pt x="3664420" y="5191544"/>
                      <a:pt x="3616157" y="5004720"/>
                    </a:cubicBezTo>
                    <a:cubicBezTo>
                      <a:pt x="3513404" y="4604605"/>
                      <a:pt x="3408316" y="4204491"/>
                      <a:pt x="3304784" y="3805154"/>
                    </a:cubicBezTo>
                    <a:cubicBezTo>
                      <a:pt x="3301670" y="3791921"/>
                      <a:pt x="3295443" y="3777909"/>
                      <a:pt x="3319574" y="3777909"/>
                    </a:cubicBezTo>
                    <a:cubicBezTo>
                      <a:pt x="3416878" y="3778687"/>
                      <a:pt x="3519632" y="3778687"/>
                      <a:pt x="3616157" y="3771681"/>
                    </a:cubicBezTo>
                    <a:cubicBezTo>
                      <a:pt x="3725138" y="3763897"/>
                      <a:pt x="3842682" y="3718748"/>
                      <a:pt x="3949327" y="3693059"/>
                    </a:cubicBezTo>
                    <a:cubicBezTo>
                      <a:pt x="4087888" y="3659587"/>
                      <a:pt x="4226449" y="3626893"/>
                      <a:pt x="4364232" y="3593420"/>
                    </a:cubicBezTo>
                    <a:cubicBezTo>
                      <a:pt x="4431177" y="3577073"/>
                      <a:pt x="4498901" y="3563839"/>
                      <a:pt x="4565846" y="3545157"/>
                    </a:cubicBezTo>
                    <a:cubicBezTo>
                      <a:pt x="4618780" y="3530367"/>
                      <a:pt x="4664708" y="3500008"/>
                      <a:pt x="4718420" y="3489110"/>
                    </a:cubicBezTo>
                    <a:cubicBezTo>
                      <a:pt x="4766683" y="3478990"/>
                      <a:pt x="4804826" y="3455637"/>
                      <a:pt x="4823508" y="3407374"/>
                    </a:cubicBezTo>
                    <a:cubicBezTo>
                      <a:pt x="4861651" y="3307735"/>
                      <a:pt x="4944944" y="3203425"/>
                      <a:pt x="5000213" y="3107677"/>
                    </a:cubicBezTo>
                    <a:cubicBezTo>
                      <a:pt x="5060930" y="3001810"/>
                      <a:pt x="5119313" y="2894386"/>
                      <a:pt x="5173025" y="2784627"/>
                    </a:cubicBezTo>
                    <a:cubicBezTo>
                      <a:pt x="5268772" y="2590019"/>
                      <a:pt x="5404998" y="2335471"/>
                      <a:pt x="5401884" y="2112839"/>
                    </a:cubicBezTo>
                    <a:cubicBezTo>
                      <a:pt x="5401106" y="2095714"/>
                      <a:pt x="5408890" y="2077031"/>
                      <a:pt x="5390208" y="2064576"/>
                    </a:cubicBezTo>
                    <a:cubicBezTo>
                      <a:pt x="5383202" y="2055235"/>
                      <a:pt x="5369190" y="2053678"/>
                      <a:pt x="5362963" y="2043559"/>
                    </a:cubicBezTo>
                    <a:cubicBezTo>
                      <a:pt x="5361406" y="2042002"/>
                      <a:pt x="5359070" y="2040445"/>
                      <a:pt x="5357513" y="2039666"/>
                    </a:cubicBezTo>
                    <a:cubicBezTo>
                      <a:pt x="5361406" y="2037331"/>
                      <a:pt x="5365298" y="2034996"/>
                      <a:pt x="5367633" y="2030325"/>
                    </a:cubicBezTo>
                    <a:cubicBezTo>
                      <a:pt x="5428351" y="1909668"/>
                      <a:pt x="5468829" y="1781226"/>
                      <a:pt x="5513200" y="1653563"/>
                    </a:cubicBezTo>
                    <a:cubicBezTo>
                      <a:pt x="5539667" y="1578055"/>
                      <a:pt x="5580146" y="1507996"/>
                      <a:pt x="5605055" y="1431710"/>
                    </a:cubicBezTo>
                    <a:cubicBezTo>
                      <a:pt x="5631522" y="1349196"/>
                      <a:pt x="5626852" y="1269017"/>
                      <a:pt x="5626852" y="1182611"/>
                    </a:cubicBezTo>
                    <a:cubicBezTo>
                      <a:pt x="5626073" y="1160815"/>
                      <a:pt x="5626073" y="1139019"/>
                      <a:pt x="5622960" y="1118001"/>
                    </a:cubicBezTo>
                    <a:close/>
                    <a:moveTo>
                      <a:pt x="2438387" y="2923189"/>
                    </a:moveTo>
                    <a:cubicBezTo>
                      <a:pt x="2437609" y="2925524"/>
                      <a:pt x="2436831" y="2927859"/>
                      <a:pt x="2436052" y="2930194"/>
                    </a:cubicBezTo>
                    <a:cubicBezTo>
                      <a:pt x="2434495" y="2942649"/>
                      <a:pt x="2441501" y="2952769"/>
                      <a:pt x="2446950" y="2962889"/>
                    </a:cubicBezTo>
                    <a:cubicBezTo>
                      <a:pt x="2450064" y="2969116"/>
                      <a:pt x="2453178" y="2975344"/>
                      <a:pt x="2457070" y="2981571"/>
                    </a:cubicBezTo>
                    <a:lnTo>
                      <a:pt x="2446172" y="2981571"/>
                    </a:lnTo>
                    <a:cubicBezTo>
                      <a:pt x="2441501" y="2963667"/>
                      <a:pt x="2436831" y="2946542"/>
                      <a:pt x="2433717" y="2928638"/>
                    </a:cubicBezTo>
                    <a:cubicBezTo>
                      <a:pt x="2432160" y="2927859"/>
                      <a:pt x="2430603" y="2927859"/>
                      <a:pt x="2428268" y="2927081"/>
                    </a:cubicBezTo>
                    <a:cubicBezTo>
                      <a:pt x="2432160" y="2925524"/>
                      <a:pt x="2435274" y="2924745"/>
                      <a:pt x="2438387" y="2923189"/>
                    </a:cubicBezTo>
                    <a:close/>
                    <a:moveTo>
                      <a:pt x="2405693" y="2936422"/>
                    </a:moveTo>
                    <a:cubicBezTo>
                      <a:pt x="2408807" y="2934087"/>
                      <a:pt x="2412699" y="2932530"/>
                      <a:pt x="2415813" y="2930973"/>
                    </a:cubicBezTo>
                    <a:cubicBezTo>
                      <a:pt x="2411142" y="2935644"/>
                      <a:pt x="2404915" y="2937200"/>
                      <a:pt x="2398687" y="2937200"/>
                    </a:cubicBezTo>
                    <a:cubicBezTo>
                      <a:pt x="2401023" y="2936422"/>
                      <a:pt x="2403358" y="2936422"/>
                      <a:pt x="2405693" y="2936422"/>
                    </a:cubicBezTo>
                    <a:close/>
                    <a:moveTo>
                      <a:pt x="5099073" y="1926015"/>
                    </a:moveTo>
                    <a:cubicBezTo>
                      <a:pt x="5103744" y="1929129"/>
                      <a:pt x="5108415" y="1932243"/>
                      <a:pt x="5113086" y="1934578"/>
                    </a:cubicBezTo>
                    <a:cubicBezTo>
                      <a:pt x="5107636" y="1933021"/>
                      <a:pt x="5102966" y="1929907"/>
                      <a:pt x="5099073" y="1926015"/>
                    </a:cubicBezTo>
                    <a:close/>
                    <a:moveTo>
                      <a:pt x="5222845" y="1983619"/>
                    </a:moveTo>
                    <a:cubicBezTo>
                      <a:pt x="5222066" y="1982841"/>
                      <a:pt x="5220509" y="1981284"/>
                      <a:pt x="5219731" y="1980505"/>
                    </a:cubicBezTo>
                    <a:cubicBezTo>
                      <a:pt x="5223623" y="1982062"/>
                      <a:pt x="5227515" y="1983619"/>
                      <a:pt x="5229851" y="1987511"/>
                    </a:cubicBezTo>
                    <a:cubicBezTo>
                      <a:pt x="5231407" y="1989068"/>
                      <a:pt x="5233743" y="1990625"/>
                      <a:pt x="5236078" y="1991403"/>
                    </a:cubicBezTo>
                    <a:cubicBezTo>
                      <a:pt x="5230629" y="1989847"/>
                      <a:pt x="5225958" y="1987511"/>
                      <a:pt x="5222845" y="1983619"/>
                    </a:cubicBezTo>
                    <a:close/>
                  </a:path>
                </a:pathLst>
              </a:custGeom>
              <a:solidFill>
                <a:srgbClr val="FDCC94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3" name="Graphic 24">
              <a:extLst>
                <a:ext uri="{FF2B5EF4-FFF2-40B4-BE49-F238E27FC236}">
                  <a16:creationId xmlns:a16="http://schemas.microsoft.com/office/drawing/2014/main" id="{4FD94E4C-69E9-4B94-BC39-39ED09C97A92}"/>
                </a:ext>
              </a:extLst>
            </p:cNvPr>
            <p:cNvGrpSpPr/>
            <p:nvPr/>
          </p:nvGrpSpPr>
          <p:grpSpPr>
            <a:xfrm>
              <a:off x="3282132" y="1314938"/>
              <a:ext cx="5410114" cy="4795151"/>
              <a:chOff x="3282132" y="1314938"/>
              <a:chExt cx="5410114" cy="4795151"/>
            </a:xfrm>
            <a:solidFill>
              <a:schemeClr val="accent1"/>
            </a:solidFill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AD34279C-CD1A-4B8B-A291-178E966B4E0A}"/>
                  </a:ext>
                </a:extLst>
              </p:cNvPr>
              <p:cNvSpPr/>
              <p:nvPr/>
            </p:nvSpPr>
            <p:spPr>
              <a:xfrm>
                <a:off x="6926588" y="5089399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542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4B4C94B2-5CDD-4444-BEC8-2CE10F51CA26}"/>
                  </a:ext>
                </a:extLst>
              </p:cNvPr>
              <p:cNvSpPr/>
              <p:nvPr/>
            </p:nvSpPr>
            <p:spPr>
              <a:xfrm>
                <a:off x="3282132" y="1314938"/>
                <a:ext cx="5410114" cy="4795151"/>
              </a:xfrm>
              <a:custGeom>
                <a:avLst/>
                <a:gdLst>
                  <a:gd name="connsiteX0" fmla="*/ 5395932 w 5410113"/>
                  <a:gd name="connsiteY0" fmla="*/ 747912 h 4795150"/>
                  <a:gd name="connsiteX1" fmla="*/ 5368687 w 5410113"/>
                  <a:gd name="connsiteY1" fmla="*/ 726894 h 4795150"/>
                  <a:gd name="connsiteX2" fmla="*/ 5359346 w 5410113"/>
                  <a:gd name="connsiteY2" fmla="*/ 720666 h 4795150"/>
                  <a:gd name="connsiteX3" fmla="*/ 5348448 w 5410113"/>
                  <a:gd name="connsiteY3" fmla="*/ 719109 h 4795150"/>
                  <a:gd name="connsiteX4" fmla="*/ 5176414 w 5410113"/>
                  <a:gd name="connsiteY4" fmla="*/ 649829 h 4795150"/>
                  <a:gd name="connsiteX5" fmla="*/ 5046416 w 5410113"/>
                  <a:gd name="connsiteY5" fmla="*/ 578213 h 4795150"/>
                  <a:gd name="connsiteX6" fmla="*/ 5040188 w 5410113"/>
                  <a:gd name="connsiteY6" fmla="*/ 568872 h 4795150"/>
                  <a:gd name="connsiteX7" fmla="*/ 4970907 w 5410113"/>
                  <a:gd name="connsiteY7" fmla="*/ 589890 h 4795150"/>
                  <a:gd name="connsiteX8" fmla="*/ 4891508 w 5410113"/>
                  <a:gd name="connsiteY8" fmla="*/ 711325 h 4795150"/>
                  <a:gd name="connsiteX9" fmla="*/ 4721809 w 5410113"/>
                  <a:gd name="connsiteY9" fmla="*/ 973657 h 4795150"/>
                  <a:gd name="connsiteX10" fmla="*/ 4501512 w 5410113"/>
                  <a:gd name="connsiteY10" fmla="*/ 1311497 h 4795150"/>
                  <a:gd name="connsiteX11" fmla="*/ 4321694 w 5410113"/>
                  <a:gd name="connsiteY11" fmla="*/ 1563710 h 4795150"/>
                  <a:gd name="connsiteX12" fmla="*/ 4264090 w 5410113"/>
                  <a:gd name="connsiteY12" fmla="*/ 1605746 h 4795150"/>
                  <a:gd name="connsiteX13" fmla="*/ 4025110 w 5410113"/>
                  <a:gd name="connsiteY13" fmla="*/ 1622871 h 4795150"/>
                  <a:gd name="connsiteX14" fmla="*/ 3702061 w 5410113"/>
                  <a:gd name="connsiteY14" fmla="*/ 1655565 h 4795150"/>
                  <a:gd name="connsiteX15" fmla="*/ 3266916 w 5410113"/>
                  <a:gd name="connsiteY15" fmla="*/ 1619757 h 4795150"/>
                  <a:gd name="connsiteX16" fmla="*/ 3148594 w 5410113"/>
                  <a:gd name="connsiteY16" fmla="*/ 1597183 h 4795150"/>
                  <a:gd name="connsiteX17" fmla="*/ 2879256 w 5410113"/>
                  <a:gd name="connsiteY17" fmla="*/ 1548920 h 4795150"/>
                  <a:gd name="connsiteX18" fmla="*/ 2655846 w 5410113"/>
                  <a:gd name="connsiteY18" fmla="*/ 1567602 h 4795150"/>
                  <a:gd name="connsiteX19" fmla="*/ 2532853 w 5410113"/>
                  <a:gd name="connsiteY19" fmla="*/ 1622092 h 4795150"/>
                  <a:gd name="connsiteX20" fmla="*/ 2461238 w 5410113"/>
                  <a:gd name="connsiteY20" fmla="*/ 1604189 h 4795150"/>
                  <a:gd name="connsiteX21" fmla="*/ 2448004 w 5410113"/>
                  <a:gd name="connsiteY21" fmla="*/ 1602632 h 4795150"/>
                  <a:gd name="connsiteX22" fmla="*/ 2441777 w 5410113"/>
                  <a:gd name="connsiteY22" fmla="*/ 1626763 h 4795150"/>
                  <a:gd name="connsiteX23" fmla="*/ 2314892 w 5410113"/>
                  <a:gd name="connsiteY23" fmla="*/ 1611973 h 4795150"/>
                  <a:gd name="connsiteX24" fmla="*/ 2081362 w 5410113"/>
                  <a:gd name="connsiteY24" fmla="*/ 1560596 h 4795150"/>
                  <a:gd name="connsiteX25" fmla="*/ 1569153 w 5410113"/>
                  <a:gd name="connsiteY25" fmla="*/ 1417364 h 4795150"/>
                  <a:gd name="connsiteX26" fmla="*/ 1568374 w 5410113"/>
                  <a:gd name="connsiteY26" fmla="*/ 1390119 h 4795150"/>
                  <a:gd name="connsiteX27" fmla="*/ 1545800 w 5410113"/>
                  <a:gd name="connsiteY27" fmla="*/ 1411915 h 4795150"/>
                  <a:gd name="connsiteX28" fmla="*/ 1528674 w 5410113"/>
                  <a:gd name="connsiteY28" fmla="*/ 1580836 h 4795150"/>
                  <a:gd name="connsiteX29" fmla="*/ 1484303 w 5410113"/>
                  <a:gd name="connsiteY29" fmla="*/ 1637661 h 4795150"/>
                  <a:gd name="connsiteX30" fmla="*/ 1352748 w 5410113"/>
                  <a:gd name="connsiteY30" fmla="*/ 1683589 h 4795150"/>
                  <a:gd name="connsiteX31" fmla="*/ 1333287 w 5410113"/>
                  <a:gd name="connsiteY31" fmla="*/ 1697601 h 4795150"/>
                  <a:gd name="connsiteX32" fmla="*/ 1034369 w 5410113"/>
                  <a:gd name="connsiteY32" fmla="*/ 1759875 h 4795150"/>
                  <a:gd name="connsiteX33" fmla="*/ 945627 w 5410113"/>
                  <a:gd name="connsiteY33" fmla="*/ 1762989 h 4795150"/>
                  <a:gd name="connsiteX34" fmla="*/ 733893 w 5410113"/>
                  <a:gd name="connsiteY34" fmla="*/ 1664906 h 4795150"/>
                  <a:gd name="connsiteX35" fmla="*/ 729223 w 5410113"/>
                  <a:gd name="connsiteY35" fmla="*/ 1629877 h 4795150"/>
                  <a:gd name="connsiteX36" fmla="*/ 731558 w 5410113"/>
                  <a:gd name="connsiteY36" fmla="*/ 1255450 h 4795150"/>
                  <a:gd name="connsiteX37" fmla="*/ 731558 w 5410113"/>
                  <a:gd name="connsiteY37" fmla="*/ 968208 h 4795150"/>
                  <a:gd name="connsiteX38" fmla="*/ 731558 w 5410113"/>
                  <a:gd name="connsiteY38" fmla="*/ 825755 h 4795150"/>
                  <a:gd name="connsiteX39" fmla="*/ 732336 w 5410113"/>
                  <a:gd name="connsiteY39" fmla="*/ 645158 h 4795150"/>
                  <a:gd name="connsiteX40" fmla="*/ 733893 w 5410113"/>
                  <a:gd name="connsiteY40" fmla="*/ 403844 h 4795150"/>
                  <a:gd name="connsiteX41" fmla="*/ 738564 w 5410113"/>
                  <a:gd name="connsiteY41" fmla="*/ 88578 h 4795150"/>
                  <a:gd name="connsiteX42" fmla="*/ 722995 w 5410113"/>
                  <a:gd name="connsiteY42" fmla="*/ 60555 h 4795150"/>
                  <a:gd name="connsiteX43" fmla="*/ 677068 w 5410113"/>
                  <a:gd name="connsiteY43" fmla="*/ 50435 h 4795150"/>
                  <a:gd name="connsiteX44" fmla="*/ 647487 w 5410113"/>
                  <a:gd name="connsiteY44" fmla="*/ 47321 h 4795150"/>
                  <a:gd name="connsiteX45" fmla="*/ 402280 w 5410113"/>
                  <a:gd name="connsiteY45" fmla="*/ 20855 h 4795150"/>
                  <a:gd name="connsiteX46" fmla="*/ 193660 w 5410113"/>
                  <a:gd name="connsiteY46" fmla="*/ 1394 h 4795150"/>
                  <a:gd name="connsiteX47" fmla="*/ 163301 w 5410113"/>
                  <a:gd name="connsiteY47" fmla="*/ 17741 h 4795150"/>
                  <a:gd name="connsiteX48" fmla="*/ 157852 w 5410113"/>
                  <a:gd name="connsiteY48" fmla="*/ 26304 h 4795150"/>
                  <a:gd name="connsiteX49" fmla="*/ 115038 w 5410113"/>
                  <a:gd name="connsiteY49" fmla="*/ 260612 h 4795150"/>
                  <a:gd name="connsiteX50" fmla="*/ 66776 w 5410113"/>
                  <a:gd name="connsiteY50" fmla="*/ 580548 h 4795150"/>
                  <a:gd name="connsiteX51" fmla="*/ 26297 w 5410113"/>
                  <a:gd name="connsiteY51" fmla="*/ 934736 h 4795150"/>
                  <a:gd name="connsiteX52" fmla="*/ 6836 w 5410113"/>
                  <a:gd name="connsiteY52" fmla="*/ 1232876 h 4795150"/>
                  <a:gd name="connsiteX53" fmla="*/ 6058 w 5410113"/>
                  <a:gd name="connsiteY53" fmla="*/ 1299042 h 4795150"/>
                  <a:gd name="connsiteX54" fmla="*/ 15399 w 5410113"/>
                  <a:gd name="connsiteY54" fmla="*/ 1709277 h 4795150"/>
                  <a:gd name="connsiteX55" fmla="*/ 127493 w 5410113"/>
                  <a:gd name="connsiteY55" fmla="*/ 2159990 h 4795150"/>
                  <a:gd name="connsiteX56" fmla="*/ 553297 w 5410113"/>
                  <a:gd name="connsiteY56" fmla="*/ 2821659 h 4795150"/>
                  <a:gd name="connsiteX57" fmla="*/ 710540 w 5410113"/>
                  <a:gd name="connsiteY57" fmla="*/ 2929861 h 4795150"/>
                  <a:gd name="connsiteX58" fmla="*/ 862335 w 5410113"/>
                  <a:gd name="connsiteY58" fmla="*/ 3017046 h 4795150"/>
                  <a:gd name="connsiteX59" fmla="*/ 998561 w 5410113"/>
                  <a:gd name="connsiteY59" fmla="*/ 3163391 h 4795150"/>
                  <a:gd name="connsiteX60" fmla="*/ 1355083 w 5410113"/>
                  <a:gd name="connsiteY60" fmla="*/ 3652247 h 4795150"/>
                  <a:gd name="connsiteX61" fmla="*/ 1411130 w 5410113"/>
                  <a:gd name="connsiteY61" fmla="*/ 3723863 h 4795150"/>
                  <a:gd name="connsiteX62" fmla="*/ 1542686 w 5410113"/>
                  <a:gd name="connsiteY62" fmla="*/ 3924699 h 4795150"/>
                  <a:gd name="connsiteX63" fmla="*/ 1749749 w 5410113"/>
                  <a:gd name="connsiteY63" fmla="*/ 4388646 h 4795150"/>
                  <a:gd name="connsiteX64" fmla="*/ 1799569 w 5410113"/>
                  <a:gd name="connsiteY64" fmla="*/ 4777863 h 4795150"/>
                  <a:gd name="connsiteX65" fmla="*/ 1828371 w 5410113"/>
                  <a:gd name="connsiteY65" fmla="*/ 4800437 h 4795150"/>
                  <a:gd name="connsiteX66" fmla="*/ 3843735 w 5410113"/>
                  <a:gd name="connsiteY66" fmla="*/ 4653313 h 4795150"/>
                  <a:gd name="connsiteX67" fmla="*/ 3858526 w 5410113"/>
                  <a:gd name="connsiteY67" fmla="*/ 4641637 h 4795150"/>
                  <a:gd name="connsiteX68" fmla="*/ 3837508 w 5410113"/>
                  <a:gd name="connsiteY68" fmla="*/ 4548225 h 4795150"/>
                  <a:gd name="connsiteX69" fmla="*/ 3607092 w 5410113"/>
                  <a:gd name="connsiteY69" fmla="*/ 3628894 h 4795150"/>
                  <a:gd name="connsiteX70" fmla="*/ 3375897 w 5410113"/>
                  <a:gd name="connsiteY70" fmla="*/ 2736031 h 4795150"/>
                  <a:gd name="connsiteX71" fmla="*/ 3361107 w 5410113"/>
                  <a:gd name="connsiteY71" fmla="*/ 2676870 h 4795150"/>
                  <a:gd name="connsiteX72" fmla="*/ 3310508 w 5410113"/>
                  <a:gd name="connsiteY72" fmla="*/ 2488489 h 4795150"/>
                  <a:gd name="connsiteX73" fmla="*/ 3325299 w 5410113"/>
                  <a:gd name="connsiteY73" fmla="*/ 2461244 h 4795150"/>
                  <a:gd name="connsiteX74" fmla="*/ 3642900 w 5410113"/>
                  <a:gd name="connsiteY74" fmla="*/ 2453460 h 4795150"/>
                  <a:gd name="connsiteX75" fmla="*/ 4049242 w 5410113"/>
                  <a:gd name="connsiteY75" fmla="*/ 2366275 h 4795150"/>
                  <a:gd name="connsiteX76" fmla="*/ 4527979 w 5410113"/>
                  <a:gd name="connsiteY76" fmla="*/ 2235498 h 4795150"/>
                  <a:gd name="connsiteX77" fmla="*/ 4682887 w 5410113"/>
                  <a:gd name="connsiteY77" fmla="*/ 2185679 h 4795150"/>
                  <a:gd name="connsiteX78" fmla="*/ 4724144 w 5410113"/>
                  <a:gd name="connsiteY78" fmla="*/ 2171667 h 4795150"/>
                  <a:gd name="connsiteX79" fmla="*/ 4837017 w 5410113"/>
                  <a:gd name="connsiteY79" fmla="*/ 2097715 h 4795150"/>
                  <a:gd name="connsiteX80" fmla="*/ 5115696 w 5410113"/>
                  <a:gd name="connsiteY80" fmla="*/ 1597961 h 4795150"/>
                  <a:gd name="connsiteX81" fmla="*/ 5276053 w 5410113"/>
                  <a:gd name="connsiteY81" fmla="*/ 1271797 h 4795150"/>
                  <a:gd name="connsiteX82" fmla="*/ 5355454 w 5410113"/>
                  <a:gd name="connsiteY82" fmla="*/ 1095871 h 4795150"/>
                  <a:gd name="connsiteX83" fmla="*/ 5408387 w 5410113"/>
                  <a:gd name="connsiteY83" fmla="*/ 926951 h 4795150"/>
                  <a:gd name="connsiteX84" fmla="*/ 5406830 w 5410113"/>
                  <a:gd name="connsiteY84" fmla="*/ 796175 h 4795150"/>
                  <a:gd name="connsiteX85" fmla="*/ 5395932 w 5410113"/>
                  <a:gd name="connsiteY85" fmla="*/ 747912 h 4795150"/>
                  <a:gd name="connsiteX86" fmla="*/ 2184894 w 5410113"/>
                  <a:gd name="connsiteY86" fmla="*/ 1682810 h 4795150"/>
                  <a:gd name="connsiteX87" fmla="*/ 2181780 w 5410113"/>
                  <a:gd name="connsiteY87" fmla="*/ 1682810 h 4795150"/>
                  <a:gd name="connsiteX88" fmla="*/ 2183337 w 5410113"/>
                  <a:gd name="connsiteY88" fmla="*/ 1678918 h 4795150"/>
                  <a:gd name="connsiteX89" fmla="*/ 2184894 w 5410113"/>
                  <a:gd name="connsiteY89" fmla="*/ 1682810 h 4795150"/>
                  <a:gd name="connsiteX90" fmla="*/ 3492662 w 5410113"/>
                  <a:gd name="connsiteY90" fmla="*/ 4619062 h 4795150"/>
                  <a:gd name="connsiteX91" fmla="*/ 3495776 w 5410113"/>
                  <a:gd name="connsiteY91" fmla="*/ 4615170 h 4795150"/>
                  <a:gd name="connsiteX92" fmla="*/ 3488770 w 5410113"/>
                  <a:gd name="connsiteY92" fmla="*/ 4633852 h 4795150"/>
                  <a:gd name="connsiteX93" fmla="*/ 3485656 w 5410113"/>
                  <a:gd name="connsiteY93" fmla="*/ 4636966 h 4795150"/>
                  <a:gd name="connsiteX94" fmla="*/ 3492662 w 5410113"/>
                  <a:gd name="connsiteY94" fmla="*/ 4619062 h 479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5410113" h="4795150">
                    <a:moveTo>
                      <a:pt x="5395932" y="747912"/>
                    </a:moveTo>
                    <a:cubicBezTo>
                      <a:pt x="5388926" y="738570"/>
                      <a:pt x="5374915" y="737014"/>
                      <a:pt x="5368687" y="726894"/>
                    </a:cubicBezTo>
                    <a:cubicBezTo>
                      <a:pt x="5366352" y="724559"/>
                      <a:pt x="5363238" y="722223"/>
                      <a:pt x="5359346" y="720666"/>
                    </a:cubicBezTo>
                    <a:cubicBezTo>
                      <a:pt x="5356232" y="719888"/>
                      <a:pt x="5352340" y="719109"/>
                      <a:pt x="5348448" y="719109"/>
                    </a:cubicBezTo>
                    <a:cubicBezTo>
                      <a:pt x="5286952" y="716774"/>
                      <a:pt x="5228569" y="679409"/>
                      <a:pt x="5176414" y="649829"/>
                    </a:cubicBezTo>
                    <a:cubicBezTo>
                      <a:pt x="5153061" y="636596"/>
                      <a:pt x="5055757" y="600009"/>
                      <a:pt x="5046416" y="578213"/>
                    </a:cubicBezTo>
                    <a:cubicBezTo>
                      <a:pt x="5044859" y="575099"/>
                      <a:pt x="5043302" y="571207"/>
                      <a:pt x="5040188" y="568872"/>
                    </a:cubicBezTo>
                    <a:cubicBezTo>
                      <a:pt x="4996596" y="550189"/>
                      <a:pt x="4995039" y="549411"/>
                      <a:pt x="4970907" y="589890"/>
                    </a:cubicBezTo>
                    <a:cubicBezTo>
                      <a:pt x="4945998" y="631147"/>
                      <a:pt x="4917196" y="670847"/>
                      <a:pt x="4891508" y="711325"/>
                    </a:cubicBezTo>
                    <a:cubicBezTo>
                      <a:pt x="4836238" y="799288"/>
                      <a:pt x="4778635" y="886473"/>
                      <a:pt x="4721809" y="973657"/>
                    </a:cubicBezTo>
                    <a:cubicBezTo>
                      <a:pt x="4648636" y="1086530"/>
                      <a:pt x="4575463" y="1198625"/>
                      <a:pt x="4501512" y="1311497"/>
                    </a:cubicBezTo>
                    <a:cubicBezTo>
                      <a:pt x="4441573" y="1403353"/>
                      <a:pt x="4381633" y="1471855"/>
                      <a:pt x="4321694" y="1563710"/>
                    </a:cubicBezTo>
                    <a:cubicBezTo>
                      <a:pt x="4307682" y="1585506"/>
                      <a:pt x="4290557" y="1606524"/>
                      <a:pt x="4264090" y="1605746"/>
                    </a:cubicBezTo>
                    <a:cubicBezTo>
                      <a:pt x="4253970" y="1609638"/>
                      <a:pt x="4063254" y="1623649"/>
                      <a:pt x="4025110" y="1622871"/>
                    </a:cubicBezTo>
                    <a:cubicBezTo>
                      <a:pt x="3920801" y="1619757"/>
                      <a:pt x="3809484" y="1656344"/>
                      <a:pt x="3702061" y="1655565"/>
                    </a:cubicBezTo>
                    <a:cubicBezTo>
                      <a:pt x="3558050" y="1654008"/>
                      <a:pt x="3408591" y="1647781"/>
                      <a:pt x="3266916" y="1619757"/>
                    </a:cubicBezTo>
                    <a:cubicBezTo>
                      <a:pt x="3227216" y="1611973"/>
                      <a:pt x="3188295" y="1604967"/>
                      <a:pt x="3148594" y="1597183"/>
                    </a:cubicBezTo>
                    <a:cubicBezTo>
                      <a:pt x="3059074" y="1579279"/>
                      <a:pt x="2968776" y="1564488"/>
                      <a:pt x="2879256" y="1548920"/>
                    </a:cubicBezTo>
                    <a:cubicBezTo>
                      <a:pt x="2802191" y="1534908"/>
                      <a:pt x="2728240" y="1539579"/>
                      <a:pt x="2655846" y="1567602"/>
                    </a:cubicBezTo>
                    <a:cubicBezTo>
                      <a:pt x="2613810" y="1583949"/>
                      <a:pt x="2573332" y="1602632"/>
                      <a:pt x="2532853" y="1622092"/>
                    </a:cubicBezTo>
                    <a:cubicBezTo>
                      <a:pt x="2484591" y="1646224"/>
                      <a:pt x="2489261" y="1650116"/>
                      <a:pt x="2461238" y="1604189"/>
                    </a:cubicBezTo>
                    <a:cubicBezTo>
                      <a:pt x="2457345" y="1601075"/>
                      <a:pt x="2452675" y="1601075"/>
                      <a:pt x="2448004" y="1602632"/>
                    </a:cubicBezTo>
                    <a:cubicBezTo>
                      <a:pt x="2441777" y="1608081"/>
                      <a:pt x="2440220" y="1618979"/>
                      <a:pt x="2441777" y="1626763"/>
                    </a:cubicBezTo>
                    <a:cubicBezTo>
                      <a:pt x="2437106" y="1608081"/>
                      <a:pt x="2346029" y="1618979"/>
                      <a:pt x="2314892" y="1611973"/>
                    </a:cubicBezTo>
                    <a:cubicBezTo>
                      <a:pt x="2237049" y="1595626"/>
                      <a:pt x="2159205" y="1578500"/>
                      <a:pt x="2081362" y="1560596"/>
                    </a:cubicBezTo>
                    <a:cubicBezTo>
                      <a:pt x="2025315" y="1547363"/>
                      <a:pt x="1570709" y="1457843"/>
                      <a:pt x="1569153" y="1417364"/>
                    </a:cubicBezTo>
                    <a:cubicBezTo>
                      <a:pt x="1569153" y="1408023"/>
                      <a:pt x="1568374" y="1398682"/>
                      <a:pt x="1568374" y="1390119"/>
                    </a:cubicBezTo>
                    <a:cubicBezTo>
                      <a:pt x="1545021" y="1380778"/>
                      <a:pt x="1547356" y="1399461"/>
                      <a:pt x="1545800" y="1411915"/>
                    </a:cubicBezTo>
                    <a:cubicBezTo>
                      <a:pt x="1538015" y="1467963"/>
                      <a:pt x="1528674" y="1524010"/>
                      <a:pt x="1528674" y="1580836"/>
                    </a:cubicBezTo>
                    <a:cubicBezTo>
                      <a:pt x="1528674" y="1611194"/>
                      <a:pt x="1514662" y="1628320"/>
                      <a:pt x="1484303" y="1637661"/>
                    </a:cubicBezTo>
                    <a:cubicBezTo>
                      <a:pt x="1439933" y="1651673"/>
                      <a:pt x="1397119" y="1671134"/>
                      <a:pt x="1352748" y="1683589"/>
                    </a:cubicBezTo>
                    <a:cubicBezTo>
                      <a:pt x="1344964" y="1685924"/>
                      <a:pt x="1337179" y="1689038"/>
                      <a:pt x="1333287" y="1697601"/>
                    </a:cubicBezTo>
                    <a:cubicBezTo>
                      <a:pt x="1235983" y="1732630"/>
                      <a:pt x="1136343" y="1743528"/>
                      <a:pt x="1034369" y="1759875"/>
                    </a:cubicBezTo>
                    <a:cubicBezTo>
                      <a:pt x="1004788" y="1764546"/>
                      <a:pt x="972094" y="1776222"/>
                      <a:pt x="945627" y="1762989"/>
                    </a:cubicBezTo>
                    <a:cubicBezTo>
                      <a:pt x="873233" y="1727959"/>
                      <a:pt x="802395" y="1706942"/>
                      <a:pt x="733893" y="1664906"/>
                    </a:cubicBezTo>
                    <a:cubicBezTo>
                      <a:pt x="726887" y="1654008"/>
                      <a:pt x="729223" y="1641553"/>
                      <a:pt x="729223" y="1629877"/>
                    </a:cubicBezTo>
                    <a:cubicBezTo>
                      <a:pt x="729223" y="1505327"/>
                      <a:pt x="730779" y="1380000"/>
                      <a:pt x="731558" y="1255450"/>
                    </a:cubicBezTo>
                    <a:cubicBezTo>
                      <a:pt x="732336" y="1159703"/>
                      <a:pt x="731558" y="1063956"/>
                      <a:pt x="731558" y="968208"/>
                    </a:cubicBezTo>
                    <a:cubicBezTo>
                      <a:pt x="726887" y="920724"/>
                      <a:pt x="735450" y="872461"/>
                      <a:pt x="731558" y="825755"/>
                    </a:cubicBezTo>
                    <a:cubicBezTo>
                      <a:pt x="726887" y="765037"/>
                      <a:pt x="733893" y="705098"/>
                      <a:pt x="732336" y="645158"/>
                    </a:cubicBezTo>
                    <a:cubicBezTo>
                      <a:pt x="730779" y="564980"/>
                      <a:pt x="732336" y="484023"/>
                      <a:pt x="733893" y="403844"/>
                    </a:cubicBezTo>
                    <a:cubicBezTo>
                      <a:pt x="735450" y="298755"/>
                      <a:pt x="737007" y="193667"/>
                      <a:pt x="738564" y="88578"/>
                    </a:cubicBezTo>
                    <a:cubicBezTo>
                      <a:pt x="738564" y="76902"/>
                      <a:pt x="744013" y="60555"/>
                      <a:pt x="722995" y="60555"/>
                    </a:cubicBezTo>
                    <a:cubicBezTo>
                      <a:pt x="707426" y="58219"/>
                      <a:pt x="691079" y="59776"/>
                      <a:pt x="677068" y="50435"/>
                    </a:cubicBezTo>
                    <a:cubicBezTo>
                      <a:pt x="667726" y="47321"/>
                      <a:pt x="657607" y="47321"/>
                      <a:pt x="647487" y="47321"/>
                    </a:cubicBezTo>
                    <a:cubicBezTo>
                      <a:pt x="564973" y="42651"/>
                      <a:pt x="484016" y="31753"/>
                      <a:pt x="402280" y="20855"/>
                    </a:cubicBezTo>
                    <a:cubicBezTo>
                      <a:pt x="336114" y="11513"/>
                      <a:pt x="255935" y="17741"/>
                      <a:pt x="193660" y="1394"/>
                    </a:cubicBezTo>
                    <a:cubicBezTo>
                      <a:pt x="178870" y="-2498"/>
                      <a:pt x="167194" y="1394"/>
                      <a:pt x="163301" y="17741"/>
                    </a:cubicBezTo>
                    <a:cubicBezTo>
                      <a:pt x="160188" y="20076"/>
                      <a:pt x="158631" y="23190"/>
                      <a:pt x="157852" y="26304"/>
                    </a:cubicBezTo>
                    <a:cubicBezTo>
                      <a:pt x="143062" y="104147"/>
                      <a:pt x="129050" y="182769"/>
                      <a:pt x="115038" y="260612"/>
                    </a:cubicBezTo>
                    <a:cubicBezTo>
                      <a:pt x="97134" y="367258"/>
                      <a:pt x="80787" y="473903"/>
                      <a:pt x="66776" y="580548"/>
                    </a:cubicBezTo>
                    <a:cubicBezTo>
                      <a:pt x="51207" y="698092"/>
                      <a:pt x="37974" y="816414"/>
                      <a:pt x="26297" y="934736"/>
                    </a:cubicBezTo>
                    <a:cubicBezTo>
                      <a:pt x="16177" y="1033597"/>
                      <a:pt x="6836" y="1133236"/>
                      <a:pt x="6836" y="1232876"/>
                    </a:cubicBezTo>
                    <a:cubicBezTo>
                      <a:pt x="6836" y="1254672"/>
                      <a:pt x="8393" y="1276468"/>
                      <a:pt x="6058" y="1299042"/>
                    </a:cubicBezTo>
                    <a:cubicBezTo>
                      <a:pt x="-6397" y="1436047"/>
                      <a:pt x="2166" y="1573051"/>
                      <a:pt x="15399" y="1709277"/>
                    </a:cubicBezTo>
                    <a:cubicBezTo>
                      <a:pt x="30189" y="1864964"/>
                      <a:pt x="69889" y="2014423"/>
                      <a:pt x="127493" y="2159990"/>
                    </a:cubicBezTo>
                    <a:cubicBezTo>
                      <a:pt x="226354" y="2409089"/>
                      <a:pt x="361023" y="2633278"/>
                      <a:pt x="553297" y="2821659"/>
                    </a:cubicBezTo>
                    <a:cubicBezTo>
                      <a:pt x="600003" y="2867586"/>
                      <a:pt x="651379" y="2902616"/>
                      <a:pt x="710540" y="2929861"/>
                    </a:cubicBezTo>
                    <a:cubicBezTo>
                      <a:pt x="763474" y="2954771"/>
                      <a:pt x="817186" y="2976567"/>
                      <a:pt x="862335" y="3017046"/>
                    </a:cubicBezTo>
                    <a:cubicBezTo>
                      <a:pt x="912933" y="3061416"/>
                      <a:pt x="955747" y="3112793"/>
                      <a:pt x="998561" y="3163391"/>
                    </a:cubicBezTo>
                    <a:cubicBezTo>
                      <a:pt x="1130894" y="3319856"/>
                      <a:pt x="1239097" y="3483327"/>
                      <a:pt x="1355083" y="3652247"/>
                    </a:cubicBezTo>
                    <a:cubicBezTo>
                      <a:pt x="1376879" y="3674044"/>
                      <a:pt x="1385442" y="3705181"/>
                      <a:pt x="1411130" y="3723863"/>
                    </a:cubicBezTo>
                    <a:cubicBezTo>
                      <a:pt x="1459393" y="3788473"/>
                      <a:pt x="1500650" y="3856976"/>
                      <a:pt x="1542686" y="3924699"/>
                    </a:cubicBezTo>
                    <a:cubicBezTo>
                      <a:pt x="1631427" y="4070266"/>
                      <a:pt x="1705378" y="4222061"/>
                      <a:pt x="1749749" y="4388646"/>
                    </a:cubicBezTo>
                    <a:cubicBezTo>
                      <a:pt x="1782443" y="4513973"/>
                      <a:pt x="1789449" y="4650199"/>
                      <a:pt x="1799569" y="4777863"/>
                    </a:cubicBezTo>
                    <a:cubicBezTo>
                      <a:pt x="1801126" y="4800437"/>
                      <a:pt x="1809688" y="4803551"/>
                      <a:pt x="1828371" y="4800437"/>
                    </a:cubicBezTo>
                    <a:cubicBezTo>
                      <a:pt x="1850167" y="4796545"/>
                      <a:pt x="3723078" y="4661876"/>
                      <a:pt x="3843735" y="4653313"/>
                    </a:cubicBezTo>
                    <a:cubicBezTo>
                      <a:pt x="3852298" y="4654870"/>
                      <a:pt x="3864753" y="4661098"/>
                      <a:pt x="3858526" y="4641637"/>
                    </a:cubicBezTo>
                    <a:cubicBezTo>
                      <a:pt x="3847628" y="4611278"/>
                      <a:pt x="3845292" y="4579362"/>
                      <a:pt x="3837508" y="4548225"/>
                    </a:cubicBezTo>
                    <a:cubicBezTo>
                      <a:pt x="3762000" y="4241522"/>
                      <a:pt x="3684935" y="3935597"/>
                      <a:pt x="3607092" y="3628894"/>
                    </a:cubicBezTo>
                    <a:cubicBezTo>
                      <a:pt x="3531584" y="3332311"/>
                      <a:pt x="3467752" y="3027944"/>
                      <a:pt x="3375897" y="2736031"/>
                    </a:cubicBezTo>
                    <a:cubicBezTo>
                      <a:pt x="3369669" y="2716570"/>
                      <a:pt x="3364999" y="2697110"/>
                      <a:pt x="3361107" y="2676870"/>
                    </a:cubicBezTo>
                    <a:cubicBezTo>
                      <a:pt x="3344760" y="2613817"/>
                      <a:pt x="3326856" y="2551542"/>
                      <a:pt x="3310508" y="2488489"/>
                    </a:cubicBezTo>
                    <a:cubicBezTo>
                      <a:pt x="3307395" y="2475256"/>
                      <a:pt x="3301167" y="2461244"/>
                      <a:pt x="3325299" y="2461244"/>
                    </a:cubicBezTo>
                    <a:cubicBezTo>
                      <a:pt x="3419489" y="2462023"/>
                      <a:pt x="3549488" y="2464358"/>
                      <a:pt x="3642900" y="2453460"/>
                    </a:cubicBezTo>
                    <a:cubicBezTo>
                      <a:pt x="3792359" y="2436334"/>
                      <a:pt x="3902896" y="2402083"/>
                      <a:pt x="4049242" y="2366275"/>
                    </a:cubicBezTo>
                    <a:cubicBezTo>
                      <a:pt x="4210378" y="2327353"/>
                      <a:pt x="4369957" y="2282983"/>
                      <a:pt x="4527979" y="2235498"/>
                    </a:cubicBezTo>
                    <a:cubicBezTo>
                      <a:pt x="4579355" y="2219151"/>
                      <a:pt x="4629954" y="2198912"/>
                      <a:pt x="4682887" y="2185679"/>
                    </a:cubicBezTo>
                    <a:cubicBezTo>
                      <a:pt x="4696899" y="2180229"/>
                      <a:pt x="4710132" y="2174780"/>
                      <a:pt x="4724144" y="2171667"/>
                    </a:cubicBezTo>
                    <a:cubicBezTo>
                      <a:pt x="4772407" y="2161547"/>
                      <a:pt x="4800431" y="2134302"/>
                      <a:pt x="4837017" y="2097715"/>
                    </a:cubicBezTo>
                    <a:cubicBezTo>
                      <a:pt x="4991147" y="1943586"/>
                      <a:pt x="5025398" y="1759875"/>
                      <a:pt x="5115696" y="1597961"/>
                    </a:cubicBezTo>
                    <a:cubicBezTo>
                      <a:pt x="5173300" y="1495208"/>
                      <a:pt x="5230126" y="1383113"/>
                      <a:pt x="5276053" y="1271797"/>
                    </a:cubicBezTo>
                    <a:cubicBezTo>
                      <a:pt x="5300185" y="1214193"/>
                      <a:pt x="5336771" y="1155032"/>
                      <a:pt x="5355454" y="1095871"/>
                    </a:cubicBezTo>
                    <a:cubicBezTo>
                      <a:pt x="5371801" y="1043716"/>
                      <a:pt x="5384256" y="975992"/>
                      <a:pt x="5408387" y="926951"/>
                    </a:cubicBezTo>
                    <a:cubicBezTo>
                      <a:pt x="5423956" y="884916"/>
                      <a:pt x="5407609" y="841324"/>
                      <a:pt x="5406830" y="796175"/>
                    </a:cubicBezTo>
                    <a:cubicBezTo>
                      <a:pt x="5406052" y="779827"/>
                      <a:pt x="5413836" y="761145"/>
                      <a:pt x="5395932" y="747912"/>
                    </a:cubicBezTo>
                    <a:close/>
                    <a:moveTo>
                      <a:pt x="2184894" y="1682810"/>
                    </a:moveTo>
                    <a:lnTo>
                      <a:pt x="2181780" y="1682810"/>
                    </a:lnTo>
                    <a:cubicBezTo>
                      <a:pt x="2182558" y="1681253"/>
                      <a:pt x="2182558" y="1680475"/>
                      <a:pt x="2183337" y="1678918"/>
                    </a:cubicBezTo>
                    <a:cubicBezTo>
                      <a:pt x="2184115" y="1680475"/>
                      <a:pt x="2184115" y="1681253"/>
                      <a:pt x="2184894" y="1682810"/>
                    </a:cubicBezTo>
                    <a:close/>
                    <a:moveTo>
                      <a:pt x="3492662" y="4619062"/>
                    </a:moveTo>
                    <a:cubicBezTo>
                      <a:pt x="3493440" y="4617505"/>
                      <a:pt x="3494219" y="4616727"/>
                      <a:pt x="3495776" y="4615170"/>
                    </a:cubicBezTo>
                    <a:cubicBezTo>
                      <a:pt x="3495776" y="4622176"/>
                      <a:pt x="3494997" y="4628403"/>
                      <a:pt x="3488770" y="4633852"/>
                    </a:cubicBezTo>
                    <a:cubicBezTo>
                      <a:pt x="3487991" y="4634631"/>
                      <a:pt x="3486434" y="4636188"/>
                      <a:pt x="3485656" y="4636966"/>
                    </a:cubicBezTo>
                    <a:cubicBezTo>
                      <a:pt x="3486434" y="4629960"/>
                      <a:pt x="3488770" y="4623733"/>
                      <a:pt x="3492662" y="461906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4DE550C9-3C58-4946-8986-3D8A38239C92}"/>
                  </a:ext>
                </a:extLst>
              </p:cNvPr>
              <p:cNvSpPr/>
              <p:nvPr/>
            </p:nvSpPr>
            <p:spPr>
              <a:xfrm>
                <a:off x="6981857" y="5303468"/>
                <a:ext cx="7784" cy="7784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542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13DD010-A5E9-4F16-AD58-41B6B32F622B}"/>
                </a:ext>
              </a:extLst>
            </p:cNvPr>
            <p:cNvSpPr/>
            <p:nvPr/>
          </p:nvSpPr>
          <p:spPr>
            <a:xfrm>
              <a:off x="5015534" y="5968961"/>
              <a:ext cx="2444282" cy="887414"/>
            </a:xfrm>
            <a:custGeom>
              <a:avLst/>
              <a:gdLst>
                <a:gd name="connsiteX0" fmla="*/ 2216201 w 2444281"/>
                <a:gd name="connsiteY0" fmla="*/ 281860 h 887414"/>
                <a:gd name="connsiteX1" fmla="*/ 2216979 w 2444281"/>
                <a:gd name="connsiteY1" fmla="*/ 285752 h 887414"/>
                <a:gd name="connsiteX2" fmla="*/ 2327517 w 2444281"/>
                <a:gd name="connsiteY2" fmla="*/ 457786 h 887414"/>
                <a:gd name="connsiteX3" fmla="*/ 2382007 w 2444281"/>
                <a:gd name="connsiteY3" fmla="*/ 560539 h 887414"/>
                <a:gd name="connsiteX4" fmla="*/ 2382007 w 2444281"/>
                <a:gd name="connsiteY4" fmla="*/ 560539 h 887414"/>
                <a:gd name="connsiteX5" fmla="*/ 2417037 w 2444281"/>
                <a:gd name="connsiteY5" fmla="*/ 633712 h 887414"/>
                <a:gd name="connsiteX6" fmla="*/ 2440390 w 2444281"/>
                <a:gd name="connsiteY6" fmla="*/ 783950 h 887414"/>
                <a:gd name="connsiteX7" fmla="*/ 2437276 w 2444281"/>
                <a:gd name="connsiteY7" fmla="*/ 790956 h 887414"/>
                <a:gd name="connsiteX8" fmla="*/ 2436497 w 2444281"/>
                <a:gd name="connsiteY8" fmla="*/ 804968 h 887414"/>
                <a:gd name="connsiteX9" fmla="*/ 2426378 w 2444281"/>
                <a:gd name="connsiteY9" fmla="*/ 889817 h 887414"/>
                <a:gd name="connsiteX10" fmla="*/ 25688 w 2444281"/>
                <a:gd name="connsiteY10" fmla="*/ 889817 h 887414"/>
                <a:gd name="connsiteX11" fmla="*/ 11676 w 2444281"/>
                <a:gd name="connsiteY11" fmla="*/ 861015 h 887414"/>
                <a:gd name="connsiteX12" fmla="*/ 7006 w 2444281"/>
                <a:gd name="connsiteY12" fmla="*/ 590120 h 887414"/>
                <a:gd name="connsiteX13" fmla="*/ 64610 w 2444281"/>
                <a:gd name="connsiteY13" fmla="*/ 179886 h 887414"/>
                <a:gd name="connsiteX14" fmla="*/ 100418 w 2444281"/>
                <a:gd name="connsiteY14" fmla="*/ 144077 h 887414"/>
                <a:gd name="connsiteX15" fmla="*/ 173591 w 2444281"/>
                <a:gd name="connsiteY15" fmla="*/ 136293 h 887414"/>
                <a:gd name="connsiteX16" fmla="*/ 433587 w 2444281"/>
                <a:gd name="connsiteY16" fmla="*/ 116832 h 887414"/>
                <a:gd name="connsiteX17" fmla="*/ 693584 w 2444281"/>
                <a:gd name="connsiteY17" fmla="*/ 98150 h 887414"/>
                <a:gd name="connsiteX18" fmla="*/ 890528 w 2444281"/>
                <a:gd name="connsiteY18" fmla="*/ 84138 h 887414"/>
                <a:gd name="connsiteX19" fmla="*/ 1139627 w 2444281"/>
                <a:gd name="connsiteY19" fmla="*/ 67013 h 887414"/>
                <a:gd name="connsiteX20" fmla="*/ 1435432 w 2444281"/>
                <a:gd name="connsiteY20" fmla="*/ 45995 h 887414"/>
                <a:gd name="connsiteX21" fmla="*/ 1561538 w 2444281"/>
                <a:gd name="connsiteY21" fmla="*/ 38211 h 887414"/>
                <a:gd name="connsiteX22" fmla="*/ 1602795 w 2444281"/>
                <a:gd name="connsiteY22" fmla="*/ 48330 h 887414"/>
                <a:gd name="connsiteX23" fmla="*/ 1679081 w 2444281"/>
                <a:gd name="connsiteY23" fmla="*/ 96593 h 887414"/>
                <a:gd name="connsiteX24" fmla="*/ 1718003 w 2444281"/>
                <a:gd name="connsiteY24" fmla="*/ 81803 h 887414"/>
                <a:gd name="connsiteX25" fmla="*/ 1731236 w 2444281"/>
                <a:gd name="connsiteY25" fmla="*/ 40546 h 887414"/>
                <a:gd name="connsiteX26" fmla="*/ 1748362 w 2444281"/>
                <a:gd name="connsiteY26" fmla="*/ 26534 h 887414"/>
                <a:gd name="connsiteX27" fmla="*/ 2004467 w 2444281"/>
                <a:gd name="connsiteY27" fmla="*/ 7073 h 887414"/>
                <a:gd name="connsiteX28" fmla="*/ 2102549 w 2444281"/>
                <a:gd name="connsiteY28" fmla="*/ 67 h 887414"/>
                <a:gd name="connsiteX29" fmla="*/ 2161710 w 2444281"/>
                <a:gd name="connsiteY29" fmla="*/ 55336 h 887414"/>
                <a:gd name="connsiteX30" fmla="*/ 2161710 w 2444281"/>
                <a:gd name="connsiteY30" fmla="*/ 55336 h 887414"/>
                <a:gd name="connsiteX31" fmla="*/ 2177279 w 2444281"/>
                <a:gd name="connsiteY31" fmla="*/ 126174 h 887414"/>
                <a:gd name="connsiteX32" fmla="*/ 2206081 w 2444281"/>
                <a:gd name="connsiteY32" fmla="*/ 253058 h 887414"/>
                <a:gd name="connsiteX33" fmla="*/ 2206081 w 2444281"/>
                <a:gd name="connsiteY33" fmla="*/ 253058 h 887414"/>
                <a:gd name="connsiteX34" fmla="*/ 2216201 w 2444281"/>
                <a:gd name="connsiteY34" fmla="*/ 281860 h 8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444281" h="887414">
                  <a:moveTo>
                    <a:pt x="2216201" y="281860"/>
                  </a:moveTo>
                  <a:cubicBezTo>
                    <a:pt x="2215422" y="283417"/>
                    <a:pt x="2215422" y="284974"/>
                    <a:pt x="2216979" y="285752"/>
                  </a:cubicBezTo>
                  <a:cubicBezTo>
                    <a:pt x="2257458" y="340243"/>
                    <a:pt x="2293265" y="398625"/>
                    <a:pt x="2327517" y="457786"/>
                  </a:cubicBezTo>
                  <a:cubicBezTo>
                    <a:pt x="2346978" y="491259"/>
                    <a:pt x="2369552" y="523175"/>
                    <a:pt x="2382007" y="560539"/>
                  </a:cubicBezTo>
                  <a:lnTo>
                    <a:pt x="2382007" y="560539"/>
                  </a:lnTo>
                  <a:cubicBezTo>
                    <a:pt x="2402246" y="580779"/>
                    <a:pt x="2406138" y="608802"/>
                    <a:pt x="2417037" y="633712"/>
                  </a:cubicBezTo>
                  <a:cubicBezTo>
                    <a:pt x="2438833" y="681197"/>
                    <a:pt x="2452066" y="731017"/>
                    <a:pt x="2440390" y="783950"/>
                  </a:cubicBezTo>
                  <a:cubicBezTo>
                    <a:pt x="2439611" y="787064"/>
                    <a:pt x="2438833" y="789399"/>
                    <a:pt x="2437276" y="790956"/>
                  </a:cubicBezTo>
                  <a:cubicBezTo>
                    <a:pt x="2437276" y="795627"/>
                    <a:pt x="2437276" y="800297"/>
                    <a:pt x="2436497" y="804968"/>
                  </a:cubicBezTo>
                  <a:cubicBezTo>
                    <a:pt x="2430270" y="832991"/>
                    <a:pt x="2437276" y="862572"/>
                    <a:pt x="2426378" y="889817"/>
                  </a:cubicBezTo>
                  <a:cubicBezTo>
                    <a:pt x="1626148" y="889817"/>
                    <a:pt x="825918" y="889817"/>
                    <a:pt x="25688" y="889817"/>
                  </a:cubicBezTo>
                  <a:cubicBezTo>
                    <a:pt x="16347" y="882032"/>
                    <a:pt x="14012" y="871913"/>
                    <a:pt x="11676" y="861015"/>
                  </a:cubicBezTo>
                  <a:cubicBezTo>
                    <a:pt x="-5449" y="770717"/>
                    <a:pt x="-778" y="680418"/>
                    <a:pt x="7006" y="590120"/>
                  </a:cubicBezTo>
                  <a:cubicBezTo>
                    <a:pt x="19461" y="452337"/>
                    <a:pt x="42035" y="316112"/>
                    <a:pt x="64610" y="179886"/>
                  </a:cubicBezTo>
                  <a:cubicBezTo>
                    <a:pt x="68502" y="157311"/>
                    <a:pt x="76286" y="147191"/>
                    <a:pt x="100418" y="144077"/>
                  </a:cubicBezTo>
                  <a:cubicBezTo>
                    <a:pt x="124549" y="140185"/>
                    <a:pt x="150238" y="143299"/>
                    <a:pt x="173591" y="136293"/>
                  </a:cubicBezTo>
                  <a:cubicBezTo>
                    <a:pt x="259997" y="128509"/>
                    <a:pt x="346403" y="123060"/>
                    <a:pt x="433587" y="116832"/>
                  </a:cubicBezTo>
                  <a:cubicBezTo>
                    <a:pt x="519994" y="110605"/>
                    <a:pt x="607178" y="105156"/>
                    <a:pt x="693584" y="98150"/>
                  </a:cubicBezTo>
                  <a:cubicBezTo>
                    <a:pt x="758973" y="93479"/>
                    <a:pt x="825140" y="88030"/>
                    <a:pt x="890528" y="84138"/>
                  </a:cubicBezTo>
                  <a:cubicBezTo>
                    <a:pt x="973820" y="79468"/>
                    <a:pt x="1056334" y="72461"/>
                    <a:pt x="1139627" y="67013"/>
                  </a:cubicBezTo>
                  <a:cubicBezTo>
                    <a:pt x="1238488" y="60007"/>
                    <a:pt x="1336571" y="52222"/>
                    <a:pt x="1435432" y="45995"/>
                  </a:cubicBezTo>
                  <a:cubicBezTo>
                    <a:pt x="1477467" y="43660"/>
                    <a:pt x="1518724" y="35875"/>
                    <a:pt x="1561538" y="38211"/>
                  </a:cubicBezTo>
                  <a:cubicBezTo>
                    <a:pt x="1577106" y="35097"/>
                    <a:pt x="1590340" y="40546"/>
                    <a:pt x="1602795" y="48330"/>
                  </a:cubicBezTo>
                  <a:cubicBezTo>
                    <a:pt x="1628483" y="63121"/>
                    <a:pt x="1653393" y="81025"/>
                    <a:pt x="1679081" y="96593"/>
                  </a:cubicBezTo>
                  <a:cubicBezTo>
                    <a:pt x="1705548" y="113719"/>
                    <a:pt x="1710219" y="111383"/>
                    <a:pt x="1718003" y="81803"/>
                  </a:cubicBezTo>
                  <a:cubicBezTo>
                    <a:pt x="1721895" y="67791"/>
                    <a:pt x="1725787" y="53779"/>
                    <a:pt x="1731236" y="40546"/>
                  </a:cubicBezTo>
                  <a:cubicBezTo>
                    <a:pt x="1735129" y="33540"/>
                    <a:pt x="1740577" y="28869"/>
                    <a:pt x="1748362" y="26534"/>
                  </a:cubicBezTo>
                  <a:cubicBezTo>
                    <a:pt x="1833211" y="17193"/>
                    <a:pt x="1918839" y="10187"/>
                    <a:pt x="2004467" y="7073"/>
                  </a:cubicBezTo>
                  <a:cubicBezTo>
                    <a:pt x="2037161" y="5516"/>
                    <a:pt x="2069855" y="846"/>
                    <a:pt x="2102549" y="67"/>
                  </a:cubicBezTo>
                  <a:cubicBezTo>
                    <a:pt x="2140693" y="-1490"/>
                    <a:pt x="2153926" y="24199"/>
                    <a:pt x="2161710" y="55336"/>
                  </a:cubicBezTo>
                  <a:lnTo>
                    <a:pt x="2161710" y="55336"/>
                  </a:lnTo>
                  <a:cubicBezTo>
                    <a:pt x="2171830" y="77911"/>
                    <a:pt x="2174944" y="102042"/>
                    <a:pt x="2177279" y="126174"/>
                  </a:cubicBezTo>
                  <a:cubicBezTo>
                    <a:pt x="2181171" y="169766"/>
                    <a:pt x="2196740" y="210244"/>
                    <a:pt x="2206081" y="253058"/>
                  </a:cubicBezTo>
                  <a:lnTo>
                    <a:pt x="2206081" y="253058"/>
                  </a:lnTo>
                  <a:cubicBezTo>
                    <a:pt x="2213865" y="260843"/>
                    <a:pt x="2212308" y="272519"/>
                    <a:pt x="2216201" y="281860"/>
                  </a:cubicBezTo>
                  <a:close/>
                </a:path>
              </a:pathLst>
            </a:custGeom>
            <a:solidFill>
              <a:srgbClr val="000000"/>
            </a:solidFill>
            <a:ln w="7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5BFE337-5BA9-4CD1-A939-7736E6440A0E}"/>
                </a:ext>
              </a:extLst>
            </p:cNvPr>
            <p:cNvSpPr/>
            <p:nvPr/>
          </p:nvSpPr>
          <p:spPr>
            <a:xfrm>
              <a:off x="4568780" y="1022727"/>
              <a:ext cx="1299984" cy="1556867"/>
            </a:xfrm>
            <a:custGeom>
              <a:avLst/>
              <a:gdLst>
                <a:gd name="connsiteX0" fmla="*/ 1292132 w 1299984"/>
                <a:gd name="connsiteY0" fmla="*/ 412704 h 1556867"/>
                <a:gd name="connsiteX1" fmla="*/ 1081955 w 1299984"/>
                <a:gd name="connsiteY1" fmla="*/ 353543 h 1556867"/>
                <a:gd name="connsiteX2" fmla="*/ 898245 w 1299984"/>
                <a:gd name="connsiteY2" fmla="*/ 323184 h 1556867"/>
                <a:gd name="connsiteX3" fmla="*/ 718427 w 1299984"/>
                <a:gd name="connsiteY3" fmla="*/ 324741 h 1556867"/>
                <a:gd name="connsiteX4" fmla="*/ 569746 w 1299984"/>
                <a:gd name="connsiteY4" fmla="*/ 479650 h 1556867"/>
                <a:gd name="connsiteX5" fmla="*/ 542501 w 1299984"/>
                <a:gd name="connsiteY5" fmla="*/ 704617 h 1556867"/>
                <a:gd name="connsiteX6" fmla="*/ 480226 w 1299984"/>
                <a:gd name="connsiteY6" fmla="*/ 1003535 h 1556867"/>
                <a:gd name="connsiteX7" fmla="*/ 458430 w 1299984"/>
                <a:gd name="connsiteY7" fmla="*/ 1071259 h 1556867"/>
                <a:gd name="connsiteX8" fmla="*/ 431963 w 1299984"/>
                <a:gd name="connsiteY8" fmla="*/ 1089942 h 1556867"/>
                <a:gd name="connsiteX9" fmla="*/ 407054 w 1299984"/>
                <a:gd name="connsiteY9" fmla="*/ 1066589 h 1556867"/>
                <a:gd name="connsiteX10" fmla="*/ 399269 w 1299984"/>
                <a:gd name="connsiteY10" fmla="*/ 1015990 h 1556867"/>
                <a:gd name="connsiteX11" fmla="*/ 210888 w 1299984"/>
                <a:gd name="connsiteY11" fmla="*/ 861861 h 1556867"/>
                <a:gd name="connsiteX12" fmla="*/ 119811 w 1299984"/>
                <a:gd name="connsiteY12" fmla="*/ 924914 h 1556867"/>
                <a:gd name="connsiteX13" fmla="*/ 102686 w 1299984"/>
                <a:gd name="connsiteY13" fmla="*/ 1110959 h 1556867"/>
                <a:gd name="connsiteX14" fmla="*/ 159512 w 1299984"/>
                <a:gd name="connsiteY14" fmla="*/ 1204371 h 1556867"/>
                <a:gd name="connsiteX15" fmla="*/ 265379 w 1299984"/>
                <a:gd name="connsiteY15" fmla="*/ 1420776 h 1556867"/>
                <a:gd name="connsiteX16" fmla="*/ 260708 w 1299984"/>
                <a:gd name="connsiteY16" fmla="*/ 1560894 h 1556867"/>
                <a:gd name="connsiteX17" fmla="*/ 252924 w 1299984"/>
                <a:gd name="connsiteY17" fmla="*/ 1553110 h 1556867"/>
                <a:gd name="connsiteX18" fmla="*/ 230349 w 1299984"/>
                <a:gd name="connsiteY18" fmla="*/ 1531314 h 1556867"/>
                <a:gd name="connsiteX19" fmla="*/ 112027 w 1299984"/>
                <a:gd name="connsiteY19" fmla="*/ 1370178 h 1556867"/>
                <a:gd name="connsiteX20" fmla="*/ 40411 w 1299984"/>
                <a:gd name="connsiteY20" fmla="*/ 1192695 h 1556867"/>
                <a:gd name="connsiteX21" fmla="*/ 18615 w 1299984"/>
                <a:gd name="connsiteY21" fmla="*/ 1124971 h 1556867"/>
                <a:gd name="connsiteX22" fmla="*/ 11609 w 1299984"/>
                <a:gd name="connsiteY22" fmla="*/ 1061140 h 1556867"/>
                <a:gd name="connsiteX23" fmla="*/ 10831 w 1299984"/>
                <a:gd name="connsiteY23" fmla="*/ 872759 h 1556867"/>
                <a:gd name="connsiteX24" fmla="*/ 40411 w 1299984"/>
                <a:gd name="connsiteY24" fmla="*/ 703839 h 1556867"/>
                <a:gd name="connsiteX25" fmla="*/ 104243 w 1299984"/>
                <a:gd name="connsiteY25" fmla="*/ 485099 h 1556867"/>
                <a:gd name="connsiteX26" fmla="*/ 189870 w 1299984"/>
                <a:gd name="connsiteY26" fmla="*/ 306059 h 1556867"/>
                <a:gd name="connsiteX27" fmla="*/ 285618 w 1299984"/>
                <a:gd name="connsiteY27" fmla="*/ 190851 h 1556867"/>
                <a:gd name="connsiteX28" fmla="*/ 388371 w 1299984"/>
                <a:gd name="connsiteY28" fmla="*/ 109115 h 1556867"/>
                <a:gd name="connsiteX29" fmla="*/ 741002 w 1299984"/>
                <a:gd name="connsiteY29" fmla="*/ 135 h 1556867"/>
                <a:gd name="connsiteX30" fmla="*/ 1095967 w 1299984"/>
                <a:gd name="connsiteY30" fmla="*/ 96660 h 1556867"/>
                <a:gd name="connsiteX31" fmla="*/ 1294468 w 1299984"/>
                <a:gd name="connsiteY31" fmla="*/ 397136 h 1556867"/>
                <a:gd name="connsiteX32" fmla="*/ 1292132 w 1299984"/>
                <a:gd name="connsiteY32" fmla="*/ 412704 h 155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99984" h="1556867">
                  <a:moveTo>
                    <a:pt x="1292132" y="412704"/>
                  </a:moveTo>
                  <a:cubicBezTo>
                    <a:pt x="1232193" y="357436"/>
                    <a:pt x="1156685" y="355879"/>
                    <a:pt x="1081955" y="353543"/>
                  </a:cubicBezTo>
                  <a:cubicBezTo>
                    <a:pt x="1019681" y="351987"/>
                    <a:pt x="959741" y="332526"/>
                    <a:pt x="898245" y="323184"/>
                  </a:cubicBezTo>
                  <a:cubicBezTo>
                    <a:pt x="837527" y="313843"/>
                    <a:pt x="778366" y="313843"/>
                    <a:pt x="718427" y="324741"/>
                  </a:cubicBezTo>
                  <a:cubicBezTo>
                    <a:pt x="632799" y="341088"/>
                    <a:pt x="587650" y="397136"/>
                    <a:pt x="569746" y="479650"/>
                  </a:cubicBezTo>
                  <a:cubicBezTo>
                    <a:pt x="553399" y="553601"/>
                    <a:pt x="547950" y="629109"/>
                    <a:pt x="542501" y="704617"/>
                  </a:cubicBezTo>
                  <a:cubicBezTo>
                    <a:pt x="535495" y="807370"/>
                    <a:pt x="511364" y="906231"/>
                    <a:pt x="480226" y="1003535"/>
                  </a:cubicBezTo>
                  <a:cubicBezTo>
                    <a:pt x="473220" y="1026110"/>
                    <a:pt x="465436" y="1048685"/>
                    <a:pt x="458430" y="1071259"/>
                  </a:cubicBezTo>
                  <a:cubicBezTo>
                    <a:pt x="454538" y="1084493"/>
                    <a:pt x="448310" y="1093834"/>
                    <a:pt x="431963" y="1089942"/>
                  </a:cubicBezTo>
                  <a:cubicBezTo>
                    <a:pt x="418730" y="1086828"/>
                    <a:pt x="406275" y="1086828"/>
                    <a:pt x="407054" y="1066589"/>
                  </a:cubicBezTo>
                  <a:cubicBezTo>
                    <a:pt x="407054" y="1049463"/>
                    <a:pt x="401604" y="1033116"/>
                    <a:pt x="399269" y="1015990"/>
                  </a:cubicBezTo>
                  <a:cubicBezTo>
                    <a:pt x="383701" y="908567"/>
                    <a:pt x="284061" y="865753"/>
                    <a:pt x="210888" y="861861"/>
                  </a:cubicBezTo>
                  <a:cubicBezTo>
                    <a:pt x="163404" y="859525"/>
                    <a:pt x="135380" y="879765"/>
                    <a:pt x="119811" y="924914"/>
                  </a:cubicBezTo>
                  <a:cubicBezTo>
                    <a:pt x="99572" y="985632"/>
                    <a:pt x="87896" y="1047128"/>
                    <a:pt x="102686" y="1110959"/>
                  </a:cubicBezTo>
                  <a:cubicBezTo>
                    <a:pt x="111249" y="1148324"/>
                    <a:pt x="126039" y="1182575"/>
                    <a:pt x="159512" y="1204371"/>
                  </a:cubicBezTo>
                  <a:cubicBezTo>
                    <a:pt x="237355" y="1255748"/>
                    <a:pt x="266157" y="1331256"/>
                    <a:pt x="265379" y="1420776"/>
                  </a:cubicBezTo>
                  <a:cubicBezTo>
                    <a:pt x="264600" y="1467482"/>
                    <a:pt x="271606" y="1514188"/>
                    <a:pt x="260708" y="1560894"/>
                  </a:cubicBezTo>
                  <a:cubicBezTo>
                    <a:pt x="256037" y="1560115"/>
                    <a:pt x="254480" y="1556223"/>
                    <a:pt x="252924" y="1553110"/>
                  </a:cubicBezTo>
                  <a:cubicBezTo>
                    <a:pt x="249810" y="1541433"/>
                    <a:pt x="241247" y="1534427"/>
                    <a:pt x="230349" y="1531314"/>
                  </a:cubicBezTo>
                  <a:cubicBezTo>
                    <a:pt x="187535" y="1517302"/>
                    <a:pt x="129153" y="1410656"/>
                    <a:pt x="112027" y="1370178"/>
                  </a:cubicBezTo>
                  <a:cubicBezTo>
                    <a:pt x="87117" y="1311795"/>
                    <a:pt x="64543" y="1251856"/>
                    <a:pt x="40411" y="1192695"/>
                  </a:cubicBezTo>
                  <a:cubicBezTo>
                    <a:pt x="31848" y="1170120"/>
                    <a:pt x="21729" y="1149103"/>
                    <a:pt x="18615" y="1124971"/>
                  </a:cubicBezTo>
                  <a:cubicBezTo>
                    <a:pt x="16280" y="1102397"/>
                    <a:pt x="25621" y="1082936"/>
                    <a:pt x="11609" y="1061140"/>
                  </a:cubicBezTo>
                  <a:cubicBezTo>
                    <a:pt x="-10965" y="1026888"/>
                    <a:pt x="5382" y="911680"/>
                    <a:pt x="10831" y="872759"/>
                  </a:cubicBezTo>
                  <a:cubicBezTo>
                    <a:pt x="18615" y="816711"/>
                    <a:pt x="28735" y="759107"/>
                    <a:pt x="40411" y="703839"/>
                  </a:cubicBezTo>
                  <a:cubicBezTo>
                    <a:pt x="55980" y="629887"/>
                    <a:pt x="77776" y="556715"/>
                    <a:pt x="104243" y="485099"/>
                  </a:cubicBezTo>
                  <a:cubicBezTo>
                    <a:pt x="119811" y="444620"/>
                    <a:pt x="149392" y="328634"/>
                    <a:pt x="189870" y="306059"/>
                  </a:cubicBezTo>
                  <a:cubicBezTo>
                    <a:pt x="224122" y="287377"/>
                    <a:pt x="256816" y="220431"/>
                    <a:pt x="285618" y="190851"/>
                  </a:cubicBezTo>
                  <a:cubicBezTo>
                    <a:pt x="316755" y="158935"/>
                    <a:pt x="351006" y="132468"/>
                    <a:pt x="388371" y="109115"/>
                  </a:cubicBezTo>
                  <a:cubicBezTo>
                    <a:pt x="485675" y="48397"/>
                    <a:pt x="624236" y="-2979"/>
                    <a:pt x="741002" y="135"/>
                  </a:cubicBezTo>
                  <a:cubicBezTo>
                    <a:pt x="863994" y="4027"/>
                    <a:pt x="989322" y="32050"/>
                    <a:pt x="1095967" y="96660"/>
                  </a:cubicBezTo>
                  <a:cubicBezTo>
                    <a:pt x="1185487" y="151151"/>
                    <a:pt x="1331833" y="278814"/>
                    <a:pt x="1294468" y="397136"/>
                  </a:cubicBezTo>
                  <a:cubicBezTo>
                    <a:pt x="1293689" y="402585"/>
                    <a:pt x="1292911" y="407255"/>
                    <a:pt x="1292132" y="41270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7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4E6AAFC-81E8-48FA-8441-DEF648652A08}"/>
                </a:ext>
              </a:extLst>
            </p:cNvPr>
            <p:cNvSpPr/>
            <p:nvPr/>
          </p:nvSpPr>
          <p:spPr>
            <a:xfrm>
              <a:off x="5098826" y="2631884"/>
              <a:ext cx="194608" cy="233530"/>
            </a:xfrm>
            <a:custGeom>
              <a:avLst/>
              <a:gdLst>
                <a:gd name="connsiteX0" fmla="*/ 98861 w 194608"/>
                <a:gd name="connsiteY0" fmla="*/ 212512 h 233530"/>
                <a:gd name="connsiteX1" fmla="*/ 88742 w 194608"/>
                <a:gd name="connsiteY1" fmla="*/ 211734 h 233530"/>
                <a:gd name="connsiteX2" fmla="*/ 66167 w 194608"/>
                <a:gd name="connsiteY2" fmla="*/ 205506 h 233530"/>
                <a:gd name="connsiteX3" fmla="*/ 60718 w 194608"/>
                <a:gd name="connsiteY3" fmla="*/ 200836 h 233530"/>
                <a:gd name="connsiteX4" fmla="*/ 9341 w 194608"/>
                <a:gd name="connsiteY4" fmla="*/ 28024 h 233530"/>
                <a:gd name="connsiteX5" fmla="*/ 0 w 194608"/>
                <a:gd name="connsiteY5" fmla="*/ 0 h 233530"/>
                <a:gd name="connsiteX6" fmla="*/ 31916 w 194608"/>
                <a:gd name="connsiteY6" fmla="*/ 49041 h 233530"/>
                <a:gd name="connsiteX7" fmla="*/ 198501 w 194608"/>
                <a:gd name="connsiteY7" fmla="*/ 233530 h 233530"/>
                <a:gd name="connsiteX8" fmla="*/ 195387 w 194608"/>
                <a:gd name="connsiteY8" fmla="*/ 236644 h 233530"/>
                <a:gd name="connsiteX9" fmla="*/ 175926 w 194608"/>
                <a:gd name="connsiteY9" fmla="*/ 234309 h 233530"/>
                <a:gd name="connsiteX10" fmla="*/ 175926 w 194608"/>
                <a:gd name="connsiteY10" fmla="*/ 233530 h 233530"/>
                <a:gd name="connsiteX11" fmla="*/ 150238 w 194608"/>
                <a:gd name="connsiteY11" fmla="*/ 228081 h 233530"/>
                <a:gd name="connsiteX12" fmla="*/ 131555 w 194608"/>
                <a:gd name="connsiteY12" fmla="*/ 223410 h 233530"/>
                <a:gd name="connsiteX13" fmla="*/ 131555 w 194608"/>
                <a:gd name="connsiteY13" fmla="*/ 222632 h 233530"/>
                <a:gd name="connsiteX14" fmla="*/ 98861 w 194608"/>
                <a:gd name="connsiteY14" fmla="*/ 212512 h 233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4608" h="233530">
                  <a:moveTo>
                    <a:pt x="98861" y="212512"/>
                  </a:moveTo>
                  <a:cubicBezTo>
                    <a:pt x="95747" y="212512"/>
                    <a:pt x="91855" y="211734"/>
                    <a:pt x="88742" y="211734"/>
                  </a:cubicBezTo>
                  <a:cubicBezTo>
                    <a:pt x="82514" y="204728"/>
                    <a:pt x="73173" y="207842"/>
                    <a:pt x="66167" y="205506"/>
                  </a:cubicBezTo>
                  <a:cubicBezTo>
                    <a:pt x="63832" y="204728"/>
                    <a:pt x="62275" y="203171"/>
                    <a:pt x="60718" y="200836"/>
                  </a:cubicBezTo>
                  <a:cubicBezTo>
                    <a:pt x="46706" y="142453"/>
                    <a:pt x="27245" y="85628"/>
                    <a:pt x="9341" y="28024"/>
                  </a:cubicBezTo>
                  <a:cubicBezTo>
                    <a:pt x="7006" y="19461"/>
                    <a:pt x="3892" y="10898"/>
                    <a:pt x="0" y="0"/>
                  </a:cubicBezTo>
                  <a:cubicBezTo>
                    <a:pt x="20239" y="13233"/>
                    <a:pt x="23353" y="33473"/>
                    <a:pt x="31916" y="49041"/>
                  </a:cubicBezTo>
                  <a:cubicBezTo>
                    <a:pt x="72394" y="124549"/>
                    <a:pt x="127663" y="185267"/>
                    <a:pt x="198501" y="233530"/>
                  </a:cubicBezTo>
                  <a:cubicBezTo>
                    <a:pt x="197722" y="234309"/>
                    <a:pt x="196944" y="235865"/>
                    <a:pt x="195387" y="236644"/>
                  </a:cubicBezTo>
                  <a:cubicBezTo>
                    <a:pt x="188381" y="240536"/>
                    <a:pt x="182153" y="238979"/>
                    <a:pt x="175926" y="234309"/>
                  </a:cubicBezTo>
                  <a:lnTo>
                    <a:pt x="175926" y="233530"/>
                  </a:lnTo>
                  <a:cubicBezTo>
                    <a:pt x="168142" y="226524"/>
                    <a:pt x="158801" y="228859"/>
                    <a:pt x="150238" y="228081"/>
                  </a:cubicBezTo>
                  <a:cubicBezTo>
                    <a:pt x="143232" y="228081"/>
                    <a:pt x="137004" y="228081"/>
                    <a:pt x="131555" y="223410"/>
                  </a:cubicBezTo>
                  <a:lnTo>
                    <a:pt x="131555" y="222632"/>
                  </a:lnTo>
                  <a:cubicBezTo>
                    <a:pt x="122214" y="216404"/>
                    <a:pt x="108981" y="221075"/>
                    <a:pt x="98861" y="212512"/>
                  </a:cubicBezTo>
                  <a:close/>
                </a:path>
              </a:pathLst>
            </a:custGeom>
            <a:solidFill>
              <a:srgbClr val="E3B786"/>
            </a:solidFill>
            <a:ln w="7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7" name="Graphic 24">
              <a:extLst>
                <a:ext uri="{FF2B5EF4-FFF2-40B4-BE49-F238E27FC236}">
                  <a16:creationId xmlns:a16="http://schemas.microsoft.com/office/drawing/2014/main" id="{429A4346-3D5D-4953-8F9D-A116FDD6AE50}"/>
                </a:ext>
              </a:extLst>
            </p:cNvPr>
            <p:cNvGrpSpPr/>
            <p:nvPr/>
          </p:nvGrpSpPr>
          <p:grpSpPr>
            <a:xfrm>
              <a:off x="3822070" y="2993077"/>
              <a:ext cx="4040070" cy="2506556"/>
              <a:chOff x="3822070" y="2993077"/>
              <a:chExt cx="4040070" cy="2506556"/>
            </a:xfrm>
            <a:solidFill>
              <a:srgbClr val="A1C1E2"/>
            </a:solidFill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26EE930E-214C-49BF-B86A-5F7C635A57C1}"/>
                  </a:ext>
                </a:extLst>
              </p:cNvPr>
              <p:cNvSpPr/>
              <p:nvPr/>
            </p:nvSpPr>
            <p:spPr>
              <a:xfrm>
                <a:off x="5752399" y="3005226"/>
                <a:ext cx="155687" cy="303589"/>
              </a:xfrm>
              <a:custGeom>
                <a:avLst/>
                <a:gdLst>
                  <a:gd name="connsiteX0" fmla="*/ 56359 w 155686"/>
                  <a:gd name="connsiteY0" fmla="*/ 86713 h 303589"/>
                  <a:gd name="connsiteX1" fmla="*/ 11210 w 155686"/>
                  <a:gd name="connsiteY1" fmla="*/ 1085 h 303589"/>
                  <a:gd name="connsiteX2" fmla="*/ 5761 w 155686"/>
                  <a:gd name="connsiteY2" fmla="*/ 1863 h 303589"/>
                  <a:gd name="connsiteX3" fmla="*/ 16659 w 155686"/>
                  <a:gd name="connsiteY3" fmla="*/ 83599 h 303589"/>
                  <a:gd name="connsiteX4" fmla="*/ 312 w 155686"/>
                  <a:gd name="connsiteY4" fmla="*/ 100725 h 303589"/>
                  <a:gd name="connsiteX5" fmla="*/ 42347 w 155686"/>
                  <a:gd name="connsiteY5" fmla="*/ 163778 h 303589"/>
                  <a:gd name="connsiteX6" fmla="*/ 54802 w 155686"/>
                  <a:gd name="connsiteY6" fmla="*/ 290662 h 303589"/>
                  <a:gd name="connsiteX7" fmla="*/ 64143 w 155686"/>
                  <a:gd name="connsiteY7" fmla="*/ 309345 h 303589"/>
                  <a:gd name="connsiteX8" fmla="*/ 92167 w 155686"/>
                  <a:gd name="connsiteY8" fmla="*/ 262639 h 303589"/>
                  <a:gd name="connsiteX9" fmla="*/ 139651 w 155686"/>
                  <a:gd name="connsiteY9" fmla="*/ 249405 h 303589"/>
                  <a:gd name="connsiteX10" fmla="*/ 149771 w 155686"/>
                  <a:gd name="connsiteY10" fmla="*/ 224495 h 303589"/>
                  <a:gd name="connsiteX11" fmla="*/ 56359 w 155686"/>
                  <a:gd name="connsiteY11" fmla="*/ 86713 h 303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5686" h="303589">
                    <a:moveTo>
                      <a:pt x="56359" y="86713"/>
                    </a:moveTo>
                    <a:cubicBezTo>
                      <a:pt x="39233" y="59468"/>
                      <a:pt x="18994" y="33001"/>
                      <a:pt x="11210" y="1085"/>
                    </a:cubicBezTo>
                    <a:cubicBezTo>
                      <a:pt x="9653" y="-472"/>
                      <a:pt x="7317" y="-472"/>
                      <a:pt x="5761" y="1863"/>
                    </a:cubicBezTo>
                    <a:cubicBezTo>
                      <a:pt x="-9808" y="31444"/>
                      <a:pt x="10431" y="57911"/>
                      <a:pt x="16659" y="83599"/>
                    </a:cubicBezTo>
                    <a:cubicBezTo>
                      <a:pt x="22886" y="108509"/>
                      <a:pt x="14323" y="102282"/>
                      <a:pt x="312" y="100725"/>
                    </a:cubicBezTo>
                    <a:cubicBezTo>
                      <a:pt x="21329" y="117072"/>
                      <a:pt x="43904" y="132640"/>
                      <a:pt x="42347" y="163778"/>
                    </a:cubicBezTo>
                    <a:cubicBezTo>
                      <a:pt x="40790" y="206592"/>
                      <a:pt x="54023" y="247848"/>
                      <a:pt x="54802" y="290662"/>
                    </a:cubicBezTo>
                    <a:cubicBezTo>
                      <a:pt x="54802" y="297668"/>
                      <a:pt x="50910" y="308566"/>
                      <a:pt x="64143" y="309345"/>
                    </a:cubicBezTo>
                    <a:cubicBezTo>
                      <a:pt x="53245" y="281321"/>
                      <a:pt x="63365" y="267309"/>
                      <a:pt x="92167" y="262639"/>
                    </a:cubicBezTo>
                    <a:cubicBezTo>
                      <a:pt x="108514" y="260303"/>
                      <a:pt x="123304" y="252519"/>
                      <a:pt x="139651" y="249405"/>
                    </a:cubicBezTo>
                    <a:cubicBezTo>
                      <a:pt x="158334" y="246292"/>
                      <a:pt x="160669" y="239286"/>
                      <a:pt x="149771" y="224495"/>
                    </a:cubicBezTo>
                    <a:cubicBezTo>
                      <a:pt x="118634" y="178568"/>
                      <a:pt x="85939" y="133419"/>
                      <a:pt x="56359" y="86713"/>
                    </a:cubicBez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BC81363B-4C66-4B7A-B93C-26953B63BB56}"/>
                  </a:ext>
                </a:extLst>
              </p:cNvPr>
              <p:cNvSpPr/>
              <p:nvPr/>
            </p:nvSpPr>
            <p:spPr>
              <a:xfrm>
                <a:off x="6914912" y="3319241"/>
                <a:ext cx="350295" cy="412570"/>
              </a:xfrm>
              <a:custGeom>
                <a:avLst/>
                <a:gdLst>
                  <a:gd name="connsiteX0" fmla="*/ 0 w 350295"/>
                  <a:gd name="connsiteY0" fmla="*/ 411013 h 412569"/>
                  <a:gd name="connsiteX1" fmla="*/ 4670 w 350295"/>
                  <a:gd name="connsiteY1" fmla="*/ 416462 h 412569"/>
                  <a:gd name="connsiteX2" fmla="*/ 14790 w 350295"/>
                  <a:gd name="connsiteY2" fmla="*/ 414127 h 412569"/>
                  <a:gd name="connsiteX3" fmla="*/ 25688 w 350295"/>
                  <a:gd name="connsiteY3" fmla="*/ 411791 h 412569"/>
                  <a:gd name="connsiteX4" fmla="*/ 243650 w 350295"/>
                  <a:gd name="connsiteY4" fmla="*/ 267781 h 412569"/>
                  <a:gd name="connsiteX5" fmla="*/ 341732 w 350295"/>
                  <a:gd name="connsiteY5" fmla="*/ 51377 h 412569"/>
                  <a:gd name="connsiteX6" fmla="*/ 352630 w 350295"/>
                  <a:gd name="connsiteY6" fmla="*/ 0 h 412569"/>
                  <a:gd name="connsiteX7" fmla="*/ 0 w 350295"/>
                  <a:gd name="connsiteY7" fmla="*/ 411013 h 41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295" h="412569">
                    <a:moveTo>
                      <a:pt x="0" y="411013"/>
                    </a:moveTo>
                    <a:cubicBezTo>
                      <a:pt x="1557" y="412570"/>
                      <a:pt x="3114" y="414127"/>
                      <a:pt x="4670" y="416462"/>
                    </a:cubicBezTo>
                    <a:cubicBezTo>
                      <a:pt x="7784" y="415684"/>
                      <a:pt x="11677" y="414905"/>
                      <a:pt x="14790" y="414127"/>
                    </a:cubicBezTo>
                    <a:cubicBezTo>
                      <a:pt x="18682" y="413348"/>
                      <a:pt x="21796" y="411791"/>
                      <a:pt x="25688" y="411791"/>
                    </a:cubicBezTo>
                    <a:cubicBezTo>
                      <a:pt x="125328" y="404785"/>
                      <a:pt x="193830" y="350295"/>
                      <a:pt x="243650" y="267781"/>
                    </a:cubicBezTo>
                    <a:cubicBezTo>
                      <a:pt x="284907" y="199279"/>
                      <a:pt x="312152" y="125328"/>
                      <a:pt x="341732" y="51377"/>
                    </a:cubicBezTo>
                    <a:cubicBezTo>
                      <a:pt x="347181" y="37365"/>
                      <a:pt x="358858" y="21796"/>
                      <a:pt x="352630" y="0"/>
                    </a:cubicBezTo>
                    <a:cubicBezTo>
                      <a:pt x="233530" y="138561"/>
                      <a:pt x="116765" y="274787"/>
                      <a:pt x="0" y="41101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98FF5141-85C5-46F5-B5FC-E09814E5ACBC}"/>
                  </a:ext>
                </a:extLst>
              </p:cNvPr>
              <p:cNvSpPr/>
              <p:nvPr/>
            </p:nvSpPr>
            <p:spPr>
              <a:xfrm>
                <a:off x="6549479" y="3486024"/>
                <a:ext cx="179040" cy="256883"/>
              </a:xfrm>
              <a:custGeom>
                <a:avLst/>
                <a:gdLst>
                  <a:gd name="connsiteX0" fmla="*/ 169267 w 179039"/>
                  <a:gd name="connsiteY0" fmla="*/ 3694 h 256883"/>
                  <a:gd name="connsiteX1" fmla="*/ 26814 w 179039"/>
                  <a:gd name="connsiteY1" fmla="*/ 51178 h 256883"/>
                  <a:gd name="connsiteX2" fmla="*/ 1125 w 179039"/>
                  <a:gd name="connsiteY2" fmla="*/ 83873 h 256883"/>
                  <a:gd name="connsiteX3" fmla="*/ 7353 w 179039"/>
                  <a:gd name="connsiteY3" fmla="*/ 144590 h 256883"/>
                  <a:gd name="connsiteX4" fmla="*/ 22922 w 179039"/>
                  <a:gd name="connsiteY4" fmla="*/ 232553 h 256883"/>
                  <a:gd name="connsiteX5" fmla="*/ 71184 w 179039"/>
                  <a:gd name="connsiteY5" fmla="*/ 242673 h 256883"/>
                  <a:gd name="connsiteX6" fmla="*/ 92202 w 179039"/>
                  <a:gd name="connsiteY6" fmla="*/ 210757 h 256883"/>
                  <a:gd name="connsiteX7" fmla="*/ 181722 w 179039"/>
                  <a:gd name="connsiteY7" fmla="*/ 15370 h 256883"/>
                  <a:gd name="connsiteX8" fmla="*/ 184057 w 179039"/>
                  <a:gd name="connsiteY8" fmla="*/ 2915 h 256883"/>
                  <a:gd name="connsiteX9" fmla="*/ 169267 w 179039"/>
                  <a:gd name="connsiteY9" fmla="*/ 3694 h 256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039" h="256883">
                    <a:moveTo>
                      <a:pt x="169267" y="3694"/>
                    </a:moveTo>
                    <a:cubicBezTo>
                      <a:pt x="121783" y="20041"/>
                      <a:pt x="74298" y="36388"/>
                      <a:pt x="26814" y="51178"/>
                    </a:cubicBezTo>
                    <a:cubicBezTo>
                      <a:pt x="6574" y="57406"/>
                      <a:pt x="-3545" y="65968"/>
                      <a:pt x="1125" y="83873"/>
                    </a:cubicBezTo>
                    <a:cubicBezTo>
                      <a:pt x="3461" y="107226"/>
                      <a:pt x="4239" y="125908"/>
                      <a:pt x="7353" y="144590"/>
                    </a:cubicBezTo>
                    <a:cubicBezTo>
                      <a:pt x="12023" y="174171"/>
                      <a:pt x="12802" y="204530"/>
                      <a:pt x="22922" y="232553"/>
                    </a:cubicBezTo>
                    <a:cubicBezTo>
                      <a:pt x="33820" y="263691"/>
                      <a:pt x="50167" y="267583"/>
                      <a:pt x="71184" y="242673"/>
                    </a:cubicBezTo>
                    <a:cubicBezTo>
                      <a:pt x="78969" y="233332"/>
                      <a:pt x="85975" y="221655"/>
                      <a:pt x="92202" y="210757"/>
                    </a:cubicBezTo>
                    <a:cubicBezTo>
                      <a:pt x="127232" y="147704"/>
                      <a:pt x="152920" y="80759"/>
                      <a:pt x="181722" y="15370"/>
                    </a:cubicBezTo>
                    <a:cubicBezTo>
                      <a:pt x="183279" y="11478"/>
                      <a:pt x="187171" y="6808"/>
                      <a:pt x="184057" y="2915"/>
                    </a:cubicBezTo>
                    <a:cubicBezTo>
                      <a:pt x="179387" y="-3312"/>
                      <a:pt x="173938" y="2137"/>
                      <a:pt x="169267" y="369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243B337B-5540-403B-BFD8-09F94656124F}"/>
                  </a:ext>
                </a:extLst>
              </p:cNvPr>
              <p:cNvSpPr/>
              <p:nvPr/>
            </p:nvSpPr>
            <p:spPr>
              <a:xfrm>
                <a:off x="7708914" y="3041340"/>
                <a:ext cx="155687" cy="233530"/>
              </a:xfrm>
              <a:custGeom>
                <a:avLst/>
                <a:gdLst>
                  <a:gd name="connsiteX0" fmla="*/ 151795 w 155686"/>
                  <a:gd name="connsiteY0" fmla="*/ 205506 h 233530"/>
                  <a:gd name="connsiteX1" fmla="*/ 7006 w 155686"/>
                  <a:gd name="connsiteY1" fmla="*/ 0 h 233530"/>
                  <a:gd name="connsiteX2" fmla="*/ 0 w 155686"/>
                  <a:gd name="connsiteY2" fmla="*/ 3114 h 233530"/>
                  <a:gd name="connsiteX3" fmla="*/ 21796 w 155686"/>
                  <a:gd name="connsiteY3" fmla="*/ 180596 h 233530"/>
                  <a:gd name="connsiteX4" fmla="*/ 32694 w 155686"/>
                  <a:gd name="connsiteY4" fmla="*/ 209399 h 233530"/>
                  <a:gd name="connsiteX5" fmla="*/ 126106 w 155686"/>
                  <a:gd name="connsiteY5" fmla="*/ 238200 h 233530"/>
                  <a:gd name="connsiteX6" fmla="*/ 151795 w 155686"/>
                  <a:gd name="connsiteY6" fmla="*/ 205506 h 233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686" h="233530">
                    <a:moveTo>
                      <a:pt x="151795" y="205506"/>
                    </a:moveTo>
                    <a:cubicBezTo>
                      <a:pt x="115986" y="127663"/>
                      <a:pt x="58383" y="66167"/>
                      <a:pt x="7006" y="0"/>
                    </a:cubicBezTo>
                    <a:cubicBezTo>
                      <a:pt x="4670" y="778"/>
                      <a:pt x="2335" y="2335"/>
                      <a:pt x="0" y="3114"/>
                    </a:cubicBezTo>
                    <a:cubicBezTo>
                      <a:pt x="7006" y="62275"/>
                      <a:pt x="14012" y="121435"/>
                      <a:pt x="21796" y="180596"/>
                    </a:cubicBezTo>
                    <a:cubicBezTo>
                      <a:pt x="23353" y="190716"/>
                      <a:pt x="19461" y="203949"/>
                      <a:pt x="32694" y="209399"/>
                    </a:cubicBezTo>
                    <a:cubicBezTo>
                      <a:pt x="63053" y="221854"/>
                      <a:pt x="93412" y="235087"/>
                      <a:pt x="126106" y="238200"/>
                    </a:cubicBezTo>
                    <a:cubicBezTo>
                      <a:pt x="152573" y="240536"/>
                      <a:pt x="161914" y="228081"/>
                      <a:pt x="151795" y="20550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C895D544-8D07-4C6A-BD37-49BDDE5DA603}"/>
                  </a:ext>
                </a:extLst>
              </p:cNvPr>
              <p:cNvSpPr/>
              <p:nvPr/>
            </p:nvSpPr>
            <p:spPr>
              <a:xfrm>
                <a:off x="4875416" y="4489227"/>
                <a:ext cx="786218" cy="482629"/>
              </a:xfrm>
              <a:custGeom>
                <a:avLst/>
                <a:gdLst>
                  <a:gd name="connsiteX0" fmla="*/ 787775 w 786217"/>
                  <a:gd name="connsiteY0" fmla="*/ 487299 h 482628"/>
                  <a:gd name="connsiteX1" fmla="*/ 0 w 786217"/>
                  <a:gd name="connsiteY1" fmla="*/ 0 h 482628"/>
                  <a:gd name="connsiteX2" fmla="*/ 787775 w 786217"/>
                  <a:gd name="connsiteY2" fmla="*/ 487299 h 48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6217" h="482628">
                    <a:moveTo>
                      <a:pt x="787775" y="487299"/>
                    </a:moveTo>
                    <a:cubicBezTo>
                      <a:pt x="523886" y="323828"/>
                      <a:pt x="265446" y="164249"/>
                      <a:pt x="0" y="0"/>
                    </a:cubicBezTo>
                    <a:cubicBezTo>
                      <a:pt x="190716" y="284128"/>
                      <a:pt x="460054" y="426582"/>
                      <a:pt x="787775" y="48729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486A42F-91AA-4768-AC3A-3A6E20E5E987}"/>
                  </a:ext>
                </a:extLst>
              </p:cNvPr>
              <p:cNvSpPr/>
              <p:nvPr/>
            </p:nvSpPr>
            <p:spPr>
              <a:xfrm>
                <a:off x="5015976" y="5311836"/>
                <a:ext cx="358079" cy="186824"/>
              </a:xfrm>
              <a:custGeom>
                <a:avLst/>
                <a:gdLst>
                  <a:gd name="connsiteX0" fmla="*/ 344403 w 358079"/>
                  <a:gd name="connsiteY0" fmla="*/ 9536 h 186824"/>
                  <a:gd name="connsiteX1" fmla="*/ 325721 w 358079"/>
                  <a:gd name="connsiteY1" fmla="*/ 5643 h 186824"/>
                  <a:gd name="connsiteX2" fmla="*/ 175483 w 358079"/>
                  <a:gd name="connsiteY2" fmla="*/ 195 h 186824"/>
                  <a:gd name="connsiteX3" fmla="*/ 14348 w 358079"/>
                  <a:gd name="connsiteY3" fmla="*/ 5643 h 186824"/>
                  <a:gd name="connsiteX4" fmla="*/ 2671 w 358079"/>
                  <a:gd name="connsiteY4" fmla="*/ 21212 h 186824"/>
                  <a:gd name="connsiteX5" fmla="*/ 75065 w 358079"/>
                  <a:gd name="connsiteY5" fmla="*/ 177678 h 186824"/>
                  <a:gd name="connsiteX6" fmla="*/ 103089 w 358079"/>
                  <a:gd name="connsiteY6" fmla="*/ 186240 h 186824"/>
                  <a:gd name="connsiteX7" fmla="*/ 265782 w 358079"/>
                  <a:gd name="connsiteY7" fmla="*/ 106840 h 186824"/>
                  <a:gd name="connsiteX8" fmla="*/ 352966 w 358079"/>
                  <a:gd name="connsiteY8" fmla="*/ 50793 h 186824"/>
                  <a:gd name="connsiteX9" fmla="*/ 344403 w 358079"/>
                  <a:gd name="connsiteY9" fmla="*/ 9536 h 18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8079" h="186824">
                    <a:moveTo>
                      <a:pt x="344403" y="9536"/>
                    </a:moveTo>
                    <a:cubicBezTo>
                      <a:pt x="338954" y="7200"/>
                      <a:pt x="331948" y="7200"/>
                      <a:pt x="325721" y="5643"/>
                    </a:cubicBezTo>
                    <a:cubicBezTo>
                      <a:pt x="275123" y="-3697"/>
                      <a:pt x="223746" y="1751"/>
                      <a:pt x="175483" y="195"/>
                    </a:cubicBezTo>
                    <a:cubicBezTo>
                      <a:pt x="120215" y="973"/>
                      <a:pt x="67281" y="-2141"/>
                      <a:pt x="14348" y="5643"/>
                    </a:cubicBezTo>
                    <a:cubicBezTo>
                      <a:pt x="3449" y="7200"/>
                      <a:pt x="-4335" y="7200"/>
                      <a:pt x="2671" y="21212"/>
                    </a:cubicBezTo>
                    <a:cubicBezTo>
                      <a:pt x="26802" y="73367"/>
                      <a:pt x="51712" y="125522"/>
                      <a:pt x="75065" y="177678"/>
                    </a:cubicBezTo>
                    <a:cubicBezTo>
                      <a:pt x="81293" y="191689"/>
                      <a:pt x="89077" y="193246"/>
                      <a:pt x="103089" y="186240"/>
                    </a:cubicBezTo>
                    <a:cubicBezTo>
                      <a:pt x="156801" y="158995"/>
                      <a:pt x="212070" y="134864"/>
                      <a:pt x="265782" y="106840"/>
                    </a:cubicBezTo>
                    <a:cubicBezTo>
                      <a:pt x="296140" y="90493"/>
                      <a:pt x="327278" y="74146"/>
                      <a:pt x="352966" y="50793"/>
                    </a:cubicBezTo>
                    <a:cubicBezTo>
                      <a:pt x="372427" y="33667"/>
                      <a:pt x="369313" y="18877"/>
                      <a:pt x="344403" y="953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45D8C0BC-12F9-4EF5-B004-064AF2B33363}"/>
                  </a:ext>
                </a:extLst>
              </p:cNvPr>
              <p:cNvSpPr/>
              <p:nvPr/>
            </p:nvSpPr>
            <p:spPr>
              <a:xfrm>
                <a:off x="4701046" y="3246847"/>
                <a:ext cx="653884" cy="311373"/>
              </a:xfrm>
              <a:custGeom>
                <a:avLst/>
                <a:gdLst>
                  <a:gd name="connsiteX0" fmla="*/ 658555 w 653884"/>
                  <a:gd name="connsiteY0" fmla="*/ 314487 h 311373"/>
                  <a:gd name="connsiteX1" fmla="*/ 0 w 653884"/>
                  <a:gd name="connsiteY1" fmla="*/ 0 h 311373"/>
                  <a:gd name="connsiteX2" fmla="*/ 293469 w 653884"/>
                  <a:gd name="connsiteY2" fmla="*/ 234309 h 311373"/>
                  <a:gd name="connsiteX3" fmla="*/ 658555 w 653884"/>
                  <a:gd name="connsiteY3" fmla="*/ 314487 h 311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3884" h="311373">
                    <a:moveTo>
                      <a:pt x="658555" y="314487"/>
                    </a:moveTo>
                    <a:cubicBezTo>
                      <a:pt x="438258" y="209399"/>
                      <a:pt x="218740" y="105089"/>
                      <a:pt x="0" y="0"/>
                    </a:cubicBezTo>
                    <a:cubicBezTo>
                      <a:pt x="83292" y="97304"/>
                      <a:pt x="177483" y="179818"/>
                      <a:pt x="293469" y="234309"/>
                    </a:cubicBezTo>
                    <a:cubicBezTo>
                      <a:pt x="375205" y="273230"/>
                      <a:pt x="607178" y="325385"/>
                      <a:pt x="658555" y="31448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9734B422-72E2-4C12-8554-66C36F51C6B5}"/>
                  </a:ext>
                </a:extLst>
              </p:cNvPr>
              <p:cNvSpPr/>
              <p:nvPr/>
            </p:nvSpPr>
            <p:spPr>
              <a:xfrm>
                <a:off x="4224645" y="3545765"/>
                <a:ext cx="210177" cy="731728"/>
              </a:xfrm>
              <a:custGeom>
                <a:avLst/>
                <a:gdLst>
                  <a:gd name="connsiteX0" fmla="*/ 211734 w 210177"/>
                  <a:gd name="connsiteY0" fmla="*/ 27245 h 731727"/>
                  <a:gd name="connsiteX1" fmla="*/ 200836 w 210177"/>
                  <a:gd name="connsiteY1" fmla="*/ 0 h 731727"/>
                  <a:gd name="connsiteX2" fmla="*/ 0 w 210177"/>
                  <a:gd name="connsiteY2" fmla="*/ 735620 h 731727"/>
                  <a:gd name="connsiteX3" fmla="*/ 18682 w 210177"/>
                  <a:gd name="connsiteY3" fmla="*/ 718494 h 731727"/>
                  <a:gd name="connsiteX4" fmla="*/ 68502 w 210177"/>
                  <a:gd name="connsiteY4" fmla="*/ 627417 h 731727"/>
                  <a:gd name="connsiteX5" fmla="*/ 189938 w 210177"/>
                  <a:gd name="connsiteY5" fmla="*/ 338619 h 731727"/>
                  <a:gd name="connsiteX6" fmla="*/ 214069 w 210177"/>
                  <a:gd name="connsiteY6" fmla="*/ 171255 h 731727"/>
                  <a:gd name="connsiteX7" fmla="*/ 211734 w 210177"/>
                  <a:gd name="connsiteY7" fmla="*/ 27245 h 731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177" h="731727">
                    <a:moveTo>
                      <a:pt x="211734" y="27245"/>
                    </a:moveTo>
                    <a:cubicBezTo>
                      <a:pt x="212512" y="17904"/>
                      <a:pt x="211734" y="9341"/>
                      <a:pt x="200836" y="0"/>
                    </a:cubicBezTo>
                    <a:cubicBezTo>
                      <a:pt x="133891" y="245207"/>
                      <a:pt x="67724" y="489635"/>
                      <a:pt x="0" y="735620"/>
                    </a:cubicBezTo>
                    <a:cubicBezTo>
                      <a:pt x="14790" y="733285"/>
                      <a:pt x="14790" y="724722"/>
                      <a:pt x="18682" y="718494"/>
                    </a:cubicBezTo>
                    <a:cubicBezTo>
                      <a:pt x="35808" y="688136"/>
                      <a:pt x="52155" y="657776"/>
                      <a:pt x="68502" y="627417"/>
                    </a:cubicBezTo>
                    <a:cubicBezTo>
                      <a:pt x="117543" y="534784"/>
                      <a:pt x="163471" y="440593"/>
                      <a:pt x="189938" y="338619"/>
                    </a:cubicBezTo>
                    <a:cubicBezTo>
                      <a:pt x="203950" y="284128"/>
                      <a:pt x="208620" y="228081"/>
                      <a:pt x="214069" y="171255"/>
                    </a:cubicBezTo>
                    <a:cubicBezTo>
                      <a:pt x="217961" y="122214"/>
                      <a:pt x="207842" y="75508"/>
                      <a:pt x="211734" y="2724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A450C7DA-B8D3-447A-9BE5-159D2E4CDF04}"/>
                  </a:ext>
                </a:extLst>
              </p:cNvPr>
              <p:cNvSpPr/>
              <p:nvPr/>
            </p:nvSpPr>
            <p:spPr>
              <a:xfrm>
                <a:off x="5327685" y="2993077"/>
                <a:ext cx="186824" cy="342511"/>
              </a:xfrm>
              <a:custGeom>
                <a:avLst/>
                <a:gdLst>
                  <a:gd name="connsiteX0" fmla="*/ 189160 w 186824"/>
                  <a:gd name="connsiteY0" fmla="*/ 249099 h 342510"/>
                  <a:gd name="connsiteX1" fmla="*/ 186046 w 186824"/>
                  <a:gd name="connsiteY1" fmla="*/ 197722 h 342510"/>
                  <a:gd name="connsiteX2" fmla="*/ 185267 w 186824"/>
                  <a:gd name="connsiteY2" fmla="*/ 188381 h 342510"/>
                  <a:gd name="connsiteX3" fmla="*/ 174369 w 186824"/>
                  <a:gd name="connsiteY3" fmla="*/ 126885 h 342510"/>
                  <a:gd name="connsiteX4" fmla="*/ 184489 w 186824"/>
                  <a:gd name="connsiteY4" fmla="*/ 110538 h 342510"/>
                  <a:gd name="connsiteX5" fmla="*/ 162693 w 186824"/>
                  <a:gd name="connsiteY5" fmla="*/ 97304 h 342510"/>
                  <a:gd name="connsiteX6" fmla="*/ 142454 w 186824"/>
                  <a:gd name="connsiteY6" fmla="*/ 0 h 342510"/>
                  <a:gd name="connsiteX7" fmla="*/ 0 w 186824"/>
                  <a:gd name="connsiteY7" fmla="*/ 343289 h 342510"/>
                  <a:gd name="connsiteX8" fmla="*/ 170477 w 186824"/>
                  <a:gd name="connsiteY8" fmla="*/ 285685 h 342510"/>
                  <a:gd name="connsiteX9" fmla="*/ 189160 w 186824"/>
                  <a:gd name="connsiteY9" fmla="*/ 249099 h 34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824" h="342510">
                    <a:moveTo>
                      <a:pt x="189160" y="249099"/>
                    </a:moveTo>
                    <a:cubicBezTo>
                      <a:pt x="186046" y="231973"/>
                      <a:pt x="172812" y="215626"/>
                      <a:pt x="186046" y="197722"/>
                    </a:cubicBezTo>
                    <a:cubicBezTo>
                      <a:pt x="186046" y="194608"/>
                      <a:pt x="185267" y="191495"/>
                      <a:pt x="185267" y="188381"/>
                    </a:cubicBezTo>
                    <a:cubicBezTo>
                      <a:pt x="151795" y="158800"/>
                      <a:pt x="151795" y="158800"/>
                      <a:pt x="174369" y="126885"/>
                    </a:cubicBezTo>
                    <a:cubicBezTo>
                      <a:pt x="177483" y="121436"/>
                      <a:pt x="181375" y="115987"/>
                      <a:pt x="184489" y="110538"/>
                    </a:cubicBezTo>
                    <a:cubicBezTo>
                      <a:pt x="171255" y="115208"/>
                      <a:pt x="165807" y="112094"/>
                      <a:pt x="162693" y="97304"/>
                    </a:cubicBezTo>
                    <a:cubicBezTo>
                      <a:pt x="156465" y="66945"/>
                      <a:pt x="156465" y="35030"/>
                      <a:pt x="142454" y="0"/>
                    </a:cubicBezTo>
                    <a:cubicBezTo>
                      <a:pt x="93412" y="117544"/>
                      <a:pt x="46706" y="230416"/>
                      <a:pt x="0" y="343289"/>
                    </a:cubicBezTo>
                    <a:cubicBezTo>
                      <a:pt x="61496" y="326942"/>
                      <a:pt x="115208" y="305146"/>
                      <a:pt x="170477" y="285685"/>
                    </a:cubicBezTo>
                    <a:cubicBezTo>
                      <a:pt x="189938" y="279458"/>
                      <a:pt x="192273" y="268560"/>
                      <a:pt x="189160" y="249099"/>
                    </a:cubicBezTo>
                    <a:close/>
                  </a:path>
                </a:pathLst>
              </a:custGeom>
              <a:solidFill>
                <a:srgbClr val="A1C1E2"/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EDAECBB-2146-4233-AD4B-DF3D356CED29}"/>
                  </a:ext>
                </a:extLst>
              </p:cNvPr>
              <p:cNvSpPr/>
              <p:nvPr/>
            </p:nvSpPr>
            <p:spPr>
              <a:xfrm>
                <a:off x="4973498" y="4352222"/>
                <a:ext cx="576041" cy="233530"/>
              </a:xfrm>
              <a:custGeom>
                <a:avLst/>
                <a:gdLst>
                  <a:gd name="connsiteX0" fmla="*/ 581490 w 576040"/>
                  <a:gd name="connsiteY0" fmla="*/ 238201 h 233530"/>
                  <a:gd name="connsiteX1" fmla="*/ 0 w 576040"/>
                  <a:gd name="connsiteY1" fmla="*/ 0 h 233530"/>
                  <a:gd name="connsiteX2" fmla="*/ 581490 w 576040"/>
                  <a:gd name="connsiteY2" fmla="*/ 238201 h 233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6040" h="233530">
                    <a:moveTo>
                      <a:pt x="581490" y="238201"/>
                    </a:moveTo>
                    <a:cubicBezTo>
                      <a:pt x="387660" y="158801"/>
                      <a:pt x="193830" y="79400"/>
                      <a:pt x="0" y="0"/>
                    </a:cubicBezTo>
                    <a:cubicBezTo>
                      <a:pt x="165806" y="147124"/>
                      <a:pt x="359636" y="227303"/>
                      <a:pt x="581490" y="23820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0C4BEAB-BADE-49E1-B50C-E6195799D0DA}"/>
                  </a:ext>
                </a:extLst>
              </p:cNvPr>
              <p:cNvSpPr/>
              <p:nvPr/>
            </p:nvSpPr>
            <p:spPr>
              <a:xfrm>
                <a:off x="3822070" y="3051475"/>
                <a:ext cx="210177" cy="194608"/>
              </a:xfrm>
              <a:custGeom>
                <a:avLst/>
                <a:gdLst>
                  <a:gd name="connsiteX0" fmla="*/ 176051 w 210177"/>
                  <a:gd name="connsiteY0" fmla="*/ 10105 h 194608"/>
                  <a:gd name="connsiteX1" fmla="*/ 158926 w 210177"/>
                  <a:gd name="connsiteY1" fmla="*/ 5434 h 194608"/>
                  <a:gd name="connsiteX2" fmla="*/ 7910 w 210177"/>
                  <a:gd name="connsiteY2" fmla="*/ 167348 h 194608"/>
                  <a:gd name="connsiteX3" fmla="*/ 2460 w 210177"/>
                  <a:gd name="connsiteY3" fmla="*/ 189144 h 194608"/>
                  <a:gd name="connsiteX4" fmla="*/ 22700 w 210177"/>
                  <a:gd name="connsiteY4" fmla="*/ 194593 h 194608"/>
                  <a:gd name="connsiteX5" fmla="*/ 33598 w 210177"/>
                  <a:gd name="connsiteY5" fmla="*/ 194593 h 194608"/>
                  <a:gd name="connsiteX6" fmla="*/ 207189 w 210177"/>
                  <a:gd name="connsiteY6" fmla="*/ 129205 h 194608"/>
                  <a:gd name="connsiteX7" fmla="*/ 214973 w 210177"/>
                  <a:gd name="connsiteY7" fmla="*/ 112079 h 194608"/>
                  <a:gd name="connsiteX8" fmla="*/ 176051 w 210177"/>
                  <a:gd name="connsiteY8" fmla="*/ 10105 h 194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0177" h="194608">
                    <a:moveTo>
                      <a:pt x="176051" y="10105"/>
                    </a:moveTo>
                    <a:cubicBezTo>
                      <a:pt x="172159" y="-1572"/>
                      <a:pt x="167488" y="-3129"/>
                      <a:pt x="158926" y="5434"/>
                    </a:cubicBezTo>
                    <a:cubicBezTo>
                      <a:pt x="108327" y="59146"/>
                      <a:pt x="49166" y="105074"/>
                      <a:pt x="7910" y="167348"/>
                    </a:cubicBezTo>
                    <a:cubicBezTo>
                      <a:pt x="3239" y="173576"/>
                      <a:pt x="-3767" y="180582"/>
                      <a:pt x="2460" y="189144"/>
                    </a:cubicBezTo>
                    <a:cubicBezTo>
                      <a:pt x="7131" y="196150"/>
                      <a:pt x="14915" y="194593"/>
                      <a:pt x="22700" y="194593"/>
                    </a:cubicBezTo>
                    <a:cubicBezTo>
                      <a:pt x="26592" y="194593"/>
                      <a:pt x="30484" y="195372"/>
                      <a:pt x="33598" y="194593"/>
                    </a:cubicBezTo>
                    <a:cubicBezTo>
                      <a:pt x="93537" y="177468"/>
                      <a:pt x="151141" y="154115"/>
                      <a:pt x="207189" y="129205"/>
                    </a:cubicBezTo>
                    <a:cubicBezTo>
                      <a:pt x="214973" y="126091"/>
                      <a:pt x="218087" y="120642"/>
                      <a:pt x="214973" y="112079"/>
                    </a:cubicBezTo>
                    <a:cubicBezTo>
                      <a:pt x="201740" y="77828"/>
                      <a:pt x="188506" y="44356"/>
                      <a:pt x="176051" y="1010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7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CBDC926-9488-4F5D-8D86-4240A15D3EF9}"/>
                </a:ext>
              </a:extLst>
            </p:cNvPr>
            <p:cNvSpPr/>
            <p:nvPr/>
          </p:nvSpPr>
          <p:spPr>
            <a:xfrm>
              <a:off x="5487707" y="2989274"/>
              <a:ext cx="1354474" cy="3113734"/>
            </a:xfrm>
            <a:custGeom>
              <a:avLst/>
              <a:gdLst>
                <a:gd name="connsiteX0" fmla="*/ 365421 w 1354474"/>
                <a:gd name="connsiteY0" fmla="*/ 1422110 h 3113734"/>
                <a:gd name="connsiteX1" fmla="*/ 333505 w 1354474"/>
                <a:gd name="connsiteY1" fmla="*/ 1334147 h 3113734"/>
                <a:gd name="connsiteX2" fmla="*/ 327278 w 1354474"/>
                <a:gd name="connsiteY2" fmla="*/ 1316242 h 3113734"/>
                <a:gd name="connsiteX3" fmla="*/ 322607 w 1354474"/>
                <a:gd name="connsiteY3" fmla="*/ 1290554 h 3113734"/>
                <a:gd name="connsiteX4" fmla="*/ 300811 w 1354474"/>
                <a:gd name="connsiteY4" fmla="*/ 1224387 h 3113734"/>
                <a:gd name="connsiteX5" fmla="*/ 289913 w 1354474"/>
                <a:gd name="connsiteY5" fmla="*/ 1190136 h 3113734"/>
                <a:gd name="connsiteX6" fmla="*/ 289134 w 1354474"/>
                <a:gd name="connsiteY6" fmla="*/ 1180795 h 3113734"/>
                <a:gd name="connsiteX7" fmla="*/ 279015 w 1354474"/>
                <a:gd name="connsiteY7" fmla="*/ 1147323 h 3113734"/>
                <a:gd name="connsiteX8" fmla="*/ 277458 w 1354474"/>
                <a:gd name="connsiteY8" fmla="*/ 1137203 h 3113734"/>
                <a:gd name="connsiteX9" fmla="*/ 267338 w 1354474"/>
                <a:gd name="connsiteY9" fmla="*/ 1103730 h 3113734"/>
                <a:gd name="connsiteX10" fmla="*/ 255662 w 1354474"/>
                <a:gd name="connsiteY10" fmla="*/ 1060138 h 3113734"/>
                <a:gd name="connsiteX11" fmla="*/ 245542 w 1354474"/>
                <a:gd name="connsiteY11" fmla="*/ 1026665 h 3113734"/>
                <a:gd name="connsiteX12" fmla="*/ 244764 w 1354474"/>
                <a:gd name="connsiteY12" fmla="*/ 1017324 h 3113734"/>
                <a:gd name="connsiteX13" fmla="*/ 233866 w 1354474"/>
                <a:gd name="connsiteY13" fmla="*/ 983073 h 3113734"/>
                <a:gd name="connsiteX14" fmla="*/ 233866 w 1354474"/>
                <a:gd name="connsiteY14" fmla="*/ 983073 h 3113734"/>
                <a:gd name="connsiteX15" fmla="*/ 222189 w 1354474"/>
                <a:gd name="connsiteY15" fmla="*/ 939481 h 3113734"/>
                <a:gd name="connsiteX16" fmla="*/ 222189 w 1354474"/>
                <a:gd name="connsiteY16" fmla="*/ 939481 h 3113734"/>
                <a:gd name="connsiteX17" fmla="*/ 210513 w 1354474"/>
                <a:gd name="connsiteY17" fmla="*/ 895888 h 3113734"/>
                <a:gd name="connsiteX18" fmla="*/ 200393 w 1354474"/>
                <a:gd name="connsiteY18" fmla="*/ 873314 h 3113734"/>
                <a:gd name="connsiteX19" fmla="*/ 195722 w 1354474"/>
                <a:gd name="connsiteY19" fmla="*/ 858523 h 3113734"/>
                <a:gd name="connsiteX20" fmla="*/ 190273 w 1354474"/>
                <a:gd name="connsiteY20" fmla="*/ 828943 h 3113734"/>
                <a:gd name="connsiteX21" fmla="*/ 189495 w 1354474"/>
                <a:gd name="connsiteY21" fmla="*/ 829721 h 3113734"/>
                <a:gd name="connsiteX22" fmla="*/ 180154 w 1354474"/>
                <a:gd name="connsiteY22" fmla="*/ 795470 h 3113734"/>
                <a:gd name="connsiteX23" fmla="*/ 156801 w 1354474"/>
                <a:gd name="connsiteY23" fmla="*/ 698166 h 3113734"/>
                <a:gd name="connsiteX24" fmla="*/ 151352 w 1354474"/>
                <a:gd name="connsiteY24" fmla="*/ 677148 h 3113734"/>
                <a:gd name="connsiteX25" fmla="*/ 142789 w 1354474"/>
                <a:gd name="connsiteY25" fmla="*/ 632778 h 3113734"/>
                <a:gd name="connsiteX26" fmla="*/ 140454 w 1354474"/>
                <a:gd name="connsiteY26" fmla="*/ 620323 h 3113734"/>
                <a:gd name="connsiteX27" fmla="*/ 135005 w 1354474"/>
                <a:gd name="connsiteY27" fmla="*/ 565833 h 3113734"/>
                <a:gd name="connsiteX28" fmla="*/ 124106 w 1354474"/>
                <a:gd name="connsiteY28" fmla="*/ 392242 h 3113734"/>
                <a:gd name="connsiteX29" fmla="*/ 145903 w 1354474"/>
                <a:gd name="connsiteY29" fmla="*/ 346314 h 3113734"/>
                <a:gd name="connsiteX30" fmla="*/ 150573 w 1354474"/>
                <a:gd name="connsiteY30" fmla="*/ 345536 h 3113734"/>
                <a:gd name="connsiteX31" fmla="*/ 156022 w 1354474"/>
                <a:gd name="connsiteY31" fmla="*/ 318291 h 3113734"/>
                <a:gd name="connsiteX32" fmla="*/ 25245 w 1354474"/>
                <a:gd name="connsiteY32" fmla="*/ 201525 h 3113734"/>
                <a:gd name="connsiteX33" fmla="*/ 18240 w 1354474"/>
                <a:gd name="connsiteY33" fmla="*/ 192963 h 3113734"/>
                <a:gd name="connsiteX34" fmla="*/ 8120 w 1354474"/>
                <a:gd name="connsiteY34" fmla="*/ 131466 h 3113734"/>
                <a:gd name="connsiteX35" fmla="*/ 23688 w 1354474"/>
                <a:gd name="connsiteY35" fmla="*/ 115119 h 3113734"/>
                <a:gd name="connsiteX36" fmla="*/ 124106 w 1354474"/>
                <a:gd name="connsiteY36" fmla="*/ 11588 h 3113734"/>
                <a:gd name="connsiteX37" fmla="*/ 167699 w 1354474"/>
                <a:gd name="connsiteY37" fmla="*/ 17037 h 3113734"/>
                <a:gd name="connsiteX38" fmla="*/ 234644 w 1354474"/>
                <a:gd name="connsiteY38" fmla="*/ 60629 h 3113734"/>
                <a:gd name="connsiteX39" fmla="*/ 285242 w 1354474"/>
                <a:gd name="connsiteY39" fmla="*/ 140808 h 3113734"/>
                <a:gd name="connsiteX40" fmla="*/ 293805 w 1354474"/>
                <a:gd name="connsiteY40" fmla="*/ 205418 h 3113734"/>
                <a:gd name="connsiteX41" fmla="*/ 292248 w 1354474"/>
                <a:gd name="connsiteY41" fmla="*/ 234998 h 3113734"/>
                <a:gd name="connsiteX42" fmla="*/ 299254 w 1354474"/>
                <a:gd name="connsiteY42" fmla="*/ 269249 h 3113734"/>
                <a:gd name="connsiteX43" fmla="*/ 354523 w 1354474"/>
                <a:gd name="connsiteY43" fmla="*/ 294938 h 3113734"/>
                <a:gd name="connsiteX44" fmla="*/ 531227 w 1354474"/>
                <a:gd name="connsiteY44" fmla="*/ 458409 h 3113734"/>
                <a:gd name="connsiteX45" fmla="*/ 540568 w 1354474"/>
                <a:gd name="connsiteY45" fmla="*/ 466971 h 3113734"/>
                <a:gd name="connsiteX46" fmla="*/ 553023 w 1354474"/>
                <a:gd name="connsiteY46" fmla="*/ 487989 h 3113734"/>
                <a:gd name="connsiteX47" fmla="*/ 553023 w 1354474"/>
                <a:gd name="connsiteY47" fmla="*/ 488767 h 3113734"/>
                <a:gd name="connsiteX48" fmla="*/ 574820 w 1354474"/>
                <a:gd name="connsiteY48" fmla="*/ 522240 h 3113734"/>
                <a:gd name="connsiteX49" fmla="*/ 619969 w 1354474"/>
                <a:gd name="connsiteY49" fmla="*/ 608646 h 3113734"/>
                <a:gd name="connsiteX50" fmla="*/ 630867 w 1354474"/>
                <a:gd name="connsiteY50" fmla="*/ 631221 h 3113734"/>
                <a:gd name="connsiteX51" fmla="*/ 630867 w 1354474"/>
                <a:gd name="connsiteY51" fmla="*/ 631221 h 3113734"/>
                <a:gd name="connsiteX52" fmla="*/ 641765 w 1354474"/>
                <a:gd name="connsiteY52" fmla="*/ 652238 h 3113734"/>
                <a:gd name="connsiteX53" fmla="*/ 651106 w 1354474"/>
                <a:gd name="connsiteY53" fmla="*/ 666250 h 3113734"/>
                <a:gd name="connsiteX54" fmla="*/ 674459 w 1354474"/>
                <a:gd name="connsiteY54" fmla="*/ 729304 h 3113734"/>
                <a:gd name="connsiteX55" fmla="*/ 684579 w 1354474"/>
                <a:gd name="connsiteY55" fmla="*/ 747207 h 3113734"/>
                <a:gd name="connsiteX56" fmla="*/ 685357 w 1354474"/>
                <a:gd name="connsiteY56" fmla="*/ 751878 h 3113734"/>
                <a:gd name="connsiteX57" fmla="*/ 698591 w 1354474"/>
                <a:gd name="connsiteY57" fmla="*/ 773674 h 3113734"/>
                <a:gd name="connsiteX58" fmla="*/ 700926 w 1354474"/>
                <a:gd name="connsiteY58" fmla="*/ 780680 h 3113734"/>
                <a:gd name="connsiteX59" fmla="*/ 707932 w 1354474"/>
                <a:gd name="connsiteY59" fmla="*/ 807147 h 3113734"/>
                <a:gd name="connsiteX60" fmla="*/ 728949 w 1354474"/>
                <a:gd name="connsiteY60" fmla="*/ 851518 h 3113734"/>
                <a:gd name="connsiteX61" fmla="*/ 739069 w 1354474"/>
                <a:gd name="connsiteY61" fmla="*/ 874092 h 3113734"/>
                <a:gd name="connsiteX62" fmla="*/ 739847 w 1354474"/>
                <a:gd name="connsiteY62" fmla="*/ 874092 h 3113734"/>
                <a:gd name="connsiteX63" fmla="*/ 749967 w 1354474"/>
                <a:gd name="connsiteY63" fmla="*/ 897445 h 3113734"/>
                <a:gd name="connsiteX64" fmla="*/ 762422 w 1354474"/>
                <a:gd name="connsiteY64" fmla="*/ 939481 h 3113734"/>
                <a:gd name="connsiteX65" fmla="*/ 772542 w 1354474"/>
                <a:gd name="connsiteY65" fmla="*/ 962055 h 3113734"/>
                <a:gd name="connsiteX66" fmla="*/ 795895 w 1354474"/>
                <a:gd name="connsiteY66" fmla="*/ 1027444 h 3113734"/>
                <a:gd name="connsiteX67" fmla="*/ 805236 w 1354474"/>
                <a:gd name="connsiteY67" fmla="*/ 1050018 h 3113734"/>
                <a:gd name="connsiteX68" fmla="*/ 806014 w 1354474"/>
                <a:gd name="connsiteY68" fmla="*/ 1050018 h 3113734"/>
                <a:gd name="connsiteX69" fmla="*/ 811463 w 1354474"/>
                <a:gd name="connsiteY69" fmla="*/ 1068701 h 3113734"/>
                <a:gd name="connsiteX70" fmla="*/ 817691 w 1354474"/>
                <a:gd name="connsiteY70" fmla="*/ 1093610 h 3113734"/>
                <a:gd name="connsiteX71" fmla="*/ 828589 w 1354474"/>
                <a:gd name="connsiteY71" fmla="*/ 1125526 h 3113734"/>
                <a:gd name="connsiteX72" fmla="*/ 839487 w 1354474"/>
                <a:gd name="connsiteY72" fmla="*/ 1158999 h 3113734"/>
                <a:gd name="connsiteX73" fmla="*/ 848828 w 1354474"/>
                <a:gd name="connsiteY73" fmla="*/ 1170676 h 3113734"/>
                <a:gd name="connsiteX74" fmla="*/ 855056 w 1354474"/>
                <a:gd name="connsiteY74" fmla="*/ 1189358 h 3113734"/>
                <a:gd name="connsiteX75" fmla="*/ 864397 w 1354474"/>
                <a:gd name="connsiteY75" fmla="*/ 1213489 h 3113734"/>
                <a:gd name="connsiteX76" fmla="*/ 866732 w 1354474"/>
                <a:gd name="connsiteY76" fmla="*/ 1224387 h 3113734"/>
                <a:gd name="connsiteX77" fmla="*/ 874517 w 1354474"/>
                <a:gd name="connsiteY77" fmla="*/ 1246183 h 3113734"/>
                <a:gd name="connsiteX78" fmla="*/ 877630 w 1354474"/>
                <a:gd name="connsiteY78" fmla="*/ 1252411 h 3113734"/>
                <a:gd name="connsiteX79" fmla="*/ 885415 w 1354474"/>
                <a:gd name="connsiteY79" fmla="*/ 1278099 h 3113734"/>
                <a:gd name="connsiteX80" fmla="*/ 893977 w 1354474"/>
                <a:gd name="connsiteY80" fmla="*/ 1296781 h 3113734"/>
                <a:gd name="connsiteX81" fmla="*/ 939126 w 1354474"/>
                <a:gd name="connsiteY81" fmla="*/ 1433007 h 3113734"/>
                <a:gd name="connsiteX82" fmla="*/ 950024 w 1354474"/>
                <a:gd name="connsiteY82" fmla="*/ 1465702 h 3113734"/>
                <a:gd name="connsiteX83" fmla="*/ 950024 w 1354474"/>
                <a:gd name="connsiteY83" fmla="*/ 1465702 h 3113734"/>
                <a:gd name="connsiteX84" fmla="*/ 955474 w 1354474"/>
                <a:gd name="connsiteY84" fmla="*/ 1480492 h 3113734"/>
                <a:gd name="connsiteX85" fmla="*/ 961701 w 1354474"/>
                <a:gd name="connsiteY85" fmla="*/ 1509294 h 3113734"/>
                <a:gd name="connsiteX86" fmla="*/ 961701 w 1354474"/>
                <a:gd name="connsiteY86" fmla="*/ 1509294 h 3113734"/>
                <a:gd name="connsiteX87" fmla="*/ 971821 w 1354474"/>
                <a:gd name="connsiteY87" fmla="*/ 1537318 h 3113734"/>
                <a:gd name="connsiteX88" fmla="*/ 981940 w 1354474"/>
                <a:gd name="connsiteY88" fmla="*/ 1554443 h 3113734"/>
                <a:gd name="connsiteX89" fmla="*/ 988168 w 1354474"/>
                <a:gd name="connsiteY89" fmla="*/ 1572347 h 3113734"/>
                <a:gd name="connsiteX90" fmla="*/ 992838 w 1354474"/>
                <a:gd name="connsiteY90" fmla="*/ 1598035 h 3113734"/>
                <a:gd name="connsiteX91" fmla="*/ 1016191 w 1354474"/>
                <a:gd name="connsiteY91" fmla="*/ 1663424 h 3113734"/>
                <a:gd name="connsiteX92" fmla="*/ 1027089 w 1354474"/>
                <a:gd name="connsiteY92" fmla="*/ 1696118 h 3113734"/>
                <a:gd name="connsiteX93" fmla="*/ 1037988 w 1354474"/>
                <a:gd name="connsiteY93" fmla="*/ 1728812 h 3113734"/>
                <a:gd name="connsiteX94" fmla="*/ 1043437 w 1354474"/>
                <a:gd name="connsiteY94" fmla="*/ 1747495 h 3113734"/>
                <a:gd name="connsiteX95" fmla="*/ 1050442 w 1354474"/>
                <a:gd name="connsiteY95" fmla="*/ 1770848 h 3113734"/>
                <a:gd name="connsiteX96" fmla="*/ 1059784 w 1354474"/>
                <a:gd name="connsiteY96" fmla="*/ 1790309 h 3113734"/>
                <a:gd name="connsiteX97" fmla="*/ 1100262 w 1354474"/>
                <a:gd name="connsiteY97" fmla="*/ 1921085 h 3113734"/>
                <a:gd name="connsiteX98" fmla="*/ 1104933 w 1354474"/>
                <a:gd name="connsiteY98" fmla="*/ 1942103 h 3113734"/>
                <a:gd name="connsiteX99" fmla="*/ 1115053 w 1354474"/>
                <a:gd name="connsiteY99" fmla="*/ 1970127 h 3113734"/>
                <a:gd name="connsiteX100" fmla="*/ 1125172 w 1354474"/>
                <a:gd name="connsiteY100" fmla="*/ 1992701 h 3113734"/>
                <a:gd name="connsiteX101" fmla="*/ 1131400 w 1354474"/>
                <a:gd name="connsiteY101" fmla="*/ 2011384 h 3113734"/>
                <a:gd name="connsiteX102" fmla="*/ 1136849 w 1354474"/>
                <a:gd name="connsiteY102" fmla="*/ 2037072 h 3113734"/>
                <a:gd name="connsiteX103" fmla="*/ 1149304 w 1354474"/>
                <a:gd name="connsiteY103" fmla="*/ 2079886 h 3113734"/>
                <a:gd name="connsiteX104" fmla="*/ 1158645 w 1354474"/>
                <a:gd name="connsiteY104" fmla="*/ 2103239 h 3113734"/>
                <a:gd name="connsiteX105" fmla="*/ 1159423 w 1354474"/>
                <a:gd name="connsiteY105" fmla="*/ 2103239 h 3113734"/>
                <a:gd name="connsiteX106" fmla="*/ 1164872 w 1354474"/>
                <a:gd name="connsiteY106" fmla="*/ 2117251 h 3113734"/>
                <a:gd name="connsiteX107" fmla="*/ 1173435 w 1354474"/>
                <a:gd name="connsiteY107" fmla="*/ 2145274 h 3113734"/>
                <a:gd name="connsiteX108" fmla="*/ 1175770 w 1354474"/>
                <a:gd name="connsiteY108" fmla="*/ 2152280 h 3113734"/>
                <a:gd name="connsiteX109" fmla="*/ 1181998 w 1354474"/>
                <a:gd name="connsiteY109" fmla="*/ 2180304 h 3113734"/>
                <a:gd name="connsiteX110" fmla="*/ 1182776 w 1354474"/>
                <a:gd name="connsiteY110" fmla="*/ 2184975 h 3113734"/>
                <a:gd name="connsiteX111" fmla="*/ 1192896 w 1354474"/>
                <a:gd name="connsiteY111" fmla="*/ 2213777 h 3113734"/>
                <a:gd name="connsiteX112" fmla="*/ 1203015 w 1354474"/>
                <a:gd name="connsiteY112" fmla="*/ 2235573 h 3113734"/>
                <a:gd name="connsiteX113" fmla="*/ 1208465 w 1354474"/>
                <a:gd name="connsiteY113" fmla="*/ 2254255 h 3113734"/>
                <a:gd name="connsiteX114" fmla="*/ 1213913 w 1354474"/>
                <a:gd name="connsiteY114" fmla="*/ 2279165 h 3113734"/>
                <a:gd name="connsiteX115" fmla="*/ 1225590 w 1354474"/>
                <a:gd name="connsiteY115" fmla="*/ 2321979 h 3113734"/>
                <a:gd name="connsiteX116" fmla="*/ 1236488 w 1354474"/>
                <a:gd name="connsiteY116" fmla="*/ 2356230 h 3113734"/>
                <a:gd name="connsiteX117" fmla="*/ 1236488 w 1354474"/>
                <a:gd name="connsiteY117" fmla="*/ 2356230 h 3113734"/>
                <a:gd name="connsiteX118" fmla="*/ 1247386 w 1354474"/>
                <a:gd name="connsiteY118" fmla="*/ 2389702 h 3113734"/>
                <a:gd name="connsiteX119" fmla="*/ 1258284 w 1354474"/>
                <a:gd name="connsiteY119" fmla="*/ 2412277 h 3113734"/>
                <a:gd name="connsiteX120" fmla="*/ 1262955 w 1354474"/>
                <a:gd name="connsiteY120" fmla="*/ 2427067 h 3113734"/>
                <a:gd name="connsiteX121" fmla="*/ 1269182 w 1354474"/>
                <a:gd name="connsiteY121" fmla="*/ 2456648 h 3113734"/>
                <a:gd name="connsiteX122" fmla="*/ 1291757 w 1354474"/>
                <a:gd name="connsiteY122" fmla="*/ 2522036 h 3113734"/>
                <a:gd name="connsiteX123" fmla="*/ 1296427 w 1354474"/>
                <a:gd name="connsiteY123" fmla="*/ 2536827 h 3113734"/>
                <a:gd name="connsiteX124" fmla="*/ 1302655 w 1354474"/>
                <a:gd name="connsiteY124" fmla="*/ 2565628 h 3113734"/>
                <a:gd name="connsiteX125" fmla="*/ 1312775 w 1354474"/>
                <a:gd name="connsiteY125" fmla="*/ 2588203 h 3113734"/>
                <a:gd name="connsiteX126" fmla="*/ 1318224 w 1354474"/>
                <a:gd name="connsiteY126" fmla="*/ 2606886 h 3113734"/>
                <a:gd name="connsiteX127" fmla="*/ 1324451 w 1354474"/>
                <a:gd name="connsiteY127" fmla="*/ 2632574 h 3113734"/>
                <a:gd name="connsiteX128" fmla="*/ 1335349 w 1354474"/>
                <a:gd name="connsiteY128" fmla="*/ 2669939 h 3113734"/>
                <a:gd name="connsiteX129" fmla="*/ 1350139 w 1354474"/>
                <a:gd name="connsiteY129" fmla="*/ 2722094 h 3113734"/>
                <a:gd name="connsiteX130" fmla="*/ 1344690 w 1354474"/>
                <a:gd name="connsiteY130" fmla="*/ 2778919 h 3113734"/>
                <a:gd name="connsiteX131" fmla="*/ 1336128 w 1354474"/>
                <a:gd name="connsiteY131" fmla="*/ 2815506 h 3113734"/>
                <a:gd name="connsiteX132" fmla="*/ 1335349 w 1354474"/>
                <a:gd name="connsiteY132" fmla="*/ 2824847 h 3113734"/>
                <a:gd name="connsiteX133" fmla="*/ 1325230 w 1354474"/>
                <a:gd name="connsiteY133" fmla="*/ 2859098 h 3113734"/>
                <a:gd name="connsiteX134" fmla="*/ 1324451 w 1354474"/>
                <a:gd name="connsiteY134" fmla="*/ 2873888 h 3113734"/>
                <a:gd name="connsiteX135" fmla="*/ 1316667 w 1354474"/>
                <a:gd name="connsiteY135" fmla="*/ 2898020 h 3113734"/>
                <a:gd name="connsiteX136" fmla="*/ 1307325 w 1354474"/>
                <a:gd name="connsiteY136" fmla="*/ 2926043 h 3113734"/>
                <a:gd name="connsiteX137" fmla="*/ 1301877 w 1354474"/>
                <a:gd name="connsiteY137" fmla="*/ 2940055 h 3113734"/>
                <a:gd name="connsiteX138" fmla="*/ 1301098 w 1354474"/>
                <a:gd name="connsiteY138" fmla="*/ 2950175 h 3113734"/>
                <a:gd name="connsiteX139" fmla="*/ 1292535 w 1354474"/>
                <a:gd name="connsiteY139" fmla="*/ 2966522 h 3113734"/>
                <a:gd name="connsiteX140" fmla="*/ 1280859 w 1354474"/>
                <a:gd name="connsiteY140" fmla="*/ 2996881 h 3113734"/>
                <a:gd name="connsiteX141" fmla="*/ 1280080 w 1354474"/>
                <a:gd name="connsiteY141" fmla="*/ 3006222 h 3113734"/>
                <a:gd name="connsiteX142" fmla="*/ 1269182 w 1354474"/>
                <a:gd name="connsiteY142" fmla="*/ 3038916 h 3113734"/>
                <a:gd name="connsiteX143" fmla="*/ 1255171 w 1354474"/>
                <a:gd name="connsiteY143" fmla="*/ 3096520 h 3113734"/>
                <a:gd name="connsiteX144" fmla="*/ 1224812 w 1354474"/>
                <a:gd name="connsiteY144" fmla="*/ 3108197 h 3113734"/>
                <a:gd name="connsiteX145" fmla="*/ 1135292 w 1354474"/>
                <a:gd name="connsiteY145" fmla="*/ 3051371 h 3113734"/>
                <a:gd name="connsiteX146" fmla="*/ 1105711 w 1354474"/>
                <a:gd name="connsiteY146" fmla="*/ 3039695 h 3113734"/>
                <a:gd name="connsiteX147" fmla="*/ 1027089 w 1354474"/>
                <a:gd name="connsiteY147" fmla="*/ 2984426 h 3113734"/>
                <a:gd name="connsiteX148" fmla="*/ 993617 w 1354474"/>
                <a:gd name="connsiteY148" fmla="*/ 2963408 h 3113734"/>
                <a:gd name="connsiteX149" fmla="*/ 938348 w 1354474"/>
                <a:gd name="connsiteY149" fmla="*/ 2930714 h 3113734"/>
                <a:gd name="connsiteX150" fmla="*/ 916552 w 1354474"/>
                <a:gd name="connsiteY150" fmla="*/ 2919816 h 3113734"/>
                <a:gd name="connsiteX151" fmla="*/ 838709 w 1354474"/>
                <a:gd name="connsiteY151" fmla="*/ 2865325 h 3113734"/>
                <a:gd name="connsiteX152" fmla="*/ 828589 w 1354474"/>
                <a:gd name="connsiteY152" fmla="*/ 2842751 h 3113734"/>
                <a:gd name="connsiteX153" fmla="*/ 806014 w 1354474"/>
                <a:gd name="connsiteY153" fmla="*/ 2772692 h 3113734"/>
                <a:gd name="connsiteX154" fmla="*/ 795895 w 1354474"/>
                <a:gd name="connsiteY154" fmla="*/ 2743890 h 3113734"/>
                <a:gd name="connsiteX155" fmla="*/ 795116 w 1354474"/>
                <a:gd name="connsiteY155" fmla="*/ 2739998 h 3113734"/>
                <a:gd name="connsiteX156" fmla="*/ 782661 w 1354474"/>
                <a:gd name="connsiteY156" fmla="*/ 2703411 h 3113734"/>
                <a:gd name="connsiteX157" fmla="*/ 773320 w 1354474"/>
                <a:gd name="connsiteY157" fmla="*/ 2678501 h 3113734"/>
                <a:gd name="connsiteX158" fmla="*/ 773320 w 1354474"/>
                <a:gd name="connsiteY158" fmla="*/ 2678501 h 3113734"/>
                <a:gd name="connsiteX159" fmla="*/ 759308 w 1354474"/>
                <a:gd name="connsiteY159" fmla="*/ 2647364 h 3113734"/>
                <a:gd name="connsiteX160" fmla="*/ 756973 w 1354474"/>
                <a:gd name="connsiteY160" fmla="*/ 2636466 h 3113734"/>
                <a:gd name="connsiteX161" fmla="*/ 751524 w 1354474"/>
                <a:gd name="connsiteY161" fmla="*/ 2613113 h 3113734"/>
                <a:gd name="connsiteX162" fmla="*/ 741404 w 1354474"/>
                <a:gd name="connsiteY162" fmla="*/ 2591317 h 3113734"/>
                <a:gd name="connsiteX163" fmla="*/ 730506 w 1354474"/>
                <a:gd name="connsiteY163" fmla="*/ 2557844 h 3113734"/>
                <a:gd name="connsiteX164" fmla="*/ 718830 w 1354474"/>
                <a:gd name="connsiteY164" fmla="*/ 2515030 h 3113734"/>
                <a:gd name="connsiteX165" fmla="*/ 707932 w 1354474"/>
                <a:gd name="connsiteY165" fmla="*/ 2482336 h 3113734"/>
                <a:gd name="connsiteX166" fmla="*/ 707153 w 1354474"/>
                <a:gd name="connsiteY166" fmla="*/ 2472995 h 3113734"/>
                <a:gd name="connsiteX167" fmla="*/ 695477 w 1354474"/>
                <a:gd name="connsiteY167" fmla="*/ 2440301 h 3113734"/>
                <a:gd name="connsiteX168" fmla="*/ 686136 w 1354474"/>
                <a:gd name="connsiteY168" fmla="*/ 2416169 h 3113734"/>
                <a:gd name="connsiteX169" fmla="*/ 675238 w 1354474"/>
                <a:gd name="connsiteY169" fmla="*/ 2394373 h 3113734"/>
                <a:gd name="connsiteX170" fmla="*/ 669788 w 1354474"/>
                <a:gd name="connsiteY170" fmla="*/ 2376469 h 3113734"/>
                <a:gd name="connsiteX171" fmla="*/ 662783 w 1354474"/>
                <a:gd name="connsiteY171" fmla="*/ 2352338 h 3113734"/>
                <a:gd name="connsiteX172" fmla="*/ 654220 w 1354474"/>
                <a:gd name="connsiteY172" fmla="*/ 2328206 h 3113734"/>
                <a:gd name="connsiteX173" fmla="*/ 630867 w 1354474"/>
                <a:gd name="connsiteY173" fmla="*/ 2242578 h 3113734"/>
                <a:gd name="connsiteX174" fmla="*/ 619969 w 1354474"/>
                <a:gd name="connsiteY174" fmla="*/ 2209106 h 3113734"/>
                <a:gd name="connsiteX175" fmla="*/ 619969 w 1354474"/>
                <a:gd name="connsiteY175" fmla="*/ 2209106 h 3113734"/>
                <a:gd name="connsiteX176" fmla="*/ 609071 w 1354474"/>
                <a:gd name="connsiteY176" fmla="*/ 2175633 h 3113734"/>
                <a:gd name="connsiteX177" fmla="*/ 609071 w 1354474"/>
                <a:gd name="connsiteY177" fmla="*/ 2175633 h 3113734"/>
                <a:gd name="connsiteX178" fmla="*/ 597394 w 1354474"/>
                <a:gd name="connsiteY178" fmla="*/ 2145274 h 3113734"/>
                <a:gd name="connsiteX179" fmla="*/ 594280 w 1354474"/>
                <a:gd name="connsiteY179" fmla="*/ 2139047 h 3113734"/>
                <a:gd name="connsiteX180" fmla="*/ 584161 w 1354474"/>
                <a:gd name="connsiteY180" fmla="*/ 2112580 h 3113734"/>
                <a:gd name="connsiteX181" fmla="*/ 577155 w 1354474"/>
                <a:gd name="connsiteY181" fmla="*/ 2092341 h 3113734"/>
                <a:gd name="connsiteX182" fmla="*/ 576376 w 1354474"/>
                <a:gd name="connsiteY182" fmla="*/ 2087670 h 3113734"/>
                <a:gd name="connsiteX183" fmla="*/ 565478 w 1354474"/>
                <a:gd name="connsiteY183" fmla="*/ 2054976 h 3113734"/>
                <a:gd name="connsiteX184" fmla="*/ 553802 w 1354474"/>
                <a:gd name="connsiteY184" fmla="*/ 2011384 h 3113734"/>
                <a:gd name="connsiteX185" fmla="*/ 540568 w 1354474"/>
                <a:gd name="connsiteY185" fmla="*/ 1980247 h 3113734"/>
                <a:gd name="connsiteX186" fmla="*/ 538233 w 1354474"/>
                <a:gd name="connsiteY186" fmla="*/ 1969348 h 3113734"/>
                <a:gd name="connsiteX187" fmla="*/ 528892 w 1354474"/>
                <a:gd name="connsiteY187" fmla="*/ 1945995 h 3113734"/>
                <a:gd name="connsiteX188" fmla="*/ 527335 w 1354474"/>
                <a:gd name="connsiteY188" fmla="*/ 1938989 h 3113734"/>
                <a:gd name="connsiteX189" fmla="*/ 519551 w 1354474"/>
                <a:gd name="connsiteY189" fmla="*/ 1913301 h 3113734"/>
                <a:gd name="connsiteX190" fmla="*/ 517215 w 1354474"/>
                <a:gd name="connsiteY190" fmla="*/ 1906295 h 3113734"/>
                <a:gd name="connsiteX191" fmla="*/ 508653 w 1354474"/>
                <a:gd name="connsiteY191" fmla="*/ 1879828 h 3113734"/>
                <a:gd name="connsiteX192" fmla="*/ 506317 w 1354474"/>
                <a:gd name="connsiteY192" fmla="*/ 1872822 h 3113734"/>
                <a:gd name="connsiteX193" fmla="*/ 500090 w 1354474"/>
                <a:gd name="connsiteY193" fmla="*/ 1845577 h 3113734"/>
                <a:gd name="connsiteX194" fmla="*/ 489970 w 1354474"/>
                <a:gd name="connsiteY194" fmla="*/ 1823781 h 3113734"/>
                <a:gd name="connsiteX195" fmla="*/ 483743 w 1354474"/>
                <a:gd name="connsiteY195" fmla="*/ 1805877 h 3113734"/>
                <a:gd name="connsiteX196" fmla="*/ 478294 w 1354474"/>
                <a:gd name="connsiteY196" fmla="*/ 1780189 h 3113734"/>
                <a:gd name="connsiteX197" fmla="*/ 456498 w 1354474"/>
                <a:gd name="connsiteY197" fmla="*/ 1714022 h 3113734"/>
                <a:gd name="connsiteX198" fmla="*/ 451827 w 1354474"/>
                <a:gd name="connsiteY198" fmla="*/ 1699232 h 3113734"/>
                <a:gd name="connsiteX199" fmla="*/ 444821 w 1354474"/>
                <a:gd name="connsiteY199" fmla="*/ 1670430 h 3113734"/>
                <a:gd name="connsiteX200" fmla="*/ 444043 w 1354474"/>
                <a:gd name="connsiteY200" fmla="*/ 1670430 h 3113734"/>
                <a:gd name="connsiteX201" fmla="*/ 434702 w 1354474"/>
                <a:gd name="connsiteY201" fmla="*/ 1647077 h 3113734"/>
                <a:gd name="connsiteX202" fmla="*/ 433923 w 1354474"/>
                <a:gd name="connsiteY202" fmla="*/ 1647855 h 3113734"/>
                <a:gd name="connsiteX203" fmla="*/ 429252 w 1354474"/>
                <a:gd name="connsiteY203" fmla="*/ 1633065 h 3113734"/>
                <a:gd name="connsiteX204" fmla="*/ 423025 w 1354474"/>
                <a:gd name="connsiteY204" fmla="*/ 1603484 h 3113734"/>
                <a:gd name="connsiteX205" fmla="*/ 402007 w 1354474"/>
                <a:gd name="connsiteY205" fmla="*/ 1548216 h 3113734"/>
                <a:gd name="connsiteX206" fmla="*/ 391109 w 1354474"/>
                <a:gd name="connsiteY206" fmla="*/ 1513965 h 3113734"/>
                <a:gd name="connsiteX207" fmla="*/ 378654 w 1354474"/>
                <a:gd name="connsiteY207" fmla="*/ 1461031 h 3113734"/>
                <a:gd name="connsiteX208" fmla="*/ 365421 w 1354474"/>
                <a:gd name="connsiteY208" fmla="*/ 1422110 h 311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1354474" h="3113734">
                  <a:moveTo>
                    <a:pt x="365421" y="1422110"/>
                  </a:moveTo>
                  <a:cubicBezTo>
                    <a:pt x="350631" y="1394086"/>
                    <a:pt x="350631" y="1361392"/>
                    <a:pt x="333505" y="1334147"/>
                  </a:cubicBezTo>
                  <a:cubicBezTo>
                    <a:pt x="326499" y="1329476"/>
                    <a:pt x="327278" y="1322470"/>
                    <a:pt x="327278" y="1316242"/>
                  </a:cubicBezTo>
                  <a:cubicBezTo>
                    <a:pt x="326499" y="1307680"/>
                    <a:pt x="328835" y="1298338"/>
                    <a:pt x="322607" y="1290554"/>
                  </a:cubicBezTo>
                  <a:cubicBezTo>
                    <a:pt x="315601" y="1268758"/>
                    <a:pt x="312487" y="1245405"/>
                    <a:pt x="300811" y="1224387"/>
                  </a:cubicBezTo>
                  <a:cubicBezTo>
                    <a:pt x="293027" y="1214268"/>
                    <a:pt x="296140" y="1201034"/>
                    <a:pt x="289913" y="1190136"/>
                  </a:cubicBezTo>
                  <a:cubicBezTo>
                    <a:pt x="289913" y="1187023"/>
                    <a:pt x="289134" y="1183909"/>
                    <a:pt x="289134" y="1180795"/>
                  </a:cubicBezTo>
                  <a:cubicBezTo>
                    <a:pt x="282129" y="1170676"/>
                    <a:pt x="284464" y="1157442"/>
                    <a:pt x="279015" y="1147323"/>
                  </a:cubicBezTo>
                  <a:cubicBezTo>
                    <a:pt x="278236" y="1144209"/>
                    <a:pt x="278236" y="1141095"/>
                    <a:pt x="277458" y="1137203"/>
                  </a:cubicBezTo>
                  <a:cubicBezTo>
                    <a:pt x="269674" y="1127083"/>
                    <a:pt x="274344" y="1113850"/>
                    <a:pt x="267338" y="1103730"/>
                  </a:cubicBezTo>
                  <a:cubicBezTo>
                    <a:pt x="266560" y="1088161"/>
                    <a:pt x="254883" y="1075707"/>
                    <a:pt x="255662" y="1060138"/>
                  </a:cubicBezTo>
                  <a:cubicBezTo>
                    <a:pt x="249434" y="1050018"/>
                    <a:pt x="253326" y="1036006"/>
                    <a:pt x="245542" y="1026665"/>
                  </a:cubicBezTo>
                  <a:cubicBezTo>
                    <a:pt x="245542" y="1023551"/>
                    <a:pt x="244764" y="1020437"/>
                    <a:pt x="244764" y="1017324"/>
                  </a:cubicBezTo>
                  <a:cubicBezTo>
                    <a:pt x="240871" y="1006426"/>
                    <a:pt x="240871" y="993971"/>
                    <a:pt x="233866" y="983073"/>
                  </a:cubicBezTo>
                  <a:lnTo>
                    <a:pt x="233866" y="983073"/>
                  </a:lnTo>
                  <a:cubicBezTo>
                    <a:pt x="227638" y="969061"/>
                    <a:pt x="232309" y="952714"/>
                    <a:pt x="222189" y="939481"/>
                  </a:cubicBezTo>
                  <a:lnTo>
                    <a:pt x="222189" y="939481"/>
                  </a:lnTo>
                  <a:cubicBezTo>
                    <a:pt x="213626" y="926247"/>
                    <a:pt x="222968" y="908343"/>
                    <a:pt x="210513" y="895888"/>
                  </a:cubicBezTo>
                  <a:cubicBezTo>
                    <a:pt x="207399" y="888104"/>
                    <a:pt x="203507" y="881098"/>
                    <a:pt x="200393" y="873314"/>
                  </a:cubicBezTo>
                  <a:cubicBezTo>
                    <a:pt x="197279" y="868643"/>
                    <a:pt x="195722" y="863973"/>
                    <a:pt x="195722" y="858523"/>
                  </a:cubicBezTo>
                  <a:cubicBezTo>
                    <a:pt x="194165" y="848404"/>
                    <a:pt x="198058" y="837506"/>
                    <a:pt x="190273" y="828943"/>
                  </a:cubicBezTo>
                  <a:lnTo>
                    <a:pt x="189495" y="829721"/>
                  </a:lnTo>
                  <a:cubicBezTo>
                    <a:pt x="183267" y="818823"/>
                    <a:pt x="184046" y="806368"/>
                    <a:pt x="180154" y="795470"/>
                  </a:cubicBezTo>
                  <a:cubicBezTo>
                    <a:pt x="177818" y="761998"/>
                    <a:pt x="166142" y="730082"/>
                    <a:pt x="156801" y="698166"/>
                  </a:cubicBezTo>
                  <a:cubicBezTo>
                    <a:pt x="151352" y="691939"/>
                    <a:pt x="151352" y="684933"/>
                    <a:pt x="151352" y="677148"/>
                  </a:cubicBezTo>
                  <a:cubicBezTo>
                    <a:pt x="151352" y="661580"/>
                    <a:pt x="152130" y="646011"/>
                    <a:pt x="142789" y="632778"/>
                  </a:cubicBezTo>
                  <a:cubicBezTo>
                    <a:pt x="141232" y="628885"/>
                    <a:pt x="140454" y="624215"/>
                    <a:pt x="140454" y="620323"/>
                  </a:cubicBezTo>
                  <a:cubicBezTo>
                    <a:pt x="138118" y="602419"/>
                    <a:pt x="145124" y="583736"/>
                    <a:pt x="135005" y="565833"/>
                  </a:cubicBezTo>
                  <a:cubicBezTo>
                    <a:pt x="120993" y="508228"/>
                    <a:pt x="122550" y="449846"/>
                    <a:pt x="124106" y="392242"/>
                  </a:cubicBezTo>
                  <a:cubicBezTo>
                    <a:pt x="130334" y="376673"/>
                    <a:pt x="131112" y="357991"/>
                    <a:pt x="145903" y="346314"/>
                  </a:cubicBezTo>
                  <a:cubicBezTo>
                    <a:pt x="147459" y="346314"/>
                    <a:pt x="149016" y="345536"/>
                    <a:pt x="150573" y="345536"/>
                  </a:cubicBezTo>
                  <a:cubicBezTo>
                    <a:pt x="164585" y="339308"/>
                    <a:pt x="164585" y="329189"/>
                    <a:pt x="156022" y="318291"/>
                  </a:cubicBezTo>
                  <a:cubicBezTo>
                    <a:pt x="113987" y="277812"/>
                    <a:pt x="73508" y="234998"/>
                    <a:pt x="25245" y="201525"/>
                  </a:cubicBezTo>
                  <a:cubicBezTo>
                    <a:pt x="22132" y="199190"/>
                    <a:pt x="19796" y="196855"/>
                    <a:pt x="18240" y="192963"/>
                  </a:cubicBezTo>
                  <a:cubicBezTo>
                    <a:pt x="2671" y="174280"/>
                    <a:pt x="-8227" y="154819"/>
                    <a:pt x="8120" y="131466"/>
                  </a:cubicBezTo>
                  <a:cubicBezTo>
                    <a:pt x="10455" y="123682"/>
                    <a:pt x="18240" y="119790"/>
                    <a:pt x="23688" y="115119"/>
                  </a:cubicBezTo>
                  <a:cubicBezTo>
                    <a:pt x="57161" y="80868"/>
                    <a:pt x="90634" y="45839"/>
                    <a:pt x="124106" y="11588"/>
                  </a:cubicBezTo>
                  <a:cubicBezTo>
                    <a:pt x="142010" y="-12544"/>
                    <a:pt x="154465" y="6917"/>
                    <a:pt x="167699" y="17037"/>
                  </a:cubicBezTo>
                  <a:cubicBezTo>
                    <a:pt x="188716" y="33384"/>
                    <a:pt x="210513" y="49731"/>
                    <a:pt x="234644" y="60629"/>
                  </a:cubicBezTo>
                  <a:cubicBezTo>
                    <a:pt x="275901" y="71527"/>
                    <a:pt x="285242" y="103443"/>
                    <a:pt x="285242" y="140808"/>
                  </a:cubicBezTo>
                  <a:cubicBezTo>
                    <a:pt x="285242" y="162604"/>
                    <a:pt x="285242" y="184400"/>
                    <a:pt x="293805" y="205418"/>
                  </a:cubicBezTo>
                  <a:cubicBezTo>
                    <a:pt x="297697" y="215537"/>
                    <a:pt x="293805" y="224878"/>
                    <a:pt x="292248" y="234998"/>
                  </a:cubicBezTo>
                  <a:cubicBezTo>
                    <a:pt x="290691" y="246675"/>
                    <a:pt x="290691" y="259130"/>
                    <a:pt x="299254" y="269249"/>
                  </a:cubicBezTo>
                  <a:cubicBezTo>
                    <a:pt x="315601" y="282483"/>
                    <a:pt x="336619" y="285596"/>
                    <a:pt x="354523" y="294938"/>
                  </a:cubicBezTo>
                  <a:cubicBezTo>
                    <a:pt x="427695" y="333859"/>
                    <a:pt x="483743" y="391463"/>
                    <a:pt x="531227" y="458409"/>
                  </a:cubicBezTo>
                  <a:cubicBezTo>
                    <a:pt x="534341" y="462301"/>
                    <a:pt x="535898" y="465414"/>
                    <a:pt x="540568" y="466971"/>
                  </a:cubicBezTo>
                  <a:cubicBezTo>
                    <a:pt x="549910" y="470864"/>
                    <a:pt x="546796" y="481762"/>
                    <a:pt x="553023" y="487989"/>
                  </a:cubicBezTo>
                  <a:lnTo>
                    <a:pt x="553023" y="488767"/>
                  </a:lnTo>
                  <a:cubicBezTo>
                    <a:pt x="561586" y="498887"/>
                    <a:pt x="567814" y="510564"/>
                    <a:pt x="574820" y="522240"/>
                  </a:cubicBezTo>
                  <a:cubicBezTo>
                    <a:pt x="588831" y="551821"/>
                    <a:pt x="608292" y="578287"/>
                    <a:pt x="619969" y="608646"/>
                  </a:cubicBezTo>
                  <a:cubicBezTo>
                    <a:pt x="626196" y="614874"/>
                    <a:pt x="622304" y="625772"/>
                    <a:pt x="630867" y="631221"/>
                  </a:cubicBezTo>
                  <a:lnTo>
                    <a:pt x="630867" y="631221"/>
                  </a:lnTo>
                  <a:cubicBezTo>
                    <a:pt x="636316" y="637448"/>
                    <a:pt x="636316" y="646011"/>
                    <a:pt x="641765" y="652238"/>
                  </a:cubicBezTo>
                  <a:cubicBezTo>
                    <a:pt x="644879" y="656909"/>
                    <a:pt x="648771" y="660801"/>
                    <a:pt x="651106" y="666250"/>
                  </a:cubicBezTo>
                  <a:cubicBezTo>
                    <a:pt x="658890" y="687268"/>
                    <a:pt x="666675" y="708286"/>
                    <a:pt x="674459" y="729304"/>
                  </a:cubicBezTo>
                  <a:cubicBezTo>
                    <a:pt x="678351" y="734753"/>
                    <a:pt x="679908" y="741758"/>
                    <a:pt x="684579" y="747207"/>
                  </a:cubicBezTo>
                  <a:cubicBezTo>
                    <a:pt x="685357" y="748764"/>
                    <a:pt x="685357" y="750321"/>
                    <a:pt x="685357" y="751878"/>
                  </a:cubicBezTo>
                  <a:cubicBezTo>
                    <a:pt x="690806" y="758884"/>
                    <a:pt x="690806" y="768225"/>
                    <a:pt x="698591" y="773674"/>
                  </a:cubicBezTo>
                  <a:cubicBezTo>
                    <a:pt x="700147" y="776010"/>
                    <a:pt x="700926" y="778345"/>
                    <a:pt x="700926" y="780680"/>
                  </a:cubicBezTo>
                  <a:cubicBezTo>
                    <a:pt x="703261" y="789243"/>
                    <a:pt x="697034" y="800919"/>
                    <a:pt x="707932" y="807147"/>
                  </a:cubicBezTo>
                  <a:cubicBezTo>
                    <a:pt x="720387" y="819602"/>
                    <a:pt x="721944" y="836727"/>
                    <a:pt x="728949" y="851518"/>
                  </a:cubicBezTo>
                  <a:cubicBezTo>
                    <a:pt x="735177" y="857745"/>
                    <a:pt x="732063" y="867865"/>
                    <a:pt x="739069" y="874092"/>
                  </a:cubicBezTo>
                  <a:lnTo>
                    <a:pt x="739847" y="874092"/>
                  </a:lnTo>
                  <a:cubicBezTo>
                    <a:pt x="744518" y="881098"/>
                    <a:pt x="744518" y="890439"/>
                    <a:pt x="749967" y="897445"/>
                  </a:cubicBezTo>
                  <a:cubicBezTo>
                    <a:pt x="747632" y="913014"/>
                    <a:pt x="761644" y="924690"/>
                    <a:pt x="762422" y="939481"/>
                  </a:cubicBezTo>
                  <a:cubicBezTo>
                    <a:pt x="768650" y="945708"/>
                    <a:pt x="765536" y="955828"/>
                    <a:pt x="772542" y="962055"/>
                  </a:cubicBezTo>
                  <a:cubicBezTo>
                    <a:pt x="780326" y="983851"/>
                    <a:pt x="788110" y="1005648"/>
                    <a:pt x="795895" y="1027444"/>
                  </a:cubicBezTo>
                  <a:cubicBezTo>
                    <a:pt x="802122" y="1033671"/>
                    <a:pt x="799008" y="1043791"/>
                    <a:pt x="805236" y="1050018"/>
                  </a:cubicBezTo>
                  <a:lnTo>
                    <a:pt x="806014" y="1050018"/>
                  </a:lnTo>
                  <a:cubicBezTo>
                    <a:pt x="810685" y="1055467"/>
                    <a:pt x="809906" y="1062473"/>
                    <a:pt x="811463" y="1068701"/>
                  </a:cubicBezTo>
                  <a:cubicBezTo>
                    <a:pt x="812242" y="1077264"/>
                    <a:pt x="811463" y="1086604"/>
                    <a:pt x="817691" y="1093610"/>
                  </a:cubicBezTo>
                  <a:cubicBezTo>
                    <a:pt x="823918" y="1103730"/>
                    <a:pt x="830146" y="1113071"/>
                    <a:pt x="828589" y="1125526"/>
                  </a:cubicBezTo>
                  <a:cubicBezTo>
                    <a:pt x="834038" y="1136424"/>
                    <a:pt x="829367" y="1150436"/>
                    <a:pt x="839487" y="1158999"/>
                  </a:cubicBezTo>
                  <a:cubicBezTo>
                    <a:pt x="842601" y="1162891"/>
                    <a:pt x="845714" y="1166783"/>
                    <a:pt x="848828" y="1170676"/>
                  </a:cubicBezTo>
                  <a:cubicBezTo>
                    <a:pt x="853499" y="1176124"/>
                    <a:pt x="852720" y="1183130"/>
                    <a:pt x="855056" y="1189358"/>
                  </a:cubicBezTo>
                  <a:cubicBezTo>
                    <a:pt x="854277" y="1198699"/>
                    <a:pt x="858948" y="1206483"/>
                    <a:pt x="864397" y="1213489"/>
                  </a:cubicBezTo>
                  <a:cubicBezTo>
                    <a:pt x="865954" y="1216603"/>
                    <a:pt x="865954" y="1220495"/>
                    <a:pt x="866732" y="1224387"/>
                  </a:cubicBezTo>
                  <a:cubicBezTo>
                    <a:pt x="865954" y="1232950"/>
                    <a:pt x="867510" y="1240735"/>
                    <a:pt x="874517" y="1246183"/>
                  </a:cubicBezTo>
                  <a:cubicBezTo>
                    <a:pt x="875295" y="1248519"/>
                    <a:pt x="876852" y="1250075"/>
                    <a:pt x="877630" y="1252411"/>
                  </a:cubicBezTo>
                  <a:cubicBezTo>
                    <a:pt x="877630" y="1261752"/>
                    <a:pt x="879965" y="1270315"/>
                    <a:pt x="885415" y="1278099"/>
                  </a:cubicBezTo>
                  <a:cubicBezTo>
                    <a:pt x="888528" y="1284327"/>
                    <a:pt x="890863" y="1291333"/>
                    <a:pt x="893977" y="1296781"/>
                  </a:cubicBezTo>
                  <a:cubicBezTo>
                    <a:pt x="908768" y="1341931"/>
                    <a:pt x="923558" y="1387858"/>
                    <a:pt x="939126" y="1433007"/>
                  </a:cubicBezTo>
                  <a:cubicBezTo>
                    <a:pt x="944576" y="1443127"/>
                    <a:pt x="943019" y="1455582"/>
                    <a:pt x="950024" y="1465702"/>
                  </a:cubicBezTo>
                  <a:lnTo>
                    <a:pt x="950024" y="1465702"/>
                  </a:lnTo>
                  <a:cubicBezTo>
                    <a:pt x="953917" y="1469594"/>
                    <a:pt x="955474" y="1475043"/>
                    <a:pt x="955474" y="1480492"/>
                  </a:cubicBezTo>
                  <a:cubicBezTo>
                    <a:pt x="957030" y="1489833"/>
                    <a:pt x="951581" y="1501510"/>
                    <a:pt x="961701" y="1509294"/>
                  </a:cubicBezTo>
                  <a:lnTo>
                    <a:pt x="961701" y="1509294"/>
                  </a:lnTo>
                  <a:cubicBezTo>
                    <a:pt x="967150" y="1517857"/>
                    <a:pt x="964815" y="1529533"/>
                    <a:pt x="971821" y="1537318"/>
                  </a:cubicBezTo>
                  <a:cubicBezTo>
                    <a:pt x="974934" y="1542767"/>
                    <a:pt x="978827" y="1548216"/>
                    <a:pt x="981940" y="1554443"/>
                  </a:cubicBezTo>
                  <a:cubicBezTo>
                    <a:pt x="988168" y="1559114"/>
                    <a:pt x="988168" y="1566120"/>
                    <a:pt x="988168" y="1572347"/>
                  </a:cubicBezTo>
                  <a:cubicBezTo>
                    <a:pt x="988946" y="1580910"/>
                    <a:pt x="986611" y="1590251"/>
                    <a:pt x="992838" y="1598035"/>
                  </a:cubicBezTo>
                  <a:cubicBezTo>
                    <a:pt x="1000623" y="1619831"/>
                    <a:pt x="1008407" y="1641628"/>
                    <a:pt x="1016191" y="1663424"/>
                  </a:cubicBezTo>
                  <a:cubicBezTo>
                    <a:pt x="1024754" y="1672765"/>
                    <a:pt x="1019305" y="1686777"/>
                    <a:pt x="1027089" y="1696118"/>
                  </a:cubicBezTo>
                  <a:cubicBezTo>
                    <a:pt x="1026311" y="1708573"/>
                    <a:pt x="1036431" y="1717136"/>
                    <a:pt x="1037988" y="1728812"/>
                  </a:cubicBezTo>
                  <a:cubicBezTo>
                    <a:pt x="1042658" y="1734261"/>
                    <a:pt x="1043437" y="1740489"/>
                    <a:pt x="1043437" y="1747495"/>
                  </a:cubicBezTo>
                  <a:cubicBezTo>
                    <a:pt x="1043437" y="1756057"/>
                    <a:pt x="1042658" y="1764620"/>
                    <a:pt x="1050442" y="1770848"/>
                  </a:cubicBezTo>
                  <a:cubicBezTo>
                    <a:pt x="1054335" y="1777075"/>
                    <a:pt x="1056670" y="1784081"/>
                    <a:pt x="1059784" y="1790309"/>
                  </a:cubicBezTo>
                  <a:cubicBezTo>
                    <a:pt x="1073017" y="1833901"/>
                    <a:pt x="1087029" y="1877493"/>
                    <a:pt x="1100262" y="1921085"/>
                  </a:cubicBezTo>
                  <a:cubicBezTo>
                    <a:pt x="1102598" y="1928091"/>
                    <a:pt x="1103376" y="1935097"/>
                    <a:pt x="1104933" y="1942103"/>
                  </a:cubicBezTo>
                  <a:cubicBezTo>
                    <a:pt x="1110382" y="1950666"/>
                    <a:pt x="1109603" y="1961564"/>
                    <a:pt x="1115053" y="1970127"/>
                  </a:cubicBezTo>
                  <a:cubicBezTo>
                    <a:pt x="1118166" y="1977911"/>
                    <a:pt x="1122058" y="1984917"/>
                    <a:pt x="1125172" y="1992701"/>
                  </a:cubicBezTo>
                  <a:cubicBezTo>
                    <a:pt x="1131400" y="1997372"/>
                    <a:pt x="1131400" y="2004378"/>
                    <a:pt x="1131400" y="2011384"/>
                  </a:cubicBezTo>
                  <a:cubicBezTo>
                    <a:pt x="1132178" y="2019946"/>
                    <a:pt x="1129064" y="2029288"/>
                    <a:pt x="1136849" y="2037072"/>
                  </a:cubicBezTo>
                  <a:cubicBezTo>
                    <a:pt x="1139962" y="2051862"/>
                    <a:pt x="1150082" y="2064317"/>
                    <a:pt x="1149304" y="2079886"/>
                  </a:cubicBezTo>
                  <a:cubicBezTo>
                    <a:pt x="1153974" y="2086892"/>
                    <a:pt x="1153974" y="2096233"/>
                    <a:pt x="1158645" y="2103239"/>
                  </a:cubicBezTo>
                  <a:lnTo>
                    <a:pt x="1159423" y="2103239"/>
                  </a:lnTo>
                  <a:cubicBezTo>
                    <a:pt x="1163315" y="2107131"/>
                    <a:pt x="1164872" y="2111802"/>
                    <a:pt x="1164872" y="2117251"/>
                  </a:cubicBezTo>
                  <a:cubicBezTo>
                    <a:pt x="1164094" y="2127370"/>
                    <a:pt x="1165651" y="2137490"/>
                    <a:pt x="1173435" y="2145274"/>
                  </a:cubicBezTo>
                  <a:cubicBezTo>
                    <a:pt x="1174214" y="2147610"/>
                    <a:pt x="1174992" y="2149945"/>
                    <a:pt x="1175770" y="2152280"/>
                  </a:cubicBezTo>
                  <a:cubicBezTo>
                    <a:pt x="1176549" y="2161622"/>
                    <a:pt x="1176549" y="2171741"/>
                    <a:pt x="1181998" y="2180304"/>
                  </a:cubicBezTo>
                  <a:cubicBezTo>
                    <a:pt x="1182776" y="2181861"/>
                    <a:pt x="1182776" y="2183418"/>
                    <a:pt x="1182776" y="2184975"/>
                  </a:cubicBezTo>
                  <a:cubicBezTo>
                    <a:pt x="1189004" y="2193537"/>
                    <a:pt x="1184333" y="2205992"/>
                    <a:pt x="1192896" y="2213777"/>
                  </a:cubicBezTo>
                  <a:cubicBezTo>
                    <a:pt x="1196010" y="2220782"/>
                    <a:pt x="1199902" y="2228567"/>
                    <a:pt x="1203015" y="2235573"/>
                  </a:cubicBezTo>
                  <a:cubicBezTo>
                    <a:pt x="1207686" y="2241022"/>
                    <a:pt x="1206908" y="2248027"/>
                    <a:pt x="1208465" y="2254255"/>
                  </a:cubicBezTo>
                  <a:cubicBezTo>
                    <a:pt x="1209243" y="2262818"/>
                    <a:pt x="1206129" y="2272159"/>
                    <a:pt x="1213913" y="2279165"/>
                  </a:cubicBezTo>
                  <a:cubicBezTo>
                    <a:pt x="1217027" y="2293955"/>
                    <a:pt x="1227147" y="2305632"/>
                    <a:pt x="1225590" y="2321979"/>
                  </a:cubicBezTo>
                  <a:cubicBezTo>
                    <a:pt x="1231818" y="2332098"/>
                    <a:pt x="1228704" y="2346110"/>
                    <a:pt x="1236488" y="2356230"/>
                  </a:cubicBezTo>
                  <a:lnTo>
                    <a:pt x="1236488" y="2356230"/>
                  </a:lnTo>
                  <a:cubicBezTo>
                    <a:pt x="1241937" y="2366349"/>
                    <a:pt x="1238045" y="2380361"/>
                    <a:pt x="1247386" y="2389702"/>
                  </a:cubicBezTo>
                  <a:cubicBezTo>
                    <a:pt x="1251278" y="2397487"/>
                    <a:pt x="1254392" y="2404493"/>
                    <a:pt x="1258284" y="2412277"/>
                  </a:cubicBezTo>
                  <a:cubicBezTo>
                    <a:pt x="1261398" y="2416948"/>
                    <a:pt x="1260619" y="2422397"/>
                    <a:pt x="1262955" y="2427067"/>
                  </a:cubicBezTo>
                  <a:cubicBezTo>
                    <a:pt x="1264512" y="2437187"/>
                    <a:pt x="1262176" y="2448085"/>
                    <a:pt x="1269182" y="2456648"/>
                  </a:cubicBezTo>
                  <a:cubicBezTo>
                    <a:pt x="1276967" y="2478444"/>
                    <a:pt x="1283972" y="2500240"/>
                    <a:pt x="1291757" y="2522036"/>
                  </a:cubicBezTo>
                  <a:cubicBezTo>
                    <a:pt x="1295649" y="2526707"/>
                    <a:pt x="1296427" y="2531377"/>
                    <a:pt x="1296427" y="2536827"/>
                  </a:cubicBezTo>
                  <a:cubicBezTo>
                    <a:pt x="1297984" y="2546946"/>
                    <a:pt x="1292535" y="2557844"/>
                    <a:pt x="1302655" y="2565628"/>
                  </a:cubicBezTo>
                  <a:cubicBezTo>
                    <a:pt x="1308882" y="2571856"/>
                    <a:pt x="1311218" y="2579640"/>
                    <a:pt x="1312775" y="2588203"/>
                  </a:cubicBezTo>
                  <a:cubicBezTo>
                    <a:pt x="1316667" y="2593652"/>
                    <a:pt x="1316667" y="2600658"/>
                    <a:pt x="1318224" y="2606886"/>
                  </a:cubicBezTo>
                  <a:cubicBezTo>
                    <a:pt x="1319002" y="2615448"/>
                    <a:pt x="1319002" y="2624790"/>
                    <a:pt x="1324451" y="2632574"/>
                  </a:cubicBezTo>
                  <a:cubicBezTo>
                    <a:pt x="1330679" y="2644250"/>
                    <a:pt x="1336128" y="2655927"/>
                    <a:pt x="1335349" y="2669939"/>
                  </a:cubicBezTo>
                  <a:cubicBezTo>
                    <a:pt x="1339241" y="2687064"/>
                    <a:pt x="1343133" y="2704968"/>
                    <a:pt x="1350139" y="2722094"/>
                  </a:cubicBezTo>
                  <a:cubicBezTo>
                    <a:pt x="1357924" y="2741555"/>
                    <a:pt x="1357145" y="2761015"/>
                    <a:pt x="1344690" y="2778919"/>
                  </a:cubicBezTo>
                  <a:cubicBezTo>
                    <a:pt x="1336906" y="2789818"/>
                    <a:pt x="1337685" y="2803051"/>
                    <a:pt x="1336128" y="2815506"/>
                  </a:cubicBezTo>
                  <a:cubicBezTo>
                    <a:pt x="1336128" y="2818619"/>
                    <a:pt x="1335349" y="2821733"/>
                    <a:pt x="1335349" y="2824847"/>
                  </a:cubicBezTo>
                  <a:cubicBezTo>
                    <a:pt x="1327565" y="2834967"/>
                    <a:pt x="1328343" y="2847421"/>
                    <a:pt x="1325230" y="2859098"/>
                  </a:cubicBezTo>
                  <a:cubicBezTo>
                    <a:pt x="1325230" y="2863769"/>
                    <a:pt x="1324451" y="2869217"/>
                    <a:pt x="1324451" y="2873888"/>
                  </a:cubicBezTo>
                  <a:cubicBezTo>
                    <a:pt x="1319780" y="2881673"/>
                    <a:pt x="1320559" y="2890235"/>
                    <a:pt x="1316667" y="2898020"/>
                  </a:cubicBezTo>
                  <a:cubicBezTo>
                    <a:pt x="1312775" y="2907361"/>
                    <a:pt x="1307325" y="2915923"/>
                    <a:pt x="1307325" y="2926043"/>
                  </a:cubicBezTo>
                  <a:cubicBezTo>
                    <a:pt x="1306547" y="2931492"/>
                    <a:pt x="1304990" y="2936163"/>
                    <a:pt x="1301877" y="2940055"/>
                  </a:cubicBezTo>
                  <a:cubicBezTo>
                    <a:pt x="1301877" y="2943169"/>
                    <a:pt x="1301098" y="2947061"/>
                    <a:pt x="1301098" y="2950175"/>
                  </a:cubicBezTo>
                  <a:cubicBezTo>
                    <a:pt x="1297984" y="2955624"/>
                    <a:pt x="1296427" y="2961851"/>
                    <a:pt x="1292535" y="2966522"/>
                  </a:cubicBezTo>
                  <a:cubicBezTo>
                    <a:pt x="1285529" y="2975085"/>
                    <a:pt x="1285529" y="2986761"/>
                    <a:pt x="1280859" y="2996881"/>
                  </a:cubicBezTo>
                  <a:cubicBezTo>
                    <a:pt x="1280859" y="2999995"/>
                    <a:pt x="1280080" y="3003108"/>
                    <a:pt x="1280080" y="3006222"/>
                  </a:cubicBezTo>
                  <a:cubicBezTo>
                    <a:pt x="1271518" y="3015563"/>
                    <a:pt x="1275410" y="3028796"/>
                    <a:pt x="1269182" y="3038916"/>
                  </a:cubicBezTo>
                  <a:cubicBezTo>
                    <a:pt x="1264512" y="3058377"/>
                    <a:pt x="1261398" y="3077838"/>
                    <a:pt x="1255171" y="3096520"/>
                  </a:cubicBezTo>
                  <a:cubicBezTo>
                    <a:pt x="1250500" y="3112089"/>
                    <a:pt x="1243494" y="3121430"/>
                    <a:pt x="1224812" y="3108197"/>
                  </a:cubicBezTo>
                  <a:cubicBezTo>
                    <a:pt x="1196010" y="3087958"/>
                    <a:pt x="1165651" y="3070054"/>
                    <a:pt x="1135292" y="3051371"/>
                  </a:cubicBezTo>
                  <a:cubicBezTo>
                    <a:pt x="1125951" y="3045922"/>
                    <a:pt x="1117388" y="3038916"/>
                    <a:pt x="1105711" y="3039695"/>
                  </a:cubicBezTo>
                  <a:cubicBezTo>
                    <a:pt x="1085472" y="3012449"/>
                    <a:pt x="1051999" y="3004665"/>
                    <a:pt x="1027089" y="2984426"/>
                  </a:cubicBezTo>
                  <a:cubicBezTo>
                    <a:pt x="1016970" y="2975085"/>
                    <a:pt x="1006072" y="2968857"/>
                    <a:pt x="993617" y="2963408"/>
                  </a:cubicBezTo>
                  <a:cubicBezTo>
                    <a:pt x="974934" y="2952510"/>
                    <a:pt x="957030" y="2941612"/>
                    <a:pt x="938348" y="2930714"/>
                  </a:cubicBezTo>
                  <a:cubicBezTo>
                    <a:pt x="932899" y="2923708"/>
                    <a:pt x="923558" y="2923708"/>
                    <a:pt x="916552" y="2919816"/>
                  </a:cubicBezTo>
                  <a:cubicBezTo>
                    <a:pt x="890863" y="2901912"/>
                    <a:pt x="865175" y="2884008"/>
                    <a:pt x="838709" y="2865325"/>
                  </a:cubicBezTo>
                  <a:cubicBezTo>
                    <a:pt x="832481" y="2859098"/>
                    <a:pt x="833259" y="2849757"/>
                    <a:pt x="828589" y="2842751"/>
                  </a:cubicBezTo>
                  <a:cubicBezTo>
                    <a:pt x="820804" y="2819398"/>
                    <a:pt x="813020" y="2796045"/>
                    <a:pt x="806014" y="2772692"/>
                  </a:cubicBezTo>
                  <a:cubicBezTo>
                    <a:pt x="801344" y="2763351"/>
                    <a:pt x="801344" y="2753231"/>
                    <a:pt x="795895" y="2743890"/>
                  </a:cubicBezTo>
                  <a:cubicBezTo>
                    <a:pt x="795116" y="2742333"/>
                    <a:pt x="794338" y="2741555"/>
                    <a:pt x="795116" y="2739998"/>
                  </a:cubicBezTo>
                  <a:cubicBezTo>
                    <a:pt x="788889" y="2728321"/>
                    <a:pt x="791224" y="2714309"/>
                    <a:pt x="782661" y="2703411"/>
                  </a:cubicBezTo>
                  <a:cubicBezTo>
                    <a:pt x="777991" y="2695627"/>
                    <a:pt x="780326" y="2685507"/>
                    <a:pt x="773320" y="2678501"/>
                  </a:cubicBezTo>
                  <a:lnTo>
                    <a:pt x="773320" y="2678501"/>
                  </a:lnTo>
                  <a:cubicBezTo>
                    <a:pt x="767871" y="2668382"/>
                    <a:pt x="769428" y="2655148"/>
                    <a:pt x="759308" y="2647364"/>
                  </a:cubicBezTo>
                  <a:cubicBezTo>
                    <a:pt x="757752" y="2644250"/>
                    <a:pt x="756973" y="2640358"/>
                    <a:pt x="756973" y="2636466"/>
                  </a:cubicBezTo>
                  <a:cubicBezTo>
                    <a:pt x="756195" y="2628682"/>
                    <a:pt x="758530" y="2619340"/>
                    <a:pt x="751524" y="2613113"/>
                  </a:cubicBezTo>
                  <a:cubicBezTo>
                    <a:pt x="748410" y="2606107"/>
                    <a:pt x="744518" y="2598323"/>
                    <a:pt x="741404" y="2591317"/>
                  </a:cubicBezTo>
                  <a:cubicBezTo>
                    <a:pt x="734399" y="2581197"/>
                    <a:pt x="735177" y="2568742"/>
                    <a:pt x="730506" y="2557844"/>
                  </a:cubicBezTo>
                  <a:cubicBezTo>
                    <a:pt x="732842" y="2542275"/>
                    <a:pt x="718830" y="2530599"/>
                    <a:pt x="718830" y="2515030"/>
                  </a:cubicBezTo>
                  <a:cubicBezTo>
                    <a:pt x="713381" y="2504911"/>
                    <a:pt x="714159" y="2492456"/>
                    <a:pt x="707932" y="2482336"/>
                  </a:cubicBezTo>
                  <a:cubicBezTo>
                    <a:pt x="707932" y="2479222"/>
                    <a:pt x="707153" y="2476108"/>
                    <a:pt x="707153" y="2472995"/>
                  </a:cubicBezTo>
                  <a:cubicBezTo>
                    <a:pt x="702483" y="2462097"/>
                    <a:pt x="703261" y="2449642"/>
                    <a:pt x="695477" y="2440301"/>
                  </a:cubicBezTo>
                  <a:cubicBezTo>
                    <a:pt x="690028" y="2433295"/>
                    <a:pt x="693920" y="2422397"/>
                    <a:pt x="686136" y="2416169"/>
                  </a:cubicBezTo>
                  <a:cubicBezTo>
                    <a:pt x="683800" y="2408385"/>
                    <a:pt x="681465" y="2400601"/>
                    <a:pt x="675238" y="2394373"/>
                  </a:cubicBezTo>
                  <a:cubicBezTo>
                    <a:pt x="669010" y="2389702"/>
                    <a:pt x="669788" y="2382696"/>
                    <a:pt x="669788" y="2376469"/>
                  </a:cubicBezTo>
                  <a:cubicBezTo>
                    <a:pt x="669788" y="2367906"/>
                    <a:pt x="670567" y="2358565"/>
                    <a:pt x="662783" y="2352338"/>
                  </a:cubicBezTo>
                  <a:cubicBezTo>
                    <a:pt x="658112" y="2344553"/>
                    <a:pt x="657333" y="2335990"/>
                    <a:pt x="654220" y="2328206"/>
                  </a:cubicBezTo>
                  <a:cubicBezTo>
                    <a:pt x="646435" y="2299404"/>
                    <a:pt x="638651" y="2271380"/>
                    <a:pt x="630867" y="2242578"/>
                  </a:cubicBezTo>
                  <a:cubicBezTo>
                    <a:pt x="624639" y="2232459"/>
                    <a:pt x="627753" y="2218447"/>
                    <a:pt x="619969" y="2209106"/>
                  </a:cubicBezTo>
                  <a:lnTo>
                    <a:pt x="619969" y="2209106"/>
                  </a:lnTo>
                  <a:cubicBezTo>
                    <a:pt x="614520" y="2198986"/>
                    <a:pt x="618412" y="2184975"/>
                    <a:pt x="609071" y="2175633"/>
                  </a:cubicBezTo>
                  <a:lnTo>
                    <a:pt x="609071" y="2175633"/>
                  </a:lnTo>
                  <a:cubicBezTo>
                    <a:pt x="603622" y="2166292"/>
                    <a:pt x="607514" y="2153058"/>
                    <a:pt x="597394" y="2145274"/>
                  </a:cubicBezTo>
                  <a:cubicBezTo>
                    <a:pt x="595837" y="2142939"/>
                    <a:pt x="595059" y="2141382"/>
                    <a:pt x="594280" y="2139047"/>
                  </a:cubicBezTo>
                  <a:cubicBezTo>
                    <a:pt x="592724" y="2129705"/>
                    <a:pt x="589610" y="2121143"/>
                    <a:pt x="584161" y="2112580"/>
                  </a:cubicBezTo>
                  <a:cubicBezTo>
                    <a:pt x="580269" y="2106352"/>
                    <a:pt x="580269" y="2098568"/>
                    <a:pt x="577155" y="2092341"/>
                  </a:cubicBezTo>
                  <a:cubicBezTo>
                    <a:pt x="577933" y="2090784"/>
                    <a:pt x="577933" y="2089227"/>
                    <a:pt x="576376" y="2087670"/>
                  </a:cubicBezTo>
                  <a:cubicBezTo>
                    <a:pt x="568592" y="2078329"/>
                    <a:pt x="572484" y="2064317"/>
                    <a:pt x="565478" y="2054976"/>
                  </a:cubicBezTo>
                  <a:cubicBezTo>
                    <a:pt x="566257" y="2039407"/>
                    <a:pt x="552245" y="2027731"/>
                    <a:pt x="553802" y="2011384"/>
                  </a:cubicBezTo>
                  <a:cubicBezTo>
                    <a:pt x="549910" y="2000486"/>
                    <a:pt x="549131" y="1988809"/>
                    <a:pt x="540568" y="1980247"/>
                  </a:cubicBezTo>
                  <a:cubicBezTo>
                    <a:pt x="539012" y="1977133"/>
                    <a:pt x="538233" y="1973240"/>
                    <a:pt x="538233" y="1969348"/>
                  </a:cubicBezTo>
                  <a:cubicBezTo>
                    <a:pt x="539012" y="1960007"/>
                    <a:pt x="534341" y="1953001"/>
                    <a:pt x="528892" y="1945995"/>
                  </a:cubicBezTo>
                  <a:cubicBezTo>
                    <a:pt x="528114" y="1943660"/>
                    <a:pt x="527335" y="1941325"/>
                    <a:pt x="527335" y="1938989"/>
                  </a:cubicBezTo>
                  <a:cubicBezTo>
                    <a:pt x="527335" y="1929648"/>
                    <a:pt x="528114" y="1919528"/>
                    <a:pt x="519551" y="1913301"/>
                  </a:cubicBezTo>
                  <a:cubicBezTo>
                    <a:pt x="517994" y="1910966"/>
                    <a:pt x="517215" y="1908631"/>
                    <a:pt x="517215" y="1906295"/>
                  </a:cubicBezTo>
                  <a:cubicBezTo>
                    <a:pt x="517215" y="1896175"/>
                    <a:pt x="516437" y="1886834"/>
                    <a:pt x="508653" y="1879828"/>
                  </a:cubicBezTo>
                  <a:cubicBezTo>
                    <a:pt x="507874" y="1877493"/>
                    <a:pt x="506317" y="1875158"/>
                    <a:pt x="506317" y="1872822"/>
                  </a:cubicBezTo>
                  <a:cubicBezTo>
                    <a:pt x="504761" y="1863481"/>
                    <a:pt x="508653" y="1853361"/>
                    <a:pt x="500090" y="1845577"/>
                  </a:cubicBezTo>
                  <a:cubicBezTo>
                    <a:pt x="496976" y="1838572"/>
                    <a:pt x="493084" y="1830787"/>
                    <a:pt x="489970" y="1823781"/>
                  </a:cubicBezTo>
                  <a:cubicBezTo>
                    <a:pt x="485300" y="1819111"/>
                    <a:pt x="486078" y="1812105"/>
                    <a:pt x="483743" y="1805877"/>
                  </a:cubicBezTo>
                  <a:cubicBezTo>
                    <a:pt x="482964" y="1797315"/>
                    <a:pt x="482964" y="1787973"/>
                    <a:pt x="478294" y="1780189"/>
                  </a:cubicBezTo>
                  <a:cubicBezTo>
                    <a:pt x="471288" y="1758393"/>
                    <a:pt x="463503" y="1736596"/>
                    <a:pt x="456498" y="1714022"/>
                  </a:cubicBezTo>
                  <a:cubicBezTo>
                    <a:pt x="453384" y="1710130"/>
                    <a:pt x="454162" y="1703903"/>
                    <a:pt x="451827" y="1699232"/>
                  </a:cubicBezTo>
                  <a:cubicBezTo>
                    <a:pt x="450270" y="1689112"/>
                    <a:pt x="451827" y="1678993"/>
                    <a:pt x="444821" y="1670430"/>
                  </a:cubicBezTo>
                  <a:lnTo>
                    <a:pt x="444043" y="1670430"/>
                  </a:lnTo>
                  <a:cubicBezTo>
                    <a:pt x="440150" y="1663424"/>
                    <a:pt x="440150" y="1654083"/>
                    <a:pt x="434702" y="1647077"/>
                  </a:cubicBezTo>
                  <a:lnTo>
                    <a:pt x="433923" y="1647855"/>
                  </a:lnTo>
                  <a:cubicBezTo>
                    <a:pt x="430031" y="1643963"/>
                    <a:pt x="430809" y="1637736"/>
                    <a:pt x="429252" y="1633065"/>
                  </a:cubicBezTo>
                  <a:cubicBezTo>
                    <a:pt x="427695" y="1622945"/>
                    <a:pt x="428474" y="1612826"/>
                    <a:pt x="423025" y="1603484"/>
                  </a:cubicBezTo>
                  <a:cubicBezTo>
                    <a:pt x="412905" y="1586359"/>
                    <a:pt x="414462" y="1564563"/>
                    <a:pt x="402007" y="1548216"/>
                  </a:cubicBezTo>
                  <a:cubicBezTo>
                    <a:pt x="395001" y="1538096"/>
                    <a:pt x="397337" y="1524863"/>
                    <a:pt x="391109" y="1513965"/>
                  </a:cubicBezTo>
                  <a:cubicBezTo>
                    <a:pt x="392666" y="1495282"/>
                    <a:pt x="377876" y="1479713"/>
                    <a:pt x="378654" y="1461031"/>
                  </a:cubicBezTo>
                  <a:cubicBezTo>
                    <a:pt x="371648" y="1444684"/>
                    <a:pt x="372427" y="1432229"/>
                    <a:pt x="365421" y="1422110"/>
                  </a:cubicBezTo>
                  <a:close/>
                </a:path>
              </a:pathLst>
            </a:custGeom>
            <a:solidFill>
              <a:schemeClr val="accent2"/>
            </a:solidFill>
            <a:ln w="77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6DA074-F379-4DE4-AF47-CBCFB07B26C2}"/>
              </a:ext>
            </a:extLst>
          </p:cNvPr>
          <p:cNvSpPr/>
          <p:nvPr/>
        </p:nvSpPr>
        <p:spPr>
          <a:xfrm>
            <a:off x="1" y="760165"/>
            <a:ext cx="12191999" cy="5177927"/>
          </a:xfrm>
          <a:prstGeom prst="roundRect">
            <a:avLst>
              <a:gd name="adj" fmla="val 0"/>
            </a:avLst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2A40D2-E6F5-47DC-AC6F-8D4931D0552E}"/>
              </a:ext>
            </a:extLst>
          </p:cNvPr>
          <p:cNvSpPr/>
          <p:nvPr/>
        </p:nvSpPr>
        <p:spPr>
          <a:xfrm>
            <a:off x="7520940" y="625304"/>
            <a:ext cx="4123889" cy="5447645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D136A6-534E-434B-950E-D82FAC12921E}"/>
              </a:ext>
            </a:extLst>
          </p:cNvPr>
          <p:cNvSpPr txBox="1"/>
          <p:nvPr/>
        </p:nvSpPr>
        <p:spPr>
          <a:xfrm>
            <a:off x="7682474" y="1456300"/>
            <a:ext cx="38008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latin typeface="Bahnschrift SemiCondensed" panose="020B0502040204020203" pitchFamily="34" charset="0"/>
                <a:cs typeface="Arial" pitchFamily="34" charset="0"/>
              </a:rPr>
              <a:t>Chi Square</a:t>
            </a:r>
          </a:p>
          <a:p>
            <a:pPr algn="ctr"/>
            <a:r>
              <a:rPr lang="en-US" altLang="ko-KR" sz="6000" b="1" dirty="0" err="1">
                <a:solidFill>
                  <a:schemeClr val="bg1"/>
                </a:solidFill>
                <a:latin typeface="Bahnschrift SemiCondensed" panose="020B0502040204020203" pitchFamily="34" charset="0"/>
                <a:cs typeface="Arial" pitchFamily="34" charset="0"/>
              </a:rPr>
              <a:t>Dalam</a:t>
            </a:r>
            <a:endParaRPr lang="en-US" altLang="ko-KR" sz="6000" b="1" dirty="0">
              <a:solidFill>
                <a:schemeClr val="bg1"/>
              </a:solidFill>
              <a:latin typeface="Bahnschrift SemiCondensed" panose="020B0502040204020203" pitchFamily="34" charset="0"/>
              <a:cs typeface="Arial" pitchFamily="34" charset="0"/>
            </a:endParaRPr>
          </a:p>
          <a:p>
            <a:pPr algn="ctr"/>
            <a:r>
              <a:rPr lang="en-US" altLang="ko-KR" sz="6000" b="1" dirty="0">
                <a:solidFill>
                  <a:schemeClr val="bg1"/>
                </a:solidFill>
                <a:latin typeface="Bahnschrift SemiCondensed" panose="020B0502040204020203" pitchFamily="34" charset="0"/>
                <a:cs typeface="Arial" pitchFamily="34" charset="0"/>
              </a:rPr>
              <a:t>Uji </a:t>
            </a:r>
            <a:r>
              <a:rPr lang="en-US" altLang="ko-KR" sz="6000" b="1" dirty="0" err="1">
                <a:solidFill>
                  <a:schemeClr val="bg1"/>
                </a:solidFill>
                <a:latin typeface="Bahnschrift SemiCondensed" panose="020B0502040204020203" pitchFamily="34" charset="0"/>
                <a:cs typeface="Arial" pitchFamily="34" charset="0"/>
              </a:rPr>
              <a:t>Normalitas</a:t>
            </a:r>
            <a:endParaRPr lang="en-US" altLang="ko-KR" sz="6000" b="1" dirty="0">
              <a:solidFill>
                <a:schemeClr val="bg1"/>
              </a:solidFill>
              <a:latin typeface="Bahnschrift SemiCondensed" panose="020B0502040204020203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423524-27D3-49DE-84A5-810C6C30E8A3}"/>
              </a:ext>
            </a:extLst>
          </p:cNvPr>
          <p:cNvSpPr txBox="1"/>
          <p:nvPr/>
        </p:nvSpPr>
        <p:spPr>
          <a:xfrm>
            <a:off x="124904" y="625304"/>
            <a:ext cx="727113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altLang="ko-KR" sz="1600" b="1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Metode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Chi-Square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atau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X2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untuk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Uji Goodness of fit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Distribusi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Normal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menggunakan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pendekatan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penjumlahan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penyimpangan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data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observasi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tiap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kelas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dengan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nilai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yang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diharapkan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. Uji Chi-square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seringkali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digunakan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oleh para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peneliti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sebagai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alat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uji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normalitas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ko-KR" sz="2000" b="1" dirty="0">
              <a:solidFill>
                <a:schemeClr val="bg1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Chi Square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disebut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juga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dengan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Kai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Kuadrat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. Chi Square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adalah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salah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satu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jenis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uji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komparatif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non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parametris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yang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dilakukan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pada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dua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variabel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, di mana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skala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data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kedua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variabel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adalah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nominal. (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Apabila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dari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2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variabel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,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ada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1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variabel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dengan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skala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nominal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maka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dilakukan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uji chi square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dengan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merujuk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bahwa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harus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digunakan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uji pada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derajat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yang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terendah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).</a:t>
            </a:r>
          </a:p>
          <a:p>
            <a:pPr algn="just"/>
            <a:endParaRPr lang="en-US" altLang="ko-KR" sz="2000" b="1" dirty="0">
              <a:solidFill>
                <a:schemeClr val="bg1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Uji chi square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merupakan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uji non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parametris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yang paling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banyak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digunakan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.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Namun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perlu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diketahui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syarat-syarat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uji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ini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adalah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: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frekuensi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responden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atau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sampel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yang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digunakan</a:t>
            </a:r>
            <a:r>
              <a:rPr lang="en-US" altLang="ko-KR" sz="2000" b="1" dirty="0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besar</a:t>
            </a:r>
            <a:endParaRPr lang="en-US" altLang="ko-KR" sz="2000" b="1" dirty="0">
              <a:solidFill>
                <a:schemeClr val="bg1"/>
              </a:solidFill>
              <a:latin typeface="Adobe Hebrew" panose="02040503050201020203" pitchFamily="18" charset="-79"/>
              <a:cs typeface="Adobe Hebrew" panose="02040503050201020203" pitchFamily="18" charset="-79"/>
            </a:endParaRPr>
          </a:p>
          <a:p>
            <a:endParaRPr lang="ko-KR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948391-19A0-4CC9-B848-173E320E0B1C}"/>
              </a:ext>
            </a:extLst>
          </p:cNvPr>
          <p:cNvGrpSpPr/>
          <p:nvPr/>
        </p:nvGrpSpPr>
        <p:grpSpPr>
          <a:xfrm>
            <a:off x="10983657" y="-5856"/>
            <a:ext cx="969237" cy="1821993"/>
            <a:chOff x="885769" y="785893"/>
            <a:chExt cx="969237" cy="182199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8D7327-6E3A-465C-B793-F8FB443FC8E0}"/>
                </a:ext>
              </a:extLst>
            </p:cNvPr>
            <p:cNvSpPr/>
            <p:nvPr/>
          </p:nvSpPr>
          <p:spPr>
            <a:xfrm>
              <a:off x="1347528" y="785893"/>
              <a:ext cx="45719" cy="9289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A3BE28-ADCB-4FC0-827B-988B445796B3}"/>
                </a:ext>
              </a:extLst>
            </p:cNvPr>
            <p:cNvGrpSpPr/>
            <p:nvPr/>
          </p:nvGrpSpPr>
          <p:grpSpPr>
            <a:xfrm>
              <a:off x="885769" y="1638650"/>
              <a:ext cx="969237" cy="969236"/>
              <a:chOff x="537528" y="1303903"/>
              <a:chExt cx="969237" cy="96923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19D025C-DFC8-4499-BE22-B89304E93832}"/>
                  </a:ext>
                </a:extLst>
              </p:cNvPr>
              <p:cNvGrpSpPr/>
              <p:nvPr/>
            </p:nvGrpSpPr>
            <p:grpSpPr>
              <a:xfrm>
                <a:off x="537528" y="1303903"/>
                <a:ext cx="969237" cy="969236"/>
                <a:chOff x="537528" y="1303903"/>
                <a:chExt cx="969237" cy="969236"/>
              </a:xfrm>
            </p:grpSpPr>
            <p:sp>
              <p:nvSpPr>
                <p:cNvPr id="11" name="Chord 10">
                  <a:extLst>
                    <a:ext uri="{FF2B5EF4-FFF2-40B4-BE49-F238E27FC236}">
                      <a16:creationId xmlns:a16="http://schemas.microsoft.com/office/drawing/2014/main" id="{90235EC3-CB4D-4BB8-8CED-610878BA754F}"/>
                    </a:ext>
                  </a:extLst>
                </p:cNvPr>
                <p:cNvSpPr/>
                <p:nvPr/>
              </p:nvSpPr>
              <p:spPr>
                <a:xfrm>
                  <a:off x="537528" y="1303903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1077F38-B772-4E4A-9D04-EA9F152413DF}"/>
                    </a:ext>
                  </a:extLst>
                </p:cNvPr>
                <p:cNvSpPr/>
                <p:nvPr/>
              </p:nvSpPr>
              <p:spPr>
                <a:xfrm>
                  <a:off x="537529" y="1717462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Chord 9">
                <a:extLst>
                  <a:ext uri="{FF2B5EF4-FFF2-40B4-BE49-F238E27FC236}">
                    <a16:creationId xmlns:a16="http://schemas.microsoft.com/office/drawing/2014/main" id="{06537A87-10BF-4CF7-8AC4-C09705267732}"/>
                  </a:ext>
                </a:extLst>
              </p:cNvPr>
              <p:cNvSpPr/>
              <p:nvPr/>
            </p:nvSpPr>
            <p:spPr>
              <a:xfrm rot="10800000">
                <a:off x="889881" y="1591293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4F8016-D73A-420B-9012-9175C89F3070}"/>
              </a:ext>
            </a:extLst>
          </p:cNvPr>
          <p:cNvGrpSpPr/>
          <p:nvPr/>
        </p:nvGrpSpPr>
        <p:grpSpPr>
          <a:xfrm>
            <a:off x="10058185" y="6779"/>
            <a:ext cx="969237" cy="1590535"/>
            <a:chOff x="-89144" y="855427"/>
            <a:chExt cx="969237" cy="159053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2A184D-3114-42E3-A8B1-B216E3F98D31}"/>
                </a:ext>
              </a:extLst>
            </p:cNvPr>
            <p:cNvSpPr/>
            <p:nvPr/>
          </p:nvSpPr>
          <p:spPr>
            <a:xfrm>
              <a:off x="372616" y="855427"/>
              <a:ext cx="45719" cy="7606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6161B22-C31A-45F0-B465-1700D5F58F18}"/>
                </a:ext>
              </a:extLst>
            </p:cNvPr>
            <p:cNvGrpSpPr/>
            <p:nvPr/>
          </p:nvGrpSpPr>
          <p:grpSpPr>
            <a:xfrm>
              <a:off x="-89144" y="1476726"/>
              <a:ext cx="969237" cy="969236"/>
              <a:chOff x="-1339544" y="1839035"/>
              <a:chExt cx="969237" cy="969236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9296BC2-4C72-426F-AA34-3CEC028914C0}"/>
                  </a:ext>
                </a:extLst>
              </p:cNvPr>
              <p:cNvGrpSpPr/>
              <p:nvPr/>
            </p:nvGrpSpPr>
            <p:grpSpPr>
              <a:xfrm>
                <a:off x="-1339544" y="1839035"/>
                <a:ext cx="969237" cy="969236"/>
                <a:chOff x="-1339544" y="1839035"/>
                <a:chExt cx="969237" cy="969236"/>
              </a:xfrm>
            </p:grpSpPr>
            <p:sp>
              <p:nvSpPr>
                <p:cNvPr id="18" name="Chord 17">
                  <a:extLst>
                    <a:ext uri="{FF2B5EF4-FFF2-40B4-BE49-F238E27FC236}">
                      <a16:creationId xmlns:a16="http://schemas.microsoft.com/office/drawing/2014/main" id="{3FDA7790-DBBB-43F0-9B48-F15A522C70F0}"/>
                    </a:ext>
                  </a:extLst>
                </p:cNvPr>
                <p:cNvSpPr/>
                <p:nvPr/>
              </p:nvSpPr>
              <p:spPr>
                <a:xfrm>
                  <a:off x="-1339544" y="1839035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E4A27E3-9906-42AB-8D76-F3CDEB3582AB}"/>
                    </a:ext>
                  </a:extLst>
                </p:cNvPr>
                <p:cNvSpPr/>
                <p:nvPr/>
              </p:nvSpPr>
              <p:spPr>
                <a:xfrm>
                  <a:off x="-1339543" y="2252594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Chord 16">
                <a:extLst>
                  <a:ext uri="{FF2B5EF4-FFF2-40B4-BE49-F238E27FC236}">
                    <a16:creationId xmlns:a16="http://schemas.microsoft.com/office/drawing/2014/main" id="{AF7D8A6E-75ED-44B2-B412-41C02C7205D0}"/>
                  </a:ext>
                </a:extLst>
              </p:cNvPr>
              <p:cNvSpPr/>
              <p:nvPr/>
            </p:nvSpPr>
            <p:spPr>
              <a:xfrm rot="10800000">
                <a:off x="-987191" y="2126425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1451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EA56F7-89AA-4BB8-9CDE-6D0A43CE3FE9}"/>
              </a:ext>
            </a:extLst>
          </p:cNvPr>
          <p:cNvSpPr/>
          <p:nvPr/>
        </p:nvSpPr>
        <p:spPr>
          <a:xfrm flipV="1">
            <a:off x="429658" y="584775"/>
            <a:ext cx="11762342" cy="1386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64CF18-7DBD-4D4D-A2DD-CD9B7D76C53F}"/>
              </a:ext>
            </a:extLst>
          </p:cNvPr>
          <p:cNvSpPr txBox="1"/>
          <p:nvPr/>
        </p:nvSpPr>
        <p:spPr>
          <a:xfrm>
            <a:off x="429658" y="0"/>
            <a:ext cx="67140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Rumus</a:t>
            </a:r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Chi Square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353F8B-99D7-499B-92DA-E492CF75F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781230"/>
            <a:ext cx="3017520" cy="103914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858CEE-CB3F-4699-A3D9-3049A1879625}"/>
              </a:ext>
            </a:extLst>
          </p:cNvPr>
          <p:cNvSpPr/>
          <p:nvPr/>
        </p:nvSpPr>
        <p:spPr>
          <a:xfrm flipV="1">
            <a:off x="2148702" y="3631093"/>
            <a:ext cx="9977610" cy="138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27A59C-05B9-47A7-9B1B-5D629946D5C4}"/>
              </a:ext>
            </a:extLst>
          </p:cNvPr>
          <p:cNvSpPr txBox="1"/>
          <p:nvPr/>
        </p:nvSpPr>
        <p:spPr>
          <a:xfrm>
            <a:off x="2069747" y="3094754"/>
            <a:ext cx="67140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Persyaratan</a:t>
            </a:r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Chi Square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A1E390-1373-4CA9-A0FB-73EE68278DCD}"/>
              </a:ext>
            </a:extLst>
          </p:cNvPr>
          <p:cNvSpPr txBox="1"/>
          <p:nvPr/>
        </p:nvSpPr>
        <p:spPr>
          <a:xfrm>
            <a:off x="2069747" y="3667529"/>
            <a:ext cx="9977610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1" dirty="0">
                <a:latin typeface="+mj-lt"/>
              </a:rPr>
              <a:t>Data </a:t>
            </a:r>
            <a:r>
              <a:rPr lang="en-US" sz="1800" b="1" dirty="0" err="1">
                <a:latin typeface="+mj-lt"/>
              </a:rPr>
              <a:t>tersusun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berkelompok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atau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dikelompokkan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dalam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tabel</a:t>
            </a:r>
            <a:r>
              <a:rPr lang="en-US" sz="1800" b="1" dirty="0">
                <a:latin typeface="+mj-lt"/>
              </a:rPr>
              <a:t>    </a:t>
            </a:r>
            <a:r>
              <a:rPr lang="en-US" sz="1800" b="1" dirty="0" err="1">
                <a:latin typeface="+mj-lt"/>
              </a:rPr>
              <a:t>distribus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frekuensi</a:t>
            </a:r>
            <a:r>
              <a:rPr lang="en-US" sz="1800" b="1" dirty="0">
                <a:latin typeface="+mj-lt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1" dirty="0" err="1">
                <a:latin typeface="+mj-lt"/>
              </a:rPr>
              <a:t>Cocok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untuk</a:t>
            </a:r>
            <a:r>
              <a:rPr lang="en-US" sz="1800" b="1" dirty="0">
                <a:latin typeface="+mj-lt"/>
              </a:rPr>
              <a:t> data </a:t>
            </a:r>
            <a:r>
              <a:rPr lang="en-US" sz="1800" b="1" dirty="0" err="1">
                <a:latin typeface="+mj-lt"/>
              </a:rPr>
              <a:t>dengan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banyaknya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angka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besar</a:t>
            </a:r>
            <a:r>
              <a:rPr lang="en-US" sz="1800" b="1" dirty="0">
                <a:latin typeface="+mj-lt"/>
              </a:rPr>
              <a:t> ( n &gt; 30 )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1" dirty="0" err="1">
                <a:latin typeface="+mj-lt"/>
              </a:rPr>
              <a:t>Setiap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sel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harus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terisi</a:t>
            </a:r>
            <a:r>
              <a:rPr lang="en-US" sz="1800" b="1" dirty="0">
                <a:latin typeface="+mj-lt"/>
              </a:rPr>
              <a:t>, yang </a:t>
            </a:r>
            <a:r>
              <a:rPr lang="en-US" sz="1800" b="1" dirty="0" err="1">
                <a:latin typeface="+mj-lt"/>
              </a:rPr>
              <a:t>kurang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dari</a:t>
            </a:r>
            <a:r>
              <a:rPr lang="en-US" sz="1800" b="1" dirty="0">
                <a:latin typeface="+mj-lt"/>
              </a:rPr>
              <a:t> 5 </a:t>
            </a:r>
            <a:r>
              <a:rPr lang="en-US" sz="1800" b="1" dirty="0" err="1">
                <a:latin typeface="+mj-lt"/>
              </a:rPr>
              <a:t>digabungkan</a:t>
            </a:r>
            <a:r>
              <a:rPr lang="en-US" sz="1800" b="1" dirty="0">
                <a:latin typeface="+mj-lt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DE96D3-62B2-4A28-AE52-89FABE5372AF}"/>
              </a:ext>
            </a:extLst>
          </p:cNvPr>
          <p:cNvSpPr txBox="1"/>
          <p:nvPr/>
        </p:nvSpPr>
        <p:spPr>
          <a:xfrm>
            <a:off x="2379631" y="683248"/>
            <a:ext cx="9759947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b="1" i="0" dirty="0" err="1">
                <a:solidFill>
                  <a:srgbClr val="222222"/>
                </a:solidFill>
                <a:effectLst/>
                <a:latin typeface="+mj-lt"/>
              </a:rPr>
              <a:t>Keterangan</a:t>
            </a:r>
            <a:r>
              <a:rPr lang="en-ID" b="1" i="0" dirty="0">
                <a:solidFill>
                  <a:srgbClr val="222222"/>
                </a:solidFill>
                <a:effectLst/>
                <a:latin typeface="+mj-lt"/>
              </a:rPr>
              <a:t> :</a:t>
            </a:r>
            <a:br>
              <a:rPr lang="en-ID" b="1" dirty="0">
                <a:latin typeface="+mj-lt"/>
              </a:rPr>
            </a:br>
            <a:r>
              <a:rPr lang="en-ID" b="1" i="0" dirty="0">
                <a:solidFill>
                  <a:srgbClr val="222222"/>
                </a:solidFill>
                <a:effectLst/>
                <a:latin typeface="+mj-lt"/>
              </a:rPr>
              <a:t>X2 = Nilai X2</a:t>
            </a:r>
            <a:br>
              <a:rPr lang="en-ID" b="1" dirty="0">
                <a:latin typeface="+mj-lt"/>
              </a:rPr>
            </a:br>
            <a:r>
              <a:rPr lang="en-ID" b="1" i="0" dirty="0">
                <a:solidFill>
                  <a:srgbClr val="222222"/>
                </a:solidFill>
                <a:effectLst/>
                <a:latin typeface="+mj-lt"/>
              </a:rPr>
              <a:t>Oi = Nilai </a:t>
            </a:r>
            <a:r>
              <a:rPr lang="en-ID" b="1" i="0" dirty="0" err="1">
                <a:solidFill>
                  <a:srgbClr val="222222"/>
                </a:solidFill>
                <a:effectLst/>
                <a:latin typeface="+mj-lt"/>
              </a:rPr>
              <a:t>observasi</a:t>
            </a:r>
            <a:br>
              <a:rPr lang="en-ID" b="1" dirty="0">
                <a:latin typeface="+mj-lt"/>
              </a:rPr>
            </a:br>
            <a:r>
              <a:rPr lang="en-ID" b="1" i="0" dirty="0" err="1">
                <a:solidFill>
                  <a:srgbClr val="222222"/>
                </a:solidFill>
                <a:effectLst/>
                <a:latin typeface="+mj-lt"/>
              </a:rPr>
              <a:t>Ei</a:t>
            </a:r>
            <a:r>
              <a:rPr lang="en-ID" b="1" i="0" dirty="0">
                <a:solidFill>
                  <a:srgbClr val="222222"/>
                </a:solidFill>
                <a:effectLst/>
                <a:latin typeface="+mj-lt"/>
              </a:rPr>
              <a:t> = Nilai expected / </a:t>
            </a:r>
            <a:r>
              <a:rPr lang="en-ID" b="1" i="0" dirty="0" err="1">
                <a:solidFill>
                  <a:srgbClr val="222222"/>
                </a:solidFill>
                <a:effectLst/>
                <a:latin typeface="+mj-lt"/>
              </a:rPr>
              <a:t>harapan</a:t>
            </a:r>
            <a:r>
              <a:rPr lang="en-ID" b="1" i="0" dirty="0">
                <a:solidFill>
                  <a:srgbClr val="222222"/>
                </a:solidFill>
                <a:effectLst/>
                <a:latin typeface="+mj-lt"/>
              </a:rPr>
              <a:t>, </a:t>
            </a:r>
            <a:r>
              <a:rPr lang="en-ID" b="1" i="0" dirty="0" err="1">
                <a:solidFill>
                  <a:srgbClr val="222222"/>
                </a:solidFill>
                <a:effectLst/>
                <a:latin typeface="+mj-lt"/>
              </a:rPr>
              <a:t>luasan</a:t>
            </a:r>
            <a:r>
              <a:rPr lang="en-ID" b="1" i="0" dirty="0">
                <a:solidFill>
                  <a:srgbClr val="222222"/>
                </a:solidFill>
                <a:effectLst/>
                <a:latin typeface="+mj-lt"/>
              </a:rPr>
              <a:t> interval </a:t>
            </a:r>
            <a:r>
              <a:rPr lang="en-ID" b="1" i="0" dirty="0" err="1">
                <a:solidFill>
                  <a:srgbClr val="222222"/>
                </a:solidFill>
                <a:effectLst/>
                <a:latin typeface="+mj-lt"/>
              </a:rPr>
              <a:t>kelas</a:t>
            </a:r>
            <a:r>
              <a:rPr lang="en-ID" b="1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ID" b="1" i="0" dirty="0" err="1">
                <a:solidFill>
                  <a:srgbClr val="222222"/>
                </a:solidFill>
                <a:effectLst/>
                <a:latin typeface="+mj-lt"/>
              </a:rPr>
              <a:t>berdasarkan</a:t>
            </a:r>
            <a:r>
              <a:rPr lang="en-ID" b="1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ID" b="1" i="0" dirty="0" err="1">
                <a:solidFill>
                  <a:srgbClr val="222222"/>
                </a:solidFill>
                <a:effectLst/>
                <a:latin typeface="+mj-lt"/>
              </a:rPr>
              <a:t>tabel</a:t>
            </a:r>
            <a:r>
              <a:rPr lang="en-ID" b="1" i="0" dirty="0">
                <a:solidFill>
                  <a:srgbClr val="222222"/>
                </a:solidFill>
                <a:effectLst/>
                <a:latin typeface="+mj-lt"/>
              </a:rPr>
              <a:t> normal </a:t>
            </a:r>
            <a:r>
              <a:rPr lang="en-ID" b="1" i="0" dirty="0" err="1">
                <a:solidFill>
                  <a:srgbClr val="222222"/>
                </a:solidFill>
                <a:effectLst/>
                <a:latin typeface="+mj-lt"/>
              </a:rPr>
              <a:t>dikalikan</a:t>
            </a:r>
            <a:r>
              <a:rPr lang="en-ID" b="1" i="0" dirty="0">
                <a:solidFill>
                  <a:srgbClr val="222222"/>
                </a:solidFill>
                <a:effectLst/>
                <a:latin typeface="+mj-lt"/>
              </a:rPr>
              <a:t> N (total </a:t>
            </a:r>
            <a:r>
              <a:rPr lang="en-ID" b="1" i="0" dirty="0" err="1">
                <a:solidFill>
                  <a:srgbClr val="222222"/>
                </a:solidFill>
                <a:effectLst/>
                <a:latin typeface="+mj-lt"/>
              </a:rPr>
              <a:t>frekuensi</a:t>
            </a:r>
            <a:r>
              <a:rPr lang="en-ID" b="1" i="0" dirty="0">
                <a:solidFill>
                  <a:srgbClr val="222222"/>
                </a:solidFill>
                <a:effectLst/>
                <a:latin typeface="+mj-lt"/>
              </a:rPr>
              <a:t>) (pi x N)</a:t>
            </a:r>
            <a:br>
              <a:rPr lang="en-ID" b="1" dirty="0">
                <a:latin typeface="+mj-lt"/>
              </a:rPr>
            </a:br>
            <a:r>
              <a:rPr lang="en-ID" b="1" i="0" dirty="0">
                <a:solidFill>
                  <a:srgbClr val="222222"/>
                </a:solidFill>
                <a:effectLst/>
                <a:latin typeface="+mj-lt"/>
              </a:rPr>
              <a:t>N = </a:t>
            </a:r>
            <a:r>
              <a:rPr lang="en-ID" b="1" i="0" dirty="0" err="1">
                <a:solidFill>
                  <a:srgbClr val="222222"/>
                </a:solidFill>
                <a:effectLst/>
                <a:latin typeface="+mj-lt"/>
              </a:rPr>
              <a:t>Banyaknya</a:t>
            </a:r>
            <a:r>
              <a:rPr lang="en-ID" b="1" i="0" dirty="0">
                <a:solidFill>
                  <a:srgbClr val="222222"/>
                </a:solidFill>
                <a:effectLst/>
                <a:latin typeface="+mj-lt"/>
              </a:rPr>
              <a:t> </a:t>
            </a:r>
            <a:r>
              <a:rPr lang="en-ID" b="1" i="0" dirty="0" err="1">
                <a:solidFill>
                  <a:srgbClr val="222222"/>
                </a:solidFill>
                <a:effectLst/>
                <a:latin typeface="+mj-lt"/>
              </a:rPr>
              <a:t>angka</a:t>
            </a:r>
            <a:r>
              <a:rPr lang="en-ID" b="1" i="0" dirty="0">
                <a:solidFill>
                  <a:srgbClr val="222222"/>
                </a:solidFill>
                <a:effectLst/>
                <a:latin typeface="+mj-lt"/>
              </a:rPr>
              <a:t> pada data (total </a:t>
            </a:r>
            <a:r>
              <a:rPr lang="en-ID" b="1" i="0" dirty="0" err="1">
                <a:solidFill>
                  <a:srgbClr val="222222"/>
                </a:solidFill>
                <a:effectLst/>
                <a:latin typeface="+mj-lt"/>
              </a:rPr>
              <a:t>frekuensi</a:t>
            </a:r>
            <a:r>
              <a:rPr lang="en-ID" b="1" i="0" dirty="0">
                <a:solidFill>
                  <a:srgbClr val="222222"/>
                </a:solidFill>
                <a:effectLst/>
                <a:latin typeface="+mj-lt"/>
              </a:rPr>
              <a:t>)</a:t>
            </a:r>
            <a:endParaRPr lang="en-ID" b="1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333C17-015B-4269-BB77-EA8D52E17529}"/>
              </a:ext>
            </a:extLst>
          </p:cNvPr>
          <p:cNvSpPr txBox="1"/>
          <p:nvPr/>
        </p:nvSpPr>
        <p:spPr>
          <a:xfrm>
            <a:off x="4971635" y="5519332"/>
            <a:ext cx="8305892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latin typeface="+mj-lt"/>
              </a:rPr>
              <a:t>Signifikansi</a:t>
            </a:r>
            <a:r>
              <a:rPr lang="en-US" sz="1800" b="1" dirty="0">
                <a:latin typeface="+mj-lt"/>
              </a:rPr>
              <a:t> uji, </a:t>
            </a:r>
            <a:r>
              <a:rPr lang="en-US" sz="1800" b="1" dirty="0" err="1">
                <a:latin typeface="+mj-lt"/>
              </a:rPr>
              <a:t>nilai</a:t>
            </a:r>
            <a:r>
              <a:rPr lang="en-US" sz="1800" b="1" dirty="0">
                <a:latin typeface="+mj-lt"/>
              </a:rPr>
              <a:t> X2 </a:t>
            </a:r>
            <a:r>
              <a:rPr lang="en-US" sz="1800" b="1" dirty="0" err="1">
                <a:latin typeface="+mj-lt"/>
              </a:rPr>
              <a:t>hitung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dibandingkan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dengan</a:t>
            </a:r>
            <a:r>
              <a:rPr lang="en-US" sz="1800" b="1" dirty="0">
                <a:latin typeface="+mj-lt"/>
              </a:rPr>
              <a:t> X2 </a:t>
            </a:r>
            <a:r>
              <a:rPr lang="en-US" sz="1800" b="1" dirty="0" err="1">
                <a:latin typeface="+mj-lt"/>
              </a:rPr>
              <a:t>tabel</a:t>
            </a:r>
            <a:r>
              <a:rPr lang="en-US" sz="1800" b="1" dirty="0">
                <a:latin typeface="+mj-lt"/>
              </a:rPr>
              <a:t> (Chi-Square).</a:t>
            </a:r>
          </a:p>
          <a:p>
            <a:pPr algn="just">
              <a:lnSpc>
                <a:spcPct val="150000"/>
              </a:lnSpc>
            </a:pPr>
            <a:r>
              <a:rPr lang="it-IT" sz="1800" b="1" dirty="0">
                <a:latin typeface="+mj-lt"/>
              </a:rPr>
              <a:t>Jika nilai X2 hitung &lt; nilai X2 tabel, maka Ho diterima ; Ha ditolak.</a:t>
            </a:r>
          </a:p>
          <a:p>
            <a:pPr algn="just">
              <a:lnSpc>
                <a:spcPct val="150000"/>
              </a:lnSpc>
            </a:pPr>
            <a:r>
              <a:rPr lang="en-US" sz="1800" b="1" dirty="0">
                <a:latin typeface="+mj-lt"/>
              </a:rPr>
              <a:t>Jika </a:t>
            </a:r>
            <a:r>
              <a:rPr lang="en-US" sz="1800" b="1" dirty="0" err="1">
                <a:latin typeface="+mj-lt"/>
              </a:rPr>
              <a:t>nilai</a:t>
            </a:r>
            <a:r>
              <a:rPr lang="en-US" sz="1800" b="1" dirty="0">
                <a:latin typeface="+mj-lt"/>
              </a:rPr>
              <a:t> X2 </a:t>
            </a:r>
            <a:r>
              <a:rPr lang="en-US" sz="1800" b="1" dirty="0" err="1">
                <a:latin typeface="+mj-lt"/>
              </a:rPr>
              <a:t>hitung</a:t>
            </a:r>
            <a:r>
              <a:rPr lang="en-US" sz="1800" b="1" dirty="0">
                <a:latin typeface="+mj-lt"/>
              </a:rPr>
              <a:t> &gt; </a:t>
            </a:r>
            <a:r>
              <a:rPr lang="en-US" sz="1800" b="1" dirty="0" err="1">
                <a:latin typeface="+mj-lt"/>
              </a:rPr>
              <a:t>nilai</a:t>
            </a:r>
            <a:r>
              <a:rPr lang="en-US" sz="1800" b="1" dirty="0">
                <a:latin typeface="+mj-lt"/>
              </a:rPr>
              <a:t> X2 </a:t>
            </a:r>
            <a:r>
              <a:rPr lang="en-US" sz="1800" b="1" dirty="0" err="1">
                <a:latin typeface="+mj-lt"/>
              </a:rPr>
              <a:t>tabel</a:t>
            </a:r>
            <a:r>
              <a:rPr lang="en-US" sz="1800" b="1" dirty="0">
                <a:latin typeface="+mj-lt"/>
              </a:rPr>
              <a:t>, </a:t>
            </a:r>
            <a:r>
              <a:rPr lang="en-US" sz="1800" b="1" dirty="0" err="1">
                <a:latin typeface="+mj-lt"/>
              </a:rPr>
              <a:t>maka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maka</a:t>
            </a:r>
            <a:r>
              <a:rPr lang="en-US" sz="1800" b="1" dirty="0">
                <a:latin typeface="+mj-lt"/>
              </a:rPr>
              <a:t> Ho </a:t>
            </a:r>
            <a:r>
              <a:rPr lang="en-US" sz="1800" b="1" dirty="0" err="1">
                <a:latin typeface="+mj-lt"/>
              </a:rPr>
              <a:t>ditolak</a:t>
            </a:r>
            <a:r>
              <a:rPr lang="en-US" sz="1800" b="1" dirty="0">
                <a:latin typeface="+mj-lt"/>
              </a:rPr>
              <a:t> ; Ha </a:t>
            </a:r>
            <a:r>
              <a:rPr lang="en-US" sz="1800" b="1" dirty="0" err="1">
                <a:latin typeface="+mj-lt"/>
              </a:rPr>
              <a:t>diterima</a:t>
            </a:r>
            <a:endParaRPr lang="en-US" sz="1800" b="1" dirty="0"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A87A0E-DE3D-4D32-9DDA-E67E73D66132}"/>
              </a:ext>
            </a:extLst>
          </p:cNvPr>
          <p:cNvSpPr/>
          <p:nvPr/>
        </p:nvSpPr>
        <p:spPr>
          <a:xfrm flipV="1">
            <a:off x="5052060" y="5450005"/>
            <a:ext cx="7122598" cy="1386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E142A7-7C5E-48F9-A5A9-24D826032A04}"/>
              </a:ext>
            </a:extLst>
          </p:cNvPr>
          <p:cNvSpPr txBox="1"/>
          <p:nvPr/>
        </p:nvSpPr>
        <p:spPr>
          <a:xfrm>
            <a:off x="4971635" y="4919030"/>
            <a:ext cx="671401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Signifikasi</a:t>
            </a:r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Chi Square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aphic 9">
            <a:extLst>
              <a:ext uri="{FF2B5EF4-FFF2-40B4-BE49-F238E27FC236}">
                <a16:creationId xmlns:a16="http://schemas.microsoft.com/office/drawing/2014/main" id="{41743140-1A4A-4EC2-97C6-6761B6DF0DBC}"/>
              </a:ext>
            </a:extLst>
          </p:cNvPr>
          <p:cNvGrpSpPr/>
          <p:nvPr/>
        </p:nvGrpSpPr>
        <p:grpSpPr>
          <a:xfrm>
            <a:off x="143815" y="2414574"/>
            <a:ext cx="1721583" cy="4443426"/>
            <a:chOff x="8594527" y="2160767"/>
            <a:chExt cx="1599200" cy="412755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C399FBE-A4CA-4005-8639-20BC2E31248E}"/>
                </a:ext>
              </a:extLst>
            </p:cNvPr>
            <p:cNvSpPr/>
            <p:nvPr/>
          </p:nvSpPr>
          <p:spPr>
            <a:xfrm>
              <a:off x="8594527" y="2733332"/>
              <a:ext cx="1485269" cy="3554989"/>
            </a:xfrm>
            <a:custGeom>
              <a:avLst/>
              <a:gdLst>
                <a:gd name="connsiteX0" fmla="*/ 990600 w 1485269"/>
                <a:gd name="connsiteY0" fmla="*/ 41151 h 3554989"/>
                <a:gd name="connsiteX1" fmla="*/ 1005840 w 1485269"/>
                <a:gd name="connsiteY1" fmla="*/ 51628 h 3554989"/>
                <a:gd name="connsiteX2" fmla="*/ 1321118 w 1485269"/>
                <a:gd name="connsiteY2" fmla="*/ 156403 h 3554989"/>
                <a:gd name="connsiteX3" fmla="*/ 1332548 w 1485269"/>
                <a:gd name="connsiteY3" fmla="*/ 168786 h 3554989"/>
                <a:gd name="connsiteX4" fmla="*/ 1378268 w 1485269"/>
                <a:gd name="connsiteY4" fmla="*/ 455488 h 3554989"/>
                <a:gd name="connsiteX5" fmla="*/ 1403033 w 1485269"/>
                <a:gd name="connsiteY5" fmla="*/ 714568 h 3554989"/>
                <a:gd name="connsiteX6" fmla="*/ 1436370 w 1485269"/>
                <a:gd name="connsiteY6" fmla="*/ 946978 h 3554989"/>
                <a:gd name="connsiteX7" fmla="*/ 1484948 w 1485269"/>
                <a:gd name="connsiteY7" fmla="*/ 1175578 h 3554989"/>
                <a:gd name="connsiteX8" fmla="*/ 1479233 w 1485269"/>
                <a:gd name="connsiteY8" fmla="*/ 1188913 h 3554989"/>
                <a:gd name="connsiteX9" fmla="*/ 1343978 w 1485269"/>
                <a:gd name="connsiteY9" fmla="*/ 1273686 h 3554989"/>
                <a:gd name="connsiteX10" fmla="*/ 1320165 w 1485269"/>
                <a:gd name="connsiteY10" fmla="*/ 1277496 h 3554989"/>
                <a:gd name="connsiteX11" fmla="*/ 1363028 w 1485269"/>
                <a:gd name="connsiteY11" fmla="*/ 1649923 h 3554989"/>
                <a:gd name="connsiteX12" fmla="*/ 1353503 w 1485269"/>
                <a:gd name="connsiteY12" fmla="*/ 1660401 h 3554989"/>
                <a:gd name="connsiteX13" fmla="*/ 1281113 w 1485269"/>
                <a:gd name="connsiteY13" fmla="*/ 1660401 h 3554989"/>
                <a:gd name="connsiteX14" fmla="*/ 1268730 w 1485269"/>
                <a:gd name="connsiteY14" fmla="*/ 1671831 h 3554989"/>
                <a:gd name="connsiteX15" fmla="*/ 1255395 w 1485269"/>
                <a:gd name="connsiteY15" fmla="*/ 1880428 h 3554989"/>
                <a:gd name="connsiteX16" fmla="*/ 1242060 w 1485269"/>
                <a:gd name="connsiteY16" fmla="*/ 2072834 h 3554989"/>
                <a:gd name="connsiteX17" fmla="*/ 1248728 w 1485269"/>
                <a:gd name="connsiteY17" fmla="*/ 2182371 h 3554989"/>
                <a:gd name="connsiteX18" fmla="*/ 1261110 w 1485269"/>
                <a:gd name="connsiteY18" fmla="*/ 2313816 h 3554989"/>
                <a:gd name="connsiteX19" fmla="*/ 1275398 w 1485269"/>
                <a:gd name="connsiteY19" fmla="*/ 2469074 h 3554989"/>
                <a:gd name="connsiteX20" fmla="*/ 1279208 w 1485269"/>
                <a:gd name="connsiteY20" fmla="*/ 2620521 h 3554989"/>
                <a:gd name="connsiteX21" fmla="*/ 1277303 w 1485269"/>
                <a:gd name="connsiteY21" fmla="*/ 2888174 h 3554989"/>
                <a:gd name="connsiteX22" fmla="*/ 1274445 w 1485269"/>
                <a:gd name="connsiteY22" fmla="*/ 3261553 h 3554989"/>
                <a:gd name="connsiteX23" fmla="*/ 1263968 w 1485269"/>
                <a:gd name="connsiteY23" fmla="*/ 3278699 h 3554989"/>
                <a:gd name="connsiteX24" fmla="*/ 1264920 w 1485269"/>
                <a:gd name="connsiteY24" fmla="*/ 3285366 h 3554989"/>
                <a:gd name="connsiteX25" fmla="*/ 1335405 w 1485269"/>
                <a:gd name="connsiteY25" fmla="*/ 3374901 h 3554989"/>
                <a:gd name="connsiteX26" fmla="*/ 1400175 w 1485269"/>
                <a:gd name="connsiteY26" fmla="*/ 3444434 h 3554989"/>
                <a:gd name="connsiteX27" fmla="*/ 1403985 w 1485269"/>
                <a:gd name="connsiteY27" fmla="*/ 3524444 h 3554989"/>
                <a:gd name="connsiteX28" fmla="*/ 1349693 w 1485269"/>
                <a:gd name="connsiteY28" fmla="*/ 3553971 h 3554989"/>
                <a:gd name="connsiteX29" fmla="*/ 1210628 w 1485269"/>
                <a:gd name="connsiteY29" fmla="*/ 3514919 h 3554989"/>
                <a:gd name="connsiteX30" fmla="*/ 1172528 w 1485269"/>
                <a:gd name="connsiteY30" fmla="*/ 3486344 h 3554989"/>
                <a:gd name="connsiteX31" fmla="*/ 1139190 w 1485269"/>
                <a:gd name="connsiteY31" fmla="*/ 3435861 h 3554989"/>
                <a:gd name="connsiteX32" fmla="*/ 1115378 w 1485269"/>
                <a:gd name="connsiteY32" fmla="*/ 3413953 h 3554989"/>
                <a:gd name="connsiteX33" fmla="*/ 1059180 w 1485269"/>
                <a:gd name="connsiteY33" fmla="*/ 3402524 h 3554989"/>
                <a:gd name="connsiteX34" fmla="*/ 1004888 w 1485269"/>
                <a:gd name="connsiteY34" fmla="*/ 3331086 h 3554989"/>
                <a:gd name="connsiteX35" fmla="*/ 1008698 w 1485269"/>
                <a:gd name="connsiteY35" fmla="*/ 3299653 h 3554989"/>
                <a:gd name="connsiteX36" fmla="*/ 1002030 w 1485269"/>
                <a:gd name="connsiteY36" fmla="*/ 3272031 h 3554989"/>
                <a:gd name="connsiteX37" fmla="*/ 973455 w 1485269"/>
                <a:gd name="connsiteY37" fmla="*/ 3206309 h 3554989"/>
                <a:gd name="connsiteX38" fmla="*/ 957263 w 1485269"/>
                <a:gd name="connsiteY38" fmla="*/ 3045336 h 3554989"/>
                <a:gd name="connsiteX39" fmla="*/ 946785 w 1485269"/>
                <a:gd name="connsiteY39" fmla="*/ 2812926 h 3554989"/>
                <a:gd name="connsiteX40" fmla="*/ 939165 w 1485269"/>
                <a:gd name="connsiteY40" fmla="*/ 2650049 h 3554989"/>
                <a:gd name="connsiteX41" fmla="*/ 919163 w 1485269"/>
                <a:gd name="connsiteY41" fmla="*/ 2459549 h 3554989"/>
                <a:gd name="connsiteX42" fmla="*/ 780098 w 1485269"/>
                <a:gd name="connsiteY42" fmla="*/ 1884238 h 3554989"/>
                <a:gd name="connsiteX43" fmla="*/ 778193 w 1485269"/>
                <a:gd name="connsiteY43" fmla="*/ 1882334 h 3554989"/>
                <a:gd name="connsiteX44" fmla="*/ 764858 w 1485269"/>
                <a:gd name="connsiteY44" fmla="*/ 1903288 h 3554989"/>
                <a:gd name="connsiteX45" fmla="*/ 741998 w 1485269"/>
                <a:gd name="connsiteY45" fmla="*/ 2010921 h 3554989"/>
                <a:gd name="connsiteX46" fmla="*/ 716280 w 1485269"/>
                <a:gd name="connsiteY46" fmla="*/ 2379538 h 3554989"/>
                <a:gd name="connsiteX47" fmla="*/ 702945 w 1485269"/>
                <a:gd name="connsiteY47" fmla="*/ 2669099 h 3554989"/>
                <a:gd name="connsiteX48" fmla="*/ 690563 w 1485269"/>
                <a:gd name="connsiteY48" fmla="*/ 2946276 h 3554989"/>
                <a:gd name="connsiteX49" fmla="*/ 697230 w 1485269"/>
                <a:gd name="connsiteY49" fmla="*/ 3017713 h 3554989"/>
                <a:gd name="connsiteX50" fmla="*/ 707708 w 1485269"/>
                <a:gd name="connsiteY50" fmla="*/ 3135824 h 3554989"/>
                <a:gd name="connsiteX51" fmla="*/ 717233 w 1485269"/>
                <a:gd name="connsiteY51" fmla="*/ 3263459 h 3554989"/>
                <a:gd name="connsiteX52" fmla="*/ 708660 w 1485269"/>
                <a:gd name="connsiteY52" fmla="*/ 3274888 h 3554989"/>
                <a:gd name="connsiteX53" fmla="*/ 700088 w 1485269"/>
                <a:gd name="connsiteY53" fmla="*/ 3284413 h 3554989"/>
                <a:gd name="connsiteX54" fmla="*/ 698183 w 1485269"/>
                <a:gd name="connsiteY54" fmla="*/ 3317751 h 3554989"/>
                <a:gd name="connsiteX55" fmla="*/ 678180 w 1485269"/>
                <a:gd name="connsiteY55" fmla="*/ 3361566 h 3554989"/>
                <a:gd name="connsiteX56" fmla="*/ 666750 w 1485269"/>
                <a:gd name="connsiteY56" fmla="*/ 3398713 h 3554989"/>
                <a:gd name="connsiteX57" fmla="*/ 660083 w 1485269"/>
                <a:gd name="connsiteY57" fmla="*/ 3453959 h 3554989"/>
                <a:gd name="connsiteX58" fmla="*/ 621030 w 1485269"/>
                <a:gd name="connsiteY58" fmla="*/ 3503488 h 3554989"/>
                <a:gd name="connsiteX59" fmla="*/ 543878 w 1485269"/>
                <a:gd name="connsiteY59" fmla="*/ 3528253 h 3554989"/>
                <a:gd name="connsiteX60" fmla="*/ 443865 w 1485269"/>
                <a:gd name="connsiteY60" fmla="*/ 3428241 h 3554989"/>
                <a:gd name="connsiteX61" fmla="*/ 477203 w 1485269"/>
                <a:gd name="connsiteY61" fmla="*/ 3338706 h 3554989"/>
                <a:gd name="connsiteX62" fmla="*/ 495300 w 1485269"/>
                <a:gd name="connsiteY62" fmla="*/ 3306321 h 3554989"/>
                <a:gd name="connsiteX63" fmla="*/ 485775 w 1485269"/>
                <a:gd name="connsiteY63" fmla="*/ 3305369 h 3554989"/>
                <a:gd name="connsiteX64" fmla="*/ 462915 w 1485269"/>
                <a:gd name="connsiteY64" fmla="*/ 3289176 h 3554989"/>
                <a:gd name="connsiteX65" fmla="*/ 424815 w 1485269"/>
                <a:gd name="connsiteY65" fmla="*/ 3031049 h 3554989"/>
                <a:gd name="connsiteX66" fmla="*/ 396240 w 1485269"/>
                <a:gd name="connsiteY66" fmla="*/ 2774826 h 3554989"/>
                <a:gd name="connsiteX67" fmla="*/ 374333 w 1485269"/>
                <a:gd name="connsiteY67" fmla="*/ 2528128 h 3554989"/>
                <a:gd name="connsiteX68" fmla="*/ 358140 w 1485269"/>
                <a:gd name="connsiteY68" fmla="*/ 2288099 h 3554989"/>
                <a:gd name="connsiteX69" fmla="*/ 340995 w 1485269"/>
                <a:gd name="connsiteY69" fmla="*/ 1992824 h 3554989"/>
                <a:gd name="connsiteX70" fmla="*/ 328613 w 1485269"/>
                <a:gd name="connsiteY70" fmla="*/ 1714693 h 3554989"/>
                <a:gd name="connsiteX71" fmla="*/ 325755 w 1485269"/>
                <a:gd name="connsiteY71" fmla="*/ 1688976 h 3554989"/>
                <a:gd name="connsiteX72" fmla="*/ 300990 w 1485269"/>
                <a:gd name="connsiteY72" fmla="*/ 1688023 h 3554989"/>
                <a:gd name="connsiteX73" fmla="*/ 145733 w 1485269"/>
                <a:gd name="connsiteY73" fmla="*/ 1688976 h 3554989"/>
                <a:gd name="connsiteX74" fmla="*/ 138113 w 1485269"/>
                <a:gd name="connsiteY74" fmla="*/ 1679451 h 3554989"/>
                <a:gd name="connsiteX75" fmla="*/ 211455 w 1485269"/>
                <a:gd name="connsiteY75" fmla="*/ 1355601 h 3554989"/>
                <a:gd name="connsiteX76" fmla="*/ 253365 w 1485269"/>
                <a:gd name="connsiteY76" fmla="*/ 1178436 h 3554989"/>
                <a:gd name="connsiteX77" fmla="*/ 339090 w 1485269"/>
                <a:gd name="connsiteY77" fmla="*/ 813628 h 3554989"/>
                <a:gd name="connsiteX78" fmla="*/ 345758 w 1485269"/>
                <a:gd name="connsiteY78" fmla="*/ 788863 h 3554989"/>
                <a:gd name="connsiteX79" fmla="*/ 322898 w 1485269"/>
                <a:gd name="connsiteY79" fmla="*/ 841251 h 3554989"/>
                <a:gd name="connsiteX80" fmla="*/ 312420 w 1485269"/>
                <a:gd name="connsiteY80" fmla="*/ 884113 h 3554989"/>
                <a:gd name="connsiteX81" fmla="*/ 262890 w 1485269"/>
                <a:gd name="connsiteY81" fmla="*/ 1046991 h 3554989"/>
                <a:gd name="connsiteX82" fmla="*/ 161925 w 1485269"/>
                <a:gd name="connsiteY82" fmla="*/ 1313691 h 3554989"/>
                <a:gd name="connsiteX83" fmla="*/ 18098 w 1485269"/>
                <a:gd name="connsiteY83" fmla="*/ 1320359 h 3554989"/>
                <a:gd name="connsiteX84" fmla="*/ 0 w 1485269"/>
                <a:gd name="connsiteY84" fmla="*/ 1301309 h 3554989"/>
                <a:gd name="connsiteX85" fmla="*/ 9525 w 1485269"/>
                <a:gd name="connsiteY85" fmla="*/ 1060326 h 3554989"/>
                <a:gd name="connsiteX86" fmla="*/ 29527 w 1485269"/>
                <a:gd name="connsiteY86" fmla="*/ 911736 h 3554989"/>
                <a:gd name="connsiteX87" fmla="*/ 39052 w 1485269"/>
                <a:gd name="connsiteY87" fmla="*/ 888876 h 3554989"/>
                <a:gd name="connsiteX88" fmla="*/ 134303 w 1485269"/>
                <a:gd name="connsiteY88" fmla="*/ 678373 h 3554989"/>
                <a:gd name="connsiteX89" fmla="*/ 220980 w 1485269"/>
                <a:gd name="connsiteY89" fmla="*/ 316423 h 3554989"/>
                <a:gd name="connsiteX90" fmla="*/ 251460 w 1485269"/>
                <a:gd name="connsiteY90" fmla="*/ 202123 h 3554989"/>
                <a:gd name="connsiteX91" fmla="*/ 262890 w 1485269"/>
                <a:gd name="connsiteY91" fmla="*/ 188788 h 3554989"/>
                <a:gd name="connsiteX92" fmla="*/ 581025 w 1485269"/>
                <a:gd name="connsiteY92" fmla="*/ 79251 h 3554989"/>
                <a:gd name="connsiteX93" fmla="*/ 596265 w 1485269"/>
                <a:gd name="connsiteY93" fmla="*/ 68773 h 3554989"/>
                <a:gd name="connsiteX94" fmla="*/ 646748 w 1485269"/>
                <a:gd name="connsiteY94" fmla="*/ 1146 h 3554989"/>
                <a:gd name="connsiteX95" fmla="*/ 944880 w 1485269"/>
                <a:gd name="connsiteY95" fmla="*/ 193 h 3554989"/>
                <a:gd name="connsiteX96" fmla="*/ 990600 w 1485269"/>
                <a:gd name="connsiteY96" fmla="*/ 41151 h 355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485269" h="3554989">
                  <a:moveTo>
                    <a:pt x="990600" y="41151"/>
                  </a:moveTo>
                  <a:cubicBezTo>
                    <a:pt x="995363" y="45913"/>
                    <a:pt x="1000125" y="49723"/>
                    <a:pt x="1005840" y="51628"/>
                  </a:cubicBezTo>
                  <a:cubicBezTo>
                    <a:pt x="1110615" y="85918"/>
                    <a:pt x="1215390" y="121161"/>
                    <a:pt x="1321118" y="156403"/>
                  </a:cubicBezTo>
                  <a:cubicBezTo>
                    <a:pt x="1327785" y="158308"/>
                    <a:pt x="1330643" y="161166"/>
                    <a:pt x="1332548" y="168786"/>
                  </a:cubicBezTo>
                  <a:cubicBezTo>
                    <a:pt x="1348740" y="264036"/>
                    <a:pt x="1363980" y="360238"/>
                    <a:pt x="1378268" y="455488"/>
                  </a:cubicBezTo>
                  <a:cubicBezTo>
                    <a:pt x="1391603" y="541213"/>
                    <a:pt x="1400175" y="627891"/>
                    <a:pt x="1403033" y="714568"/>
                  </a:cubicBezTo>
                  <a:cubicBezTo>
                    <a:pt x="1405890" y="793626"/>
                    <a:pt x="1420178" y="869826"/>
                    <a:pt x="1436370" y="946978"/>
                  </a:cubicBezTo>
                  <a:cubicBezTo>
                    <a:pt x="1451610" y="1023178"/>
                    <a:pt x="1468755" y="1099378"/>
                    <a:pt x="1484948" y="1175578"/>
                  </a:cubicBezTo>
                  <a:cubicBezTo>
                    <a:pt x="1485900" y="1182246"/>
                    <a:pt x="1484948" y="1186056"/>
                    <a:pt x="1479233" y="1188913"/>
                  </a:cubicBezTo>
                  <a:cubicBezTo>
                    <a:pt x="1475423" y="1190818"/>
                    <a:pt x="1350645" y="1268923"/>
                    <a:pt x="1343978" y="1273686"/>
                  </a:cubicBezTo>
                  <a:cubicBezTo>
                    <a:pt x="1336358" y="1278448"/>
                    <a:pt x="1328738" y="1279401"/>
                    <a:pt x="1320165" y="1277496"/>
                  </a:cubicBezTo>
                  <a:cubicBezTo>
                    <a:pt x="1323023" y="1327978"/>
                    <a:pt x="1357313" y="1600393"/>
                    <a:pt x="1363028" y="1649923"/>
                  </a:cubicBezTo>
                  <a:cubicBezTo>
                    <a:pt x="1363980" y="1658496"/>
                    <a:pt x="1362075" y="1661353"/>
                    <a:pt x="1353503" y="1660401"/>
                  </a:cubicBezTo>
                  <a:cubicBezTo>
                    <a:pt x="1329690" y="1660401"/>
                    <a:pt x="1305878" y="1661353"/>
                    <a:pt x="1281113" y="1660401"/>
                  </a:cubicBezTo>
                  <a:cubicBezTo>
                    <a:pt x="1272540" y="1660401"/>
                    <a:pt x="1268730" y="1662306"/>
                    <a:pt x="1268730" y="1671831"/>
                  </a:cubicBezTo>
                  <a:cubicBezTo>
                    <a:pt x="1264920" y="1741363"/>
                    <a:pt x="1260158" y="1810896"/>
                    <a:pt x="1255395" y="1880428"/>
                  </a:cubicBezTo>
                  <a:cubicBezTo>
                    <a:pt x="1251585" y="1944246"/>
                    <a:pt x="1246823" y="2009016"/>
                    <a:pt x="1242060" y="2072834"/>
                  </a:cubicBezTo>
                  <a:cubicBezTo>
                    <a:pt x="1239203" y="2109981"/>
                    <a:pt x="1245870" y="2145224"/>
                    <a:pt x="1248728" y="2182371"/>
                  </a:cubicBezTo>
                  <a:cubicBezTo>
                    <a:pt x="1252538" y="2226186"/>
                    <a:pt x="1257300" y="2270001"/>
                    <a:pt x="1261110" y="2313816"/>
                  </a:cubicBezTo>
                  <a:cubicBezTo>
                    <a:pt x="1265873" y="2365251"/>
                    <a:pt x="1269683" y="2417638"/>
                    <a:pt x="1275398" y="2469074"/>
                  </a:cubicBezTo>
                  <a:cubicBezTo>
                    <a:pt x="1281113" y="2519556"/>
                    <a:pt x="1279208" y="2570038"/>
                    <a:pt x="1279208" y="2620521"/>
                  </a:cubicBezTo>
                  <a:cubicBezTo>
                    <a:pt x="1279208" y="2710056"/>
                    <a:pt x="1278255" y="2798638"/>
                    <a:pt x="1277303" y="2888174"/>
                  </a:cubicBezTo>
                  <a:cubicBezTo>
                    <a:pt x="1276350" y="3012951"/>
                    <a:pt x="1275398" y="3137728"/>
                    <a:pt x="1274445" y="3261553"/>
                  </a:cubicBezTo>
                  <a:cubicBezTo>
                    <a:pt x="1274445" y="3269174"/>
                    <a:pt x="1277303" y="3277746"/>
                    <a:pt x="1263968" y="3278699"/>
                  </a:cubicBezTo>
                  <a:cubicBezTo>
                    <a:pt x="1259205" y="3278699"/>
                    <a:pt x="1263968" y="3283461"/>
                    <a:pt x="1264920" y="3285366"/>
                  </a:cubicBezTo>
                  <a:cubicBezTo>
                    <a:pt x="1285875" y="3316799"/>
                    <a:pt x="1308735" y="3348231"/>
                    <a:pt x="1335405" y="3374901"/>
                  </a:cubicBezTo>
                  <a:cubicBezTo>
                    <a:pt x="1357313" y="3397761"/>
                    <a:pt x="1381125" y="3418716"/>
                    <a:pt x="1400175" y="3444434"/>
                  </a:cubicBezTo>
                  <a:cubicBezTo>
                    <a:pt x="1421130" y="3473009"/>
                    <a:pt x="1423035" y="3500631"/>
                    <a:pt x="1403985" y="3524444"/>
                  </a:cubicBezTo>
                  <a:cubicBezTo>
                    <a:pt x="1390650" y="3542541"/>
                    <a:pt x="1371600" y="3551113"/>
                    <a:pt x="1349693" y="3553971"/>
                  </a:cubicBezTo>
                  <a:cubicBezTo>
                    <a:pt x="1298258" y="3559686"/>
                    <a:pt x="1253490" y="3540636"/>
                    <a:pt x="1210628" y="3514919"/>
                  </a:cubicBezTo>
                  <a:cubicBezTo>
                    <a:pt x="1197293" y="3506346"/>
                    <a:pt x="1183958" y="3496821"/>
                    <a:pt x="1172528" y="3486344"/>
                  </a:cubicBezTo>
                  <a:cubicBezTo>
                    <a:pt x="1156335" y="3472056"/>
                    <a:pt x="1144905" y="3455863"/>
                    <a:pt x="1139190" y="3435861"/>
                  </a:cubicBezTo>
                  <a:cubicBezTo>
                    <a:pt x="1135380" y="3423478"/>
                    <a:pt x="1127760" y="3416811"/>
                    <a:pt x="1115378" y="3413953"/>
                  </a:cubicBezTo>
                  <a:cubicBezTo>
                    <a:pt x="1096328" y="3410144"/>
                    <a:pt x="1078230" y="3407286"/>
                    <a:pt x="1059180" y="3402524"/>
                  </a:cubicBezTo>
                  <a:cubicBezTo>
                    <a:pt x="1020128" y="3393951"/>
                    <a:pt x="1002983" y="3371091"/>
                    <a:pt x="1004888" y="3331086"/>
                  </a:cubicBezTo>
                  <a:cubicBezTo>
                    <a:pt x="1005840" y="3320609"/>
                    <a:pt x="1005840" y="3309178"/>
                    <a:pt x="1008698" y="3299653"/>
                  </a:cubicBezTo>
                  <a:cubicBezTo>
                    <a:pt x="1011555" y="3288224"/>
                    <a:pt x="1010603" y="3280603"/>
                    <a:pt x="1002030" y="3272031"/>
                  </a:cubicBezTo>
                  <a:cubicBezTo>
                    <a:pt x="984885" y="3253934"/>
                    <a:pt x="979170" y="3229169"/>
                    <a:pt x="973455" y="3206309"/>
                  </a:cubicBezTo>
                  <a:cubicBezTo>
                    <a:pt x="961073" y="3152969"/>
                    <a:pt x="960120" y="3099628"/>
                    <a:pt x="957263" y="3045336"/>
                  </a:cubicBezTo>
                  <a:cubicBezTo>
                    <a:pt x="953453" y="2968184"/>
                    <a:pt x="950595" y="2890078"/>
                    <a:pt x="946785" y="2812926"/>
                  </a:cubicBezTo>
                  <a:cubicBezTo>
                    <a:pt x="943928" y="2758634"/>
                    <a:pt x="942023" y="2704341"/>
                    <a:pt x="939165" y="2650049"/>
                  </a:cubicBezTo>
                  <a:cubicBezTo>
                    <a:pt x="935355" y="2586231"/>
                    <a:pt x="928688" y="2522413"/>
                    <a:pt x="919163" y="2459549"/>
                  </a:cubicBezTo>
                  <a:cubicBezTo>
                    <a:pt x="891540" y="2263334"/>
                    <a:pt x="838200" y="2072834"/>
                    <a:pt x="780098" y="1884238"/>
                  </a:cubicBezTo>
                  <a:cubicBezTo>
                    <a:pt x="780098" y="1883286"/>
                    <a:pt x="779145" y="1883286"/>
                    <a:pt x="778193" y="1882334"/>
                  </a:cubicBezTo>
                  <a:cubicBezTo>
                    <a:pt x="770573" y="1887096"/>
                    <a:pt x="767715" y="1895668"/>
                    <a:pt x="764858" y="1903288"/>
                  </a:cubicBezTo>
                  <a:cubicBezTo>
                    <a:pt x="751523" y="1937578"/>
                    <a:pt x="746760" y="1974726"/>
                    <a:pt x="741998" y="2010921"/>
                  </a:cubicBezTo>
                  <a:cubicBezTo>
                    <a:pt x="726758" y="2133794"/>
                    <a:pt x="721995" y="2256666"/>
                    <a:pt x="716280" y="2379538"/>
                  </a:cubicBezTo>
                  <a:cubicBezTo>
                    <a:pt x="711518" y="2475741"/>
                    <a:pt x="706755" y="2572896"/>
                    <a:pt x="702945" y="2669099"/>
                  </a:cubicBezTo>
                  <a:cubicBezTo>
                    <a:pt x="698183" y="2761491"/>
                    <a:pt x="693420" y="2853884"/>
                    <a:pt x="690563" y="2946276"/>
                  </a:cubicBezTo>
                  <a:cubicBezTo>
                    <a:pt x="689610" y="2970088"/>
                    <a:pt x="694373" y="2993901"/>
                    <a:pt x="697230" y="3017713"/>
                  </a:cubicBezTo>
                  <a:cubicBezTo>
                    <a:pt x="701040" y="3056766"/>
                    <a:pt x="704850" y="3096771"/>
                    <a:pt x="707708" y="3135824"/>
                  </a:cubicBezTo>
                  <a:cubicBezTo>
                    <a:pt x="711518" y="3178686"/>
                    <a:pt x="714375" y="3220596"/>
                    <a:pt x="717233" y="3263459"/>
                  </a:cubicBezTo>
                  <a:cubicBezTo>
                    <a:pt x="718185" y="3271078"/>
                    <a:pt x="717233" y="3274888"/>
                    <a:pt x="708660" y="3274888"/>
                  </a:cubicBezTo>
                  <a:cubicBezTo>
                    <a:pt x="701993" y="3274888"/>
                    <a:pt x="700088" y="3277746"/>
                    <a:pt x="700088" y="3284413"/>
                  </a:cubicBezTo>
                  <a:cubicBezTo>
                    <a:pt x="700088" y="3295844"/>
                    <a:pt x="699135" y="3306321"/>
                    <a:pt x="698183" y="3317751"/>
                  </a:cubicBezTo>
                  <a:cubicBezTo>
                    <a:pt x="696278" y="3334896"/>
                    <a:pt x="692468" y="3350136"/>
                    <a:pt x="678180" y="3361566"/>
                  </a:cubicBezTo>
                  <a:cubicBezTo>
                    <a:pt x="666750" y="3371091"/>
                    <a:pt x="667703" y="3385378"/>
                    <a:pt x="666750" y="3398713"/>
                  </a:cubicBezTo>
                  <a:cubicBezTo>
                    <a:pt x="664845" y="3416811"/>
                    <a:pt x="663893" y="3435861"/>
                    <a:pt x="660083" y="3453959"/>
                  </a:cubicBezTo>
                  <a:cubicBezTo>
                    <a:pt x="654368" y="3476819"/>
                    <a:pt x="641985" y="3493011"/>
                    <a:pt x="621030" y="3503488"/>
                  </a:cubicBezTo>
                  <a:cubicBezTo>
                    <a:pt x="596265" y="3515871"/>
                    <a:pt x="570548" y="3525396"/>
                    <a:pt x="543878" y="3528253"/>
                  </a:cubicBezTo>
                  <a:cubicBezTo>
                    <a:pt x="488633" y="3535874"/>
                    <a:pt x="437198" y="3483486"/>
                    <a:pt x="443865" y="3428241"/>
                  </a:cubicBezTo>
                  <a:cubicBezTo>
                    <a:pt x="447675" y="3394903"/>
                    <a:pt x="461010" y="3366328"/>
                    <a:pt x="477203" y="3338706"/>
                  </a:cubicBezTo>
                  <a:cubicBezTo>
                    <a:pt x="483870" y="3328228"/>
                    <a:pt x="489585" y="3316799"/>
                    <a:pt x="495300" y="3306321"/>
                  </a:cubicBezTo>
                  <a:cubicBezTo>
                    <a:pt x="491490" y="3303463"/>
                    <a:pt x="488633" y="3305369"/>
                    <a:pt x="485775" y="3305369"/>
                  </a:cubicBezTo>
                  <a:cubicBezTo>
                    <a:pt x="465773" y="3308226"/>
                    <a:pt x="465773" y="3308226"/>
                    <a:pt x="462915" y="3289176"/>
                  </a:cubicBezTo>
                  <a:cubicBezTo>
                    <a:pt x="447675" y="3203451"/>
                    <a:pt x="435293" y="3117726"/>
                    <a:pt x="424815" y="3031049"/>
                  </a:cubicBezTo>
                  <a:cubicBezTo>
                    <a:pt x="414338" y="2945324"/>
                    <a:pt x="403860" y="2860551"/>
                    <a:pt x="396240" y="2774826"/>
                  </a:cubicBezTo>
                  <a:cubicBezTo>
                    <a:pt x="388620" y="2692911"/>
                    <a:pt x="381000" y="2610044"/>
                    <a:pt x="374333" y="2528128"/>
                  </a:cubicBezTo>
                  <a:cubicBezTo>
                    <a:pt x="367665" y="2448119"/>
                    <a:pt x="362903" y="2368109"/>
                    <a:pt x="358140" y="2288099"/>
                  </a:cubicBezTo>
                  <a:cubicBezTo>
                    <a:pt x="351473" y="2189991"/>
                    <a:pt x="345758" y="2090931"/>
                    <a:pt x="340995" y="1992824"/>
                  </a:cubicBezTo>
                  <a:cubicBezTo>
                    <a:pt x="336233" y="1900431"/>
                    <a:pt x="332423" y="1807086"/>
                    <a:pt x="328613" y="1714693"/>
                  </a:cubicBezTo>
                  <a:cubicBezTo>
                    <a:pt x="328613" y="1706121"/>
                    <a:pt x="330518" y="1694691"/>
                    <a:pt x="325755" y="1688976"/>
                  </a:cubicBezTo>
                  <a:cubicBezTo>
                    <a:pt x="320993" y="1683261"/>
                    <a:pt x="309563" y="1688023"/>
                    <a:pt x="300990" y="1688023"/>
                  </a:cubicBezTo>
                  <a:cubicBezTo>
                    <a:pt x="249555" y="1688023"/>
                    <a:pt x="197168" y="1688023"/>
                    <a:pt x="145733" y="1688976"/>
                  </a:cubicBezTo>
                  <a:cubicBezTo>
                    <a:pt x="137160" y="1688976"/>
                    <a:pt x="136208" y="1687071"/>
                    <a:pt x="138113" y="1679451"/>
                  </a:cubicBezTo>
                  <a:cubicBezTo>
                    <a:pt x="144780" y="1654686"/>
                    <a:pt x="213360" y="1366078"/>
                    <a:pt x="211455" y="1355601"/>
                  </a:cubicBezTo>
                  <a:cubicBezTo>
                    <a:pt x="225743" y="1296546"/>
                    <a:pt x="239078" y="1237491"/>
                    <a:pt x="253365" y="1178436"/>
                  </a:cubicBezTo>
                  <a:cubicBezTo>
                    <a:pt x="281940" y="1056516"/>
                    <a:pt x="310515" y="935548"/>
                    <a:pt x="339090" y="813628"/>
                  </a:cubicBezTo>
                  <a:cubicBezTo>
                    <a:pt x="340995" y="804103"/>
                    <a:pt x="343853" y="795531"/>
                    <a:pt x="345758" y="788863"/>
                  </a:cubicBezTo>
                  <a:cubicBezTo>
                    <a:pt x="340043" y="805056"/>
                    <a:pt x="331470" y="823153"/>
                    <a:pt x="322898" y="841251"/>
                  </a:cubicBezTo>
                  <a:cubicBezTo>
                    <a:pt x="316230" y="854586"/>
                    <a:pt x="315278" y="869826"/>
                    <a:pt x="312420" y="884113"/>
                  </a:cubicBezTo>
                  <a:cubicBezTo>
                    <a:pt x="300038" y="939358"/>
                    <a:pt x="281940" y="993651"/>
                    <a:pt x="262890" y="1046991"/>
                  </a:cubicBezTo>
                  <a:cubicBezTo>
                    <a:pt x="231458" y="1136526"/>
                    <a:pt x="197168" y="1226061"/>
                    <a:pt x="161925" y="1313691"/>
                  </a:cubicBezTo>
                  <a:cubicBezTo>
                    <a:pt x="156210" y="1327978"/>
                    <a:pt x="20003" y="1319406"/>
                    <a:pt x="18098" y="1320359"/>
                  </a:cubicBezTo>
                  <a:cubicBezTo>
                    <a:pt x="0" y="1319406"/>
                    <a:pt x="0" y="1319406"/>
                    <a:pt x="0" y="1301309"/>
                  </a:cubicBezTo>
                  <a:cubicBezTo>
                    <a:pt x="1905" y="1221298"/>
                    <a:pt x="3810" y="1140336"/>
                    <a:pt x="9525" y="1060326"/>
                  </a:cubicBezTo>
                  <a:cubicBezTo>
                    <a:pt x="13335" y="1010796"/>
                    <a:pt x="15240" y="960313"/>
                    <a:pt x="29527" y="911736"/>
                  </a:cubicBezTo>
                  <a:cubicBezTo>
                    <a:pt x="31433" y="904116"/>
                    <a:pt x="34290" y="895543"/>
                    <a:pt x="39052" y="888876"/>
                  </a:cubicBezTo>
                  <a:cubicBezTo>
                    <a:pt x="88583" y="826963"/>
                    <a:pt x="116205" y="754573"/>
                    <a:pt x="134303" y="678373"/>
                  </a:cubicBezTo>
                  <a:cubicBezTo>
                    <a:pt x="162878" y="557406"/>
                    <a:pt x="191453" y="437391"/>
                    <a:pt x="220980" y="316423"/>
                  </a:cubicBezTo>
                  <a:cubicBezTo>
                    <a:pt x="230505" y="278323"/>
                    <a:pt x="240983" y="240223"/>
                    <a:pt x="251460" y="202123"/>
                  </a:cubicBezTo>
                  <a:cubicBezTo>
                    <a:pt x="253365" y="195456"/>
                    <a:pt x="256223" y="191646"/>
                    <a:pt x="262890" y="188788"/>
                  </a:cubicBezTo>
                  <a:cubicBezTo>
                    <a:pt x="368618" y="152593"/>
                    <a:pt x="474345" y="115446"/>
                    <a:pt x="581025" y="79251"/>
                  </a:cubicBezTo>
                  <a:cubicBezTo>
                    <a:pt x="587693" y="77346"/>
                    <a:pt x="592455" y="73536"/>
                    <a:pt x="596265" y="68773"/>
                  </a:cubicBezTo>
                  <a:cubicBezTo>
                    <a:pt x="613410" y="45913"/>
                    <a:pt x="628650" y="23053"/>
                    <a:pt x="646748" y="1146"/>
                  </a:cubicBezTo>
                  <a:cubicBezTo>
                    <a:pt x="653415" y="-759"/>
                    <a:pt x="944880" y="4003"/>
                    <a:pt x="944880" y="193"/>
                  </a:cubicBezTo>
                  <a:cubicBezTo>
                    <a:pt x="944880" y="-2664"/>
                    <a:pt x="978218" y="26863"/>
                    <a:pt x="990600" y="411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72EC443-AF46-48F8-8E28-895E44DBD424}"/>
                </a:ext>
              </a:extLst>
            </p:cNvPr>
            <p:cNvSpPr/>
            <p:nvPr/>
          </p:nvSpPr>
          <p:spPr>
            <a:xfrm>
              <a:off x="9088630" y="2721836"/>
              <a:ext cx="661513" cy="1210627"/>
            </a:xfrm>
            <a:custGeom>
              <a:avLst/>
              <a:gdLst>
                <a:gd name="connsiteX0" fmla="*/ 660680 w 661513"/>
                <a:gd name="connsiteY0" fmla="*/ 1163955 h 1210627"/>
                <a:gd name="connsiteX1" fmla="*/ 637820 w 661513"/>
                <a:gd name="connsiteY1" fmla="*/ 965835 h 1210627"/>
                <a:gd name="connsiteX2" fmla="*/ 604483 w 661513"/>
                <a:gd name="connsiteY2" fmla="*/ 673418 h 1210627"/>
                <a:gd name="connsiteX3" fmla="*/ 570193 w 661513"/>
                <a:gd name="connsiteY3" fmla="*/ 379095 h 1210627"/>
                <a:gd name="connsiteX4" fmla="*/ 528283 w 661513"/>
                <a:gd name="connsiteY4" fmla="*/ 167640 h 1210627"/>
                <a:gd name="connsiteX5" fmla="*/ 482563 w 661513"/>
                <a:gd name="connsiteY5" fmla="*/ 14288 h 1210627"/>
                <a:gd name="connsiteX6" fmla="*/ 477800 w 661513"/>
                <a:gd name="connsiteY6" fmla="*/ 23813 h 1210627"/>
                <a:gd name="connsiteX7" fmla="*/ 462560 w 661513"/>
                <a:gd name="connsiteY7" fmla="*/ 62865 h 1210627"/>
                <a:gd name="connsiteX8" fmla="*/ 414935 w 661513"/>
                <a:gd name="connsiteY8" fmla="*/ 115252 h 1210627"/>
                <a:gd name="connsiteX9" fmla="*/ 386360 w 661513"/>
                <a:gd name="connsiteY9" fmla="*/ 145733 h 1210627"/>
                <a:gd name="connsiteX10" fmla="*/ 373978 w 661513"/>
                <a:gd name="connsiteY10" fmla="*/ 149543 h 1210627"/>
                <a:gd name="connsiteX11" fmla="*/ 293015 w 661513"/>
                <a:gd name="connsiteY11" fmla="*/ 109538 h 1210627"/>
                <a:gd name="connsiteX12" fmla="*/ 221578 w 661513"/>
                <a:gd name="connsiteY12" fmla="*/ 47625 h 1210627"/>
                <a:gd name="connsiteX13" fmla="*/ 198718 w 661513"/>
                <a:gd name="connsiteY13" fmla="*/ 18098 h 1210627"/>
                <a:gd name="connsiteX14" fmla="*/ 203480 w 661513"/>
                <a:gd name="connsiteY14" fmla="*/ 0 h 1210627"/>
                <a:gd name="connsiteX15" fmla="*/ 194908 w 661513"/>
                <a:gd name="connsiteY15" fmla="*/ 0 h 1210627"/>
                <a:gd name="connsiteX16" fmla="*/ 182525 w 661513"/>
                <a:gd name="connsiteY16" fmla="*/ 15240 h 1210627"/>
                <a:gd name="connsiteX17" fmla="*/ 186335 w 661513"/>
                <a:gd name="connsiteY17" fmla="*/ 19050 h 1210627"/>
                <a:gd name="connsiteX18" fmla="*/ 184430 w 661513"/>
                <a:gd name="connsiteY18" fmla="*/ 37148 h 1210627"/>
                <a:gd name="connsiteX19" fmla="*/ 188240 w 661513"/>
                <a:gd name="connsiteY19" fmla="*/ 244793 h 1210627"/>
                <a:gd name="connsiteX20" fmla="*/ 195860 w 661513"/>
                <a:gd name="connsiteY20" fmla="*/ 425768 h 1210627"/>
                <a:gd name="connsiteX21" fmla="*/ 191098 w 661513"/>
                <a:gd name="connsiteY21" fmla="*/ 701040 h 1210627"/>
                <a:gd name="connsiteX22" fmla="*/ 105373 w 661513"/>
                <a:gd name="connsiteY22" fmla="*/ 994410 h 1210627"/>
                <a:gd name="connsiteX23" fmla="*/ 2503 w 661513"/>
                <a:gd name="connsiteY23" fmla="*/ 1173480 h 1210627"/>
                <a:gd name="connsiteX24" fmla="*/ 6313 w 661513"/>
                <a:gd name="connsiteY24" fmla="*/ 1184910 h 1210627"/>
                <a:gd name="connsiteX25" fmla="*/ 46318 w 661513"/>
                <a:gd name="connsiteY25" fmla="*/ 1194435 h 1210627"/>
                <a:gd name="connsiteX26" fmla="*/ 171095 w 661513"/>
                <a:gd name="connsiteY26" fmla="*/ 1206818 h 1210627"/>
                <a:gd name="connsiteX27" fmla="*/ 453035 w 661513"/>
                <a:gd name="connsiteY27" fmla="*/ 1210628 h 1210627"/>
                <a:gd name="connsiteX28" fmla="*/ 524473 w 661513"/>
                <a:gd name="connsiteY28" fmla="*/ 1205865 h 1210627"/>
                <a:gd name="connsiteX29" fmla="*/ 645440 w 661513"/>
                <a:gd name="connsiteY29" fmla="*/ 1184910 h 1210627"/>
                <a:gd name="connsiteX30" fmla="*/ 660680 w 661513"/>
                <a:gd name="connsiteY30" fmla="*/ 1163955 h 121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61513" h="1210627">
                  <a:moveTo>
                    <a:pt x="660680" y="1163955"/>
                  </a:moveTo>
                  <a:cubicBezTo>
                    <a:pt x="653060" y="1098233"/>
                    <a:pt x="645440" y="1031557"/>
                    <a:pt x="637820" y="965835"/>
                  </a:cubicBezTo>
                  <a:cubicBezTo>
                    <a:pt x="626390" y="868680"/>
                    <a:pt x="614960" y="770573"/>
                    <a:pt x="604483" y="673418"/>
                  </a:cubicBezTo>
                  <a:cubicBezTo>
                    <a:pt x="593053" y="575310"/>
                    <a:pt x="583528" y="477203"/>
                    <a:pt x="570193" y="379095"/>
                  </a:cubicBezTo>
                  <a:cubicBezTo>
                    <a:pt x="560668" y="307658"/>
                    <a:pt x="550190" y="236220"/>
                    <a:pt x="528283" y="167640"/>
                  </a:cubicBezTo>
                  <a:cubicBezTo>
                    <a:pt x="513043" y="116205"/>
                    <a:pt x="497803" y="65723"/>
                    <a:pt x="482563" y="14288"/>
                  </a:cubicBezTo>
                  <a:cubicBezTo>
                    <a:pt x="476848" y="15240"/>
                    <a:pt x="477800" y="20003"/>
                    <a:pt x="477800" y="23813"/>
                  </a:cubicBezTo>
                  <a:cubicBezTo>
                    <a:pt x="475895" y="38100"/>
                    <a:pt x="473990" y="52388"/>
                    <a:pt x="462560" y="62865"/>
                  </a:cubicBezTo>
                  <a:cubicBezTo>
                    <a:pt x="445415" y="79058"/>
                    <a:pt x="431128" y="97155"/>
                    <a:pt x="414935" y="115252"/>
                  </a:cubicBezTo>
                  <a:cubicBezTo>
                    <a:pt x="405410" y="125730"/>
                    <a:pt x="395885" y="136208"/>
                    <a:pt x="386360" y="145733"/>
                  </a:cubicBezTo>
                  <a:cubicBezTo>
                    <a:pt x="382550" y="149543"/>
                    <a:pt x="379693" y="151448"/>
                    <a:pt x="373978" y="149543"/>
                  </a:cubicBezTo>
                  <a:cubicBezTo>
                    <a:pt x="346355" y="137160"/>
                    <a:pt x="318733" y="125730"/>
                    <a:pt x="293015" y="109538"/>
                  </a:cubicBezTo>
                  <a:cubicBezTo>
                    <a:pt x="266345" y="92393"/>
                    <a:pt x="245390" y="67627"/>
                    <a:pt x="221578" y="47625"/>
                  </a:cubicBezTo>
                  <a:cubicBezTo>
                    <a:pt x="212053" y="39053"/>
                    <a:pt x="203480" y="29528"/>
                    <a:pt x="198718" y="18098"/>
                  </a:cubicBezTo>
                  <a:cubicBezTo>
                    <a:pt x="198718" y="12383"/>
                    <a:pt x="204433" y="5715"/>
                    <a:pt x="203480" y="0"/>
                  </a:cubicBezTo>
                  <a:cubicBezTo>
                    <a:pt x="202528" y="0"/>
                    <a:pt x="195860" y="0"/>
                    <a:pt x="194908" y="0"/>
                  </a:cubicBezTo>
                  <a:cubicBezTo>
                    <a:pt x="188240" y="7620"/>
                    <a:pt x="188240" y="12383"/>
                    <a:pt x="182525" y="15240"/>
                  </a:cubicBezTo>
                  <a:cubicBezTo>
                    <a:pt x="184430" y="15240"/>
                    <a:pt x="188240" y="16193"/>
                    <a:pt x="186335" y="19050"/>
                  </a:cubicBezTo>
                  <a:cubicBezTo>
                    <a:pt x="183478" y="24765"/>
                    <a:pt x="184430" y="31433"/>
                    <a:pt x="184430" y="37148"/>
                  </a:cubicBezTo>
                  <a:cubicBezTo>
                    <a:pt x="185383" y="106680"/>
                    <a:pt x="184430" y="175260"/>
                    <a:pt x="188240" y="244793"/>
                  </a:cubicBezTo>
                  <a:cubicBezTo>
                    <a:pt x="192050" y="304800"/>
                    <a:pt x="193955" y="365760"/>
                    <a:pt x="195860" y="425768"/>
                  </a:cubicBezTo>
                  <a:cubicBezTo>
                    <a:pt x="198718" y="517208"/>
                    <a:pt x="199670" y="608648"/>
                    <a:pt x="191098" y="701040"/>
                  </a:cubicBezTo>
                  <a:cubicBezTo>
                    <a:pt x="180620" y="804863"/>
                    <a:pt x="152045" y="902018"/>
                    <a:pt x="105373" y="994410"/>
                  </a:cubicBezTo>
                  <a:cubicBezTo>
                    <a:pt x="73940" y="1056323"/>
                    <a:pt x="38698" y="1115378"/>
                    <a:pt x="2503" y="1173480"/>
                  </a:cubicBezTo>
                  <a:cubicBezTo>
                    <a:pt x="-1307" y="1180148"/>
                    <a:pt x="-1307" y="1183005"/>
                    <a:pt x="6313" y="1184910"/>
                  </a:cubicBezTo>
                  <a:cubicBezTo>
                    <a:pt x="19648" y="1187768"/>
                    <a:pt x="32983" y="1191578"/>
                    <a:pt x="46318" y="1194435"/>
                  </a:cubicBezTo>
                  <a:cubicBezTo>
                    <a:pt x="87275" y="1202055"/>
                    <a:pt x="129185" y="1204913"/>
                    <a:pt x="171095" y="1206818"/>
                  </a:cubicBezTo>
                  <a:cubicBezTo>
                    <a:pt x="234913" y="1210628"/>
                    <a:pt x="451130" y="1204913"/>
                    <a:pt x="453035" y="1210628"/>
                  </a:cubicBezTo>
                  <a:cubicBezTo>
                    <a:pt x="476848" y="1209675"/>
                    <a:pt x="500660" y="1208723"/>
                    <a:pt x="524473" y="1205865"/>
                  </a:cubicBezTo>
                  <a:cubicBezTo>
                    <a:pt x="565430" y="1202055"/>
                    <a:pt x="606388" y="1197293"/>
                    <a:pt x="645440" y="1184910"/>
                  </a:cubicBezTo>
                  <a:cubicBezTo>
                    <a:pt x="662585" y="1181100"/>
                    <a:pt x="662585" y="1181100"/>
                    <a:pt x="660680" y="1163955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C99FF59-0D69-4A58-93C1-ABF3A37D7943}"/>
                </a:ext>
              </a:extLst>
            </p:cNvPr>
            <p:cNvSpPr/>
            <p:nvPr/>
          </p:nvSpPr>
          <p:spPr>
            <a:xfrm>
              <a:off x="9176338" y="2174628"/>
              <a:ext cx="417029" cy="701634"/>
            </a:xfrm>
            <a:custGeom>
              <a:avLst/>
              <a:gdLst>
                <a:gd name="connsiteX0" fmla="*/ 393903 w 417029"/>
                <a:gd name="connsiteY0" fmla="*/ 561495 h 701634"/>
                <a:gd name="connsiteX1" fmla="*/ 377710 w 417029"/>
                <a:gd name="connsiteY1" fmla="*/ 610073 h 701634"/>
                <a:gd name="connsiteX2" fmla="*/ 298653 w 417029"/>
                <a:gd name="connsiteY2" fmla="*/ 696750 h 701634"/>
                <a:gd name="connsiteX3" fmla="*/ 284365 w 417029"/>
                <a:gd name="connsiteY3" fmla="*/ 699608 h 701634"/>
                <a:gd name="connsiteX4" fmla="*/ 192925 w 417029"/>
                <a:gd name="connsiteY4" fmla="*/ 651983 h 701634"/>
                <a:gd name="connsiteX5" fmla="*/ 110058 w 417029"/>
                <a:gd name="connsiteY5" fmla="*/ 565305 h 701634"/>
                <a:gd name="connsiteX6" fmla="*/ 113868 w 417029"/>
                <a:gd name="connsiteY6" fmla="*/ 509108 h 701634"/>
                <a:gd name="connsiteX7" fmla="*/ 58623 w 417029"/>
                <a:gd name="connsiteY7" fmla="*/ 413858 h 701634"/>
                <a:gd name="connsiteX8" fmla="*/ 38620 w 417029"/>
                <a:gd name="connsiteY8" fmla="*/ 390998 h 701634"/>
                <a:gd name="connsiteX9" fmla="*/ 3378 w 417029"/>
                <a:gd name="connsiteY9" fmla="*/ 339563 h 701634"/>
                <a:gd name="connsiteX10" fmla="*/ 2425 w 417029"/>
                <a:gd name="connsiteY10" fmla="*/ 268125 h 701634"/>
                <a:gd name="connsiteX11" fmla="*/ 7188 w 417029"/>
                <a:gd name="connsiteY11" fmla="*/ 257648 h 701634"/>
                <a:gd name="connsiteX12" fmla="*/ 182448 w 417029"/>
                <a:gd name="connsiteY12" fmla="*/ 6188 h 701634"/>
                <a:gd name="connsiteX13" fmla="*/ 356755 w 417029"/>
                <a:gd name="connsiteY13" fmla="*/ 39525 h 701634"/>
                <a:gd name="connsiteX14" fmla="*/ 416763 w 417029"/>
                <a:gd name="connsiteY14" fmla="*/ 279555 h 701634"/>
                <a:gd name="connsiteX15" fmla="*/ 415810 w 417029"/>
                <a:gd name="connsiteY15" fmla="*/ 318608 h 701634"/>
                <a:gd name="connsiteX16" fmla="*/ 396760 w 417029"/>
                <a:gd name="connsiteY16" fmla="*/ 478628 h 701634"/>
                <a:gd name="connsiteX17" fmla="*/ 393903 w 417029"/>
                <a:gd name="connsiteY17" fmla="*/ 561495 h 70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7029" h="701634">
                  <a:moveTo>
                    <a:pt x="393903" y="561495"/>
                  </a:moveTo>
                  <a:cubicBezTo>
                    <a:pt x="390093" y="568163"/>
                    <a:pt x="383425" y="601500"/>
                    <a:pt x="377710" y="610073"/>
                  </a:cubicBezTo>
                  <a:cubicBezTo>
                    <a:pt x="351040" y="653888"/>
                    <a:pt x="325323" y="668175"/>
                    <a:pt x="298653" y="696750"/>
                  </a:cubicBezTo>
                  <a:cubicBezTo>
                    <a:pt x="294843" y="701513"/>
                    <a:pt x="291033" y="703418"/>
                    <a:pt x="284365" y="699608"/>
                  </a:cubicBezTo>
                  <a:cubicBezTo>
                    <a:pt x="253885" y="684368"/>
                    <a:pt x="220548" y="672938"/>
                    <a:pt x="192925" y="651983"/>
                  </a:cubicBezTo>
                  <a:cubicBezTo>
                    <a:pt x="164350" y="630075"/>
                    <a:pt x="110058" y="571020"/>
                    <a:pt x="110058" y="565305"/>
                  </a:cubicBezTo>
                  <a:cubicBezTo>
                    <a:pt x="114820" y="550065"/>
                    <a:pt x="123393" y="522443"/>
                    <a:pt x="113868" y="509108"/>
                  </a:cubicBezTo>
                  <a:cubicBezTo>
                    <a:pt x="91960" y="475770"/>
                    <a:pt x="79578" y="462435"/>
                    <a:pt x="58623" y="413858"/>
                  </a:cubicBezTo>
                  <a:cubicBezTo>
                    <a:pt x="55765" y="401475"/>
                    <a:pt x="51003" y="394808"/>
                    <a:pt x="38620" y="390998"/>
                  </a:cubicBezTo>
                  <a:cubicBezTo>
                    <a:pt x="14808" y="382425"/>
                    <a:pt x="7188" y="361470"/>
                    <a:pt x="3378" y="339563"/>
                  </a:cubicBezTo>
                  <a:cubicBezTo>
                    <a:pt x="-432" y="315750"/>
                    <a:pt x="-1385" y="291938"/>
                    <a:pt x="2425" y="268125"/>
                  </a:cubicBezTo>
                  <a:cubicBezTo>
                    <a:pt x="3378" y="264315"/>
                    <a:pt x="3378" y="259553"/>
                    <a:pt x="7188" y="257648"/>
                  </a:cubicBezTo>
                  <a:cubicBezTo>
                    <a:pt x="14808" y="253838"/>
                    <a:pt x="-35675" y="59528"/>
                    <a:pt x="182448" y="6188"/>
                  </a:cubicBezTo>
                  <a:cubicBezTo>
                    <a:pt x="224358" y="-10005"/>
                    <a:pt x="325323" y="7140"/>
                    <a:pt x="356755" y="39525"/>
                  </a:cubicBezTo>
                  <a:cubicBezTo>
                    <a:pt x="423430" y="106200"/>
                    <a:pt x="411048" y="241455"/>
                    <a:pt x="416763" y="279555"/>
                  </a:cubicBezTo>
                  <a:cubicBezTo>
                    <a:pt x="417715" y="288128"/>
                    <a:pt x="415810" y="313845"/>
                    <a:pt x="415810" y="318608"/>
                  </a:cubicBezTo>
                  <a:cubicBezTo>
                    <a:pt x="416763" y="360518"/>
                    <a:pt x="407238" y="437670"/>
                    <a:pt x="396760" y="478628"/>
                  </a:cubicBezTo>
                  <a:cubicBezTo>
                    <a:pt x="389140" y="511965"/>
                    <a:pt x="394855" y="557685"/>
                    <a:pt x="393903" y="561495"/>
                  </a:cubicBezTo>
                  <a:close/>
                </a:path>
              </a:pathLst>
            </a:custGeom>
            <a:solidFill>
              <a:srgbClr val="FDC2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324534E-130D-46E5-83F3-F38B522BEF66}"/>
                </a:ext>
              </a:extLst>
            </p:cNvPr>
            <p:cNvSpPr/>
            <p:nvPr/>
          </p:nvSpPr>
          <p:spPr>
            <a:xfrm>
              <a:off x="9181061" y="2160767"/>
              <a:ext cx="444073" cy="369642"/>
            </a:xfrm>
            <a:custGeom>
              <a:avLst/>
              <a:gdLst>
                <a:gd name="connsiteX0" fmla="*/ 414897 w 444073"/>
                <a:gd name="connsiteY0" fmla="*/ 316276 h 369642"/>
                <a:gd name="connsiteX1" fmla="*/ 404419 w 444073"/>
                <a:gd name="connsiteY1" fmla="*/ 255316 h 369642"/>
                <a:gd name="connsiteX2" fmla="*/ 375844 w 444073"/>
                <a:gd name="connsiteY2" fmla="*/ 188641 h 369642"/>
                <a:gd name="connsiteX3" fmla="*/ 295834 w 444073"/>
                <a:gd name="connsiteY3" fmla="*/ 158161 h 369642"/>
                <a:gd name="connsiteX4" fmla="*/ 154864 w 444073"/>
                <a:gd name="connsiteY4" fmla="*/ 178164 h 369642"/>
                <a:gd name="connsiteX5" fmla="*/ 61519 w 444073"/>
                <a:gd name="connsiteY5" fmla="*/ 278176 h 369642"/>
                <a:gd name="connsiteX6" fmla="*/ 64377 w 444073"/>
                <a:gd name="connsiteY6" fmla="*/ 359139 h 369642"/>
                <a:gd name="connsiteX7" fmla="*/ 63424 w 444073"/>
                <a:gd name="connsiteY7" fmla="*/ 369616 h 369642"/>
                <a:gd name="connsiteX8" fmla="*/ 46279 w 444073"/>
                <a:gd name="connsiteY8" fmla="*/ 361044 h 369642"/>
                <a:gd name="connsiteX9" fmla="*/ 32944 w 444073"/>
                <a:gd name="connsiteY9" fmla="*/ 317229 h 369642"/>
                <a:gd name="connsiteX10" fmla="*/ 17704 w 444073"/>
                <a:gd name="connsiteY10" fmla="*/ 281986 h 369642"/>
                <a:gd name="connsiteX11" fmla="*/ 6274 w 444073"/>
                <a:gd name="connsiteY11" fmla="*/ 272461 h 369642"/>
                <a:gd name="connsiteX12" fmla="*/ 187249 w 444073"/>
                <a:gd name="connsiteY12" fmla="*/ 2904 h 369642"/>
                <a:gd name="connsiteX13" fmla="*/ 337744 w 444073"/>
                <a:gd name="connsiteY13" fmla="*/ 22906 h 369642"/>
                <a:gd name="connsiteX14" fmla="*/ 414897 w 444073"/>
                <a:gd name="connsiteY14" fmla="*/ 120061 h 369642"/>
                <a:gd name="connsiteX15" fmla="*/ 438709 w 444073"/>
                <a:gd name="connsiteY15" fmla="*/ 207691 h 369642"/>
                <a:gd name="connsiteX16" fmla="*/ 438709 w 444073"/>
                <a:gd name="connsiteY16" fmla="*/ 266746 h 369642"/>
                <a:gd name="connsiteX17" fmla="*/ 414897 w 444073"/>
                <a:gd name="connsiteY17" fmla="*/ 316276 h 36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073" h="369642">
                  <a:moveTo>
                    <a:pt x="414897" y="316276"/>
                  </a:moveTo>
                  <a:cubicBezTo>
                    <a:pt x="409182" y="296274"/>
                    <a:pt x="409182" y="275319"/>
                    <a:pt x="404419" y="255316"/>
                  </a:cubicBezTo>
                  <a:cubicBezTo>
                    <a:pt x="397752" y="231504"/>
                    <a:pt x="390132" y="208644"/>
                    <a:pt x="375844" y="188641"/>
                  </a:cubicBezTo>
                  <a:cubicBezTo>
                    <a:pt x="355842" y="160066"/>
                    <a:pt x="328219" y="151494"/>
                    <a:pt x="295834" y="158161"/>
                  </a:cubicBezTo>
                  <a:cubicBezTo>
                    <a:pt x="249162" y="167686"/>
                    <a:pt x="201537" y="172449"/>
                    <a:pt x="154864" y="178164"/>
                  </a:cubicBezTo>
                  <a:cubicBezTo>
                    <a:pt x="97714" y="184831"/>
                    <a:pt x="64377" y="220074"/>
                    <a:pt x="61519" y="278176"/>
                  </a:cubicBezTo>
                  <a:cubicBezTo>
                    <a:pt x="59614" y="304846"/>
                    <a:pt x="62472" y="332469"/>
                    <a:pt x="64377" y="359139"/>
                  </a:cubicBezTo>
                  <a:cubicBezTo>
                    <a:pt x="64377" y="362949"/>
                    <a:pt x="70092" y="369616"/>
                    <a:pt x="63424" y="369616"/>
                  </a:cubicBezTo>
                  <a:cubicBezTo>
                    <a:pt x="57709" y="369616"/>
                    <a:pt x="49137" y="370569"/>
                    <a:pt x="46279" y="361044"/>
                  </a:cubicBezTo>
                  <a:cubicBezTo>
                    <a:pt x="42469" y="346756"/>
                    <a:pt x="37707" y="331516"/>
                    <a:pt x="32944" y="317229"/>
                  </a:cubicBezTo>
                  <a:cubicBezTo>
                    <a:pt x="29134" y="304846"/>
                    <a:pt x="24372" y="292464"/>
                    <a:pt x="17704" y="281986"/>
                  </a:cubicBezTo>
                  <a:cubicBezTo>
                    <a:pt x="14847" y="277224"/>
                    <a:pt x="12942" y="271509"/>
                    <a:pt x="6274" y="272461"/>
                  </a:cubicBezTo>
                  <a:cubicBezTo>
                    <a:pt x="-24206" y="147684"/>
                    <a:pt x="59614" y="21954"/>
                    <a:pt x="187249" y="2904"/>
                  </a:cubicBezTo>
                  <a:cubicBezTo>
                    <a:pt x="239637" y="-4716"/>
                    <a:pt x="289167" y="2904"/>
                    <a:pt x="337744" y="22906"/>
                  </a:cubicBezTo>
                  <a:cubicBezTo>
                    <a:pt x="381559" y="41004"/>
                    <a:pt x="407277" y="73389"/>
                    <a:pt x="414897" y="120061"/>
                  </a:cubicBezTo>
                  <a:cubicBezTo>
                    <a:pt x="419659" y="150541"/>
                    <a:pt x="427279" y="179116"/>
                    <a:pt x="438709" y="207691"/>
                  </a:cubicBezTo>
                  <a:cubicBezTo>
                    <a:pt x="446329" y="227694"/>
                    <a:pt x="445377" y="246744"/>
                    <a:pt x="438709" y="266746"/>
                  </a:cubicBezTo>
                  <a:cubicBezTo>
                    <a:pt x="431089" y="282939"/>
                    <a:pt x="422517" y="300084"/>
                    <a:pt x="414897" y="316276"/>
                  </a:cubicBezTo>
                  <a:close/>
                </a:path>
              </a:pathLst>
            </a:custGeom>
            <a:solidFill>
              <a:srgbClr val="5F36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84C8C42-A889-4439-AE7B-DA08774F9F31}"/>
                </a:ext>
              </a:extLst>
            </p:cNvPr>
            <p:cNvSpPr/>
            <p:nvPr/>
          </p:nvSpPr>
          <p:spPr>
            <a:xfrm>
              <a:off x="8610284" y="4040648"/>
              <a:ext cx="228198" cy="330928"/>
            </a:xfrm>
            <a:custGeom>
              <a:avLst/>
              <a:gdLst>
                <a:gd name="connsiteX0" fmla="*/ 215102 w 228198"/>
                <a:gd name="connsiteY0" fmla="*/ 186138 h 330928"/>
                <a:gd name="connsiteX1" fmla="*/ 214149 w 228198"/>
                <a:gd name="connsiteY1" fmla="*/ 205188 h 330928"/>
                <a:gd name="connsiteX2" fmla="*/ 200814 w 228198"/>
                <a:gd name="connsiteY2" fmla="*/ 245193 h 330928"/>
                <a:gd name="connsiteX3" fmla="*/ 210339 w 228198"/>
                <a:gd name="connsiteY3" fmla="*/ 283293 h 330928"/>
                <a:gd name="connsiteX4" fmla="*/ 221769 w 228198"/>
                <a:gd name="connsiteY4" fmla="*/ 296628 h 330928"/>
                <a:gd name="connsiteX5" fmla="*/ 221769 w 228198"/>
                <a:gd name="connsiteY5" fmla="*/ 323298 h 330928"/>
                <a:gd name="connsiteX6" fmla="*/ 190337 w 228198"/>
                <a:gd name="connsiteY6" fmla="*/ 326155 h 330928"/>
                <a:gd name="connsiteX7" fmla="*/ 170334 w 228198"/>
                <a:gd name="connsiteY7" fmla="*/ 299485 h 330928"/>
                <a:gd name="connsiteX8" fmla="*/ 162714 w 228198"/>
                <a:gd name="connsiteY8" fmla="*/ 293770 h 330928"/>
                <a:gd name="connsiteX9" fmla="*/ 23649 w 228198"/>
                <a:gd name="connsiteY9" fmla="*/ 204235 h 330928"/>
                <a:gd name="connsiteX10" fmla="*/ 4599 w 228198"/>
                <a:gd name="connsiteY10" fmla="*/ 125178 h 330928"/>
                <a:gd name="connsiteX11" fmla="*/ 25554 w 228198"/>
                <a:gd name="connsiteY11" fmla="*/ 53740 h 330928"/>
                <a:gd name="connsiteX12" fmla="*/ 32222 w 228198"/>
                <a:gd name="connsiteY12" fmla="*/ 18498 h 330928"/>
                <a:gd name="connsiteX13" fmla="*/ 59844 w 228198"/>
                <a:gd name="connsiteY13" fmla="*/ 1353 h 330928"/>
                <a:gd name="connsiteX14" fmla="*/ 123662 w 228198"/>
                <a:gd name="connsiteY14" fmla="*/ 7068 h 330928"/>
                <a:gd name="connsiteX15" fmla="*/ 154142 w 228198"/>
                <a:gd name="connsiteY15" fmla="*/ 23260 h 330928"/>
                <a:gd name="connsiteX16" fmla="*/ 180812 w 228198"/>
                <a:gd name="connsiteY16" fmla="*/ 87078 h 330928"/>
                <a:gd name="connsiteX17" fmla="*/ 215102 w 228198"/>
                <a:gd name="connsiteY17" fmla="*/ 186138 h 33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8198" h="330928">
                  <a:moveTo>
                    <a:pt x="215102" y="186138"/>
                  </a:moveTo>
                  <a:cubicBezTo>
                    <a:pt x="219864" y="192805"/>
                    <a:pt x="217007" y="199473"/>
                    <a:pt x="214149" y="205188"/>
                  </a:cubicBezTo>
                  <a:cubicBezTo>
                    <a:pt x="209387" y="218523"/>
                    <a:pt x="203672" y="230905"/>
                    <a:pt x="200814" y="245193"/>
                  </a:cubicBezTo>
                  <a:cubicBezTo>
                    <a:pt x="197004" y="259480"/>
                    <a:pt x="199862" y="271863"/>
                    <a:pt x="210339" y="283293"/>
                  </a:cubicBezTo>
                  <a:cubicBezTo>
                    <a:pt x="214149" y="288055"/>
                    <a:pt x="217959" y="291865"/>
                    <a:pt x="221769" y="296628"/>
                  </a:cubicBezTo>
                  <a:cubicBezTo>
                    <a:pt x="230342" y="307105"/>
                    <a:pt x="230342" y="314725"/>
                    <a:pt x="221769" y="323298"/>
                  </a:cubicBezTo>
                  <a:cubicBezTo>
                    <a:pt x="213197" y="331870"/>
                    <a:pt x="199862" y="333775"/>
                    <a:pt x="190337" y="326155"/>
                  </a:cubicBezTo>
                  <a:cubicBezTo>
                    <a:pt x="181764" y="318535"/>
                    <a:pt x="177002" y="308058"/>
                    <a:pt x="170334" y="299485"/>
                  </a:cubicBezTo>
                  <a:cubicBezTo>
                    <a:pt x="169382" y="295675"/>
                    <a:pt x="166524" y="294723"/>
                    <a:pt x="162714" y="293770"/>
                  </a:cubicBezTo>
                  <a:cubicBezTo>
                    <a:pt x="111279" y="270910"/>
                    <a:pt x="64607" y="243288"/>
                    <a:pt x="23649" y="204235"/>
                  </a:cubicBezTo>
                  <a:cubicBezTo>
                    <a:pt x="-163" y="182328"/>
                    <a:pt x="-4926" y="154705"/>
                    <a:pt x="4599" y="125178"/>
                  </a:cubicBezTo>
                  <a:cubicBezTo>
                    <a:pt x="12219" y="101365"/>
                    <a:pt x="20792" y="77553"/>
                    <a:pt x="25554" y="53740"/>
                  </a:cubicBezTo>
                  <a:cubicBezTo>
                    <a:pt x="28412" y="42310"/>
                    <a:pt x="30317" y="29928"/>
                    <a:pt x="32222" y="18498"/>
                  </a:cubicBezTo>
                  <a:cubicBezTo>
                    <a:pt x="37937" y="-1505"/>
                    <a:pt x="37937" y="-1505"/>
                    <a:pt x="59844" y="1353"/>
                  </a:cubicBezTo>
                  <a:cubicBezTo>
                    <a:pt x="80799" y="3258"/>
                    <a:pt x="101754" y="6115"/>
                    <a:pt x="123662" y="7068"/>
                  </a:cubicBezTo>
                  <a:cubicBezTo>
                    <a:pt x="136997" y="8020"/>
                    <a:pt x="147474" y="11830"/>
                    <a:pt x="154142" y="23260"/>
                  </a:cubicBezTo>
                  <a:cubicBezTo>
                    <a:pt x="167477" y="43263"/>
                    <a:pt x="175097" y="64218"/>
                    <a:pt x="180812" y="87078"/>
                  </a:cubicBezTo>
                  <a:cubicBezTo>
                    <a:pt x="180812" y="90888"/>
                    <a:pt x="211292" y="182328"/>
                    <a:pt x="215102" y="186138"/>
                  </a:cubicBezTo>
                  <a:close/>
                </a:path>
              </a:pathLst>
            </a:custGeom>
            <a:solidFill>
              <a:srgbClr val="FDC2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849BF4E-D2B4-45F2-9617-C6A2B2AA20EB}"/>
                </a:ext>
              </a:extLst>
            </p:cNvPr>
            <p:cNvSpPr/>
            <p:nvPr/>
          </p:nvSpPr>
          <p:spPr>
            <a:xfrm>
              <a:off x="9988494" y="3920432"/>
              <a:ext cx="205233" cy="374876"/>
            </a:xfrm>
            <a:custGeom>
              <a:avLst/>
              <a:gdLst>
                <a:gd name="connsiteX0" fmla="*/ 847 w 205233"/>
                <a:gd name="connsiteY0" fmla="*/ 72991 h 374876"/>
                <a:gd name="connsiteX1" fmla="*/ 25612 w 205233"/>
                <a:gd name="connsiteY1" fmla="*/ 42511 h 374876"/>
                <a:gd name="connsiteX2" fmla="*/ 82762 w 205233"/>
                <a:gd name="connsiteY2" fmla="*/ 4411 h 374876"/>
                <a:gd name="connsiteX3" fmla="*/ 99907 w 205233"/>
                <a:gd name="connsiteY3" fmla="*/ 6316 h 374876"/>
                <a:gd name="connsiteX4" fmla="*/ 105622 w 205233"/>
                <a:gd name="connsiteY4" fmla="*/ 9174 h 374876"/>
                <a:gd name="connsiteX5" fmla="*/ 116099 w 205233"/>
                <a:gd name="connsiteY5" fmla="*/ 26319 h 374876"/>
                <a:gd name="connsiteX6" fmla="*/ 179917 w 205233"/>
                <a:gd name="connsiteY6" fmla="*/ 92994 h 374876"/>
                <a:gd name="connsiteX7" fmla="*/ 202777 w 205233"/>
                <a:gd name="connsiteY7" fmla="*/ 168241 h 374876"/>
                <a:gd name="connsiteX8" fmla="*/ 160867 w 205233"/>
                <a:gd name="connsiteY8" fmla="*/ 259681 h 374876"/>
                <a:gd name="connsiteX9" fmla="*/ 118004 w 205233"/>
                <a:gd name="connsiteY9" fmla="*/ 320641 h 374876"/>
                <a:gd name="connsiteX10" fmla="*/ 115147 w 205233"/>
                <a:gd name="connsiteY10" fmla="*/ 339691 h 374876"/>
                <a:gd name="connsiteX11" fmla="*/ 102764 w 205233"/>
                <a:gd name="connsiteY11" fmla="*/ 371124 h 374876"/>
                <a:gd name="connsiteX12" fmla="*/ 75142 w 205233"/>
                <a:gd name="connsiteY12" fmla="*/ 369219 h 374876"/>
                <a:gd name="connsiteX13" fmla="*/ 70379 w 205233"/>
                <a:gd name="connsiteY13" fmla="*/ 347311 h 374876"/>
                <a:gd name="connsiteX14" fmla="*/ 43709 w 205233"/>
                <a:gd name="connsiteY14" fmla="*/ 274921 h 374876"/>
                <a:gd name="connsiteX15" fmla="*/ 32279 w 205233"/>
                <a:gd name="connsiteY15" fmla="*/ 265396 h 374876"/>
                <a:gd name="connsiteX16" fmla="*/ 32279 w 205233"/>
                <a:gd name="connsiteY16" fmla="*/ 235869 h 374876"/>
                <a:gd name="connsiteX17" fmla="*/ 42757 w 205233"/>
                <a:gd name="connsiteY17" fmla="*/ 219676 h 374876"/>
                <a:gd name="connsiteX18" fmla="*/ 847 w 205233"/>
                <a:gd name="connsiteY18" fmla="*/ 91089 h 374876"/>
                <a:gd name="connsiteX19" fmla="*/ 847 w 205233"/>
                <a:gd name="connsiteY19" fmla="*/ 72991 h 37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233" h="374876">
                  <a:moveTo>
                    <a:pt x="847" y="72991"/>
                  </a:moveTo>
                  <a:cubicBezTo>
                    <a:pt x="847" y="55846"/>
                    <a:pt x="14182" y="50131"/>
                    <a:pt x="25612" y="42511"/>
                  </a:cubicBezTo>
                  <a:cubicBezTo>
                    <a:pt x="44662" y="30129"/>
                    <a:pt x="63712" y="17746"/>
                    <a:pt x="82762" y="4411"/>
                  </a:cubicBezTo>
                  <a:cubicBezTo>
                    <a:pt x="90382" y="-351"/>
                    <a:pt x="95144" y="-3209"/>
                    <a:pt x="99907" y="6316"/>
                  </a:cubicBezTo>
                  <a:cubicBezTo>
                    <a:pt x="100859" y="8221"/>
                    <a:pt x="102764" y="9174"/>
                    <a:pt x="105622" y="9174"/>
                  </a:cubicBezTo>
                  <a:cubicBezTo>
                    <a:pt x="104669" y="17746"/>
                    <a:pt x="112289" y="21556"/>
                    <a:pt x="116099" y="26319"/>
                  </a:cubicBezTo>
                  <a:cubicBezTo>
                    <a:pt x="135149" y="50131"/>
                    <a:pt x="157057" y="72039"/>
                    <a:pt x="179917" y="92994"/>
                  </a:cubicBezTo>
                  <a:cubicBezTo>
                    <a:pt x="202777" y="113949"/>
                    <a:pt x="209444" y="139666"/>
                    <a:pt x="202777" y="168241"/>
                  </a:cubicBezTo>
                  <a:cubicBezTo>
                    <a:pt x="194204" y="201579"/>
                    <a:pt x="178012" y="231106"/>
                    <a:pt x="160867" y="259681"/>
                  </a:cubicBezTo>
                  <a:cubicBezTo>
                    <a:pt x="147532" y="280636"/>
                    <a:pt x="135149" y="302544"/>
                    <a:pt x="118004" y="320641"/>
                  </a:cubicBezTo>
                  <a:cubicBezTo>
                    <a:pt x="113242" y="325404"/>
                    <a:pt x="117052" y="333024"/>
                    <a:pt x="115147" y="339691"/>
                  </a:cubicBezTo>
                  <a:cubicBezTo>
                    <a:pt x="113242" y="351121"/>
                    <a:pt x="115147" y="363504"/>
                    <a:pt x="102764" y="371124"/>
                  </a:cubicBezTo>
                  <a:cubicBezTo>
                    <a:pt x="93239" y="376839"/>
                    <a:pt x="83714" y="375886"/>
                    <a:pt x="75142" y="369219"/>
                  </a:cubicBezTo>
                  <a:cubicBezTo>
                    <a:pt x="67522" y="363504"/>
                    <a:pt x="67522" y="355884"/>
                    <a:pt x="70379" y="347311"/>
                  </a:cubicBezTo>
                  <a:cubicBezTo>
                    <a:pt x="80857" y="317784"/>
                    <a:pt x="72284" y="296829"/>
                    <a:pt x="43709" y="274921"/>
                  </a:cubicBezTo>
                  <a:cubicBezTo>
                    <a:pt x="39899" y="272064"/>
                    <a:pt x="36089" y="269206"/>
                    <a:pt x="32279" y="265396"/>
                  </a:cubicBezTo>
                  <a:cubicBezTo>
                    <a:pt x="20849" y="253966"/>
                    <a:pt x="20849" y="247299"/>
                    <a:pt x="32279" y="235869"/>
                  </a:cubicBezTo>
                  <a:cubicBezTo>
                    <a:pt x="37042" y="231106"/>
                    <a:pt x="41804" y="227296"/>
                    <a:pt x="42757" y="219676"/>
                  </a:cubicBezTo>
                  <a:cubicBezTo>
                    <a:pt x="53234" y="213009"/>
                    <a:pt x="-1058" y="102519"/>
                    <a:pt x="847" y="91089"/>
                  </a:cubicBezTo>
                  <a:cubicBezTo>
                    <a:pt x="847" y="84421"/>
                    <a:pt x="-1058" y="78706"/>
                    <a:pt x="847" y="72991"/>
                  </a:cubicBezTo>
                  <a:close/>
                </a:path>
              </a:pathLst>
            </a:custGeom>
            <a:solidFill>
              <a:srgbClr val="FDC2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8CAD6EC-9263-4943-9DE8-86478E549E7D}"/>
                </a:ext>
              </a:extLst>
            </p:cNvPr>
            <p:cNvSpPr/>
            <p:nvPr/>
          </p:nvSpPr>
          <p:spPr>
            <a:xfrm>
              <a:off x="9821700" y="4001417"/>
              <a:ext cx="316834" cy="154884"/>
            </a:xfrm>
            <a:custGeom>
              <a:avLst/>
              <a:gdLst>
                <a:gd name="connsiteX0" fmla="*/ 183833 w 316834"/>
                <a:gd name="connsiteY0" fmla="*/ 27249 h 154884"/>
                <a:gd name="connsiteX1" fmla="*/ 294323 w 316834"/>
                <a:gd name="connsiteY1" fmla="*/ 67254 h 154884"/>
                <a:gd name="connsiteX2" fmla="*/ 314325 w 316834"/>
                <a:gd name="connsiteY2" fmla="*/ 82494 h 154884"/>
                <a:gd name="connsiteX3" fmla="*/ 307658 w 316834"/>
                <a:gd name="connsiteY3" fmla="*/ 109164 h 154884"/>
                <a:gd name="connsiteX4" fmla="*/ 297180 w 316834"/>
                <a:gd name="connsiteY4" fmla="*/ 115832 h 154884"/>
                <a:gd name="connsiteX5" fmla="*/ 299085 w 316834"/>
                <a:gd name="connsiteY5" fmla="*/ 137739 h 154884"/>
                <a:gd name="connsiteX6" fmla="*/ 109538 w 316834"/>
                <a:gd name="connsiteY6" fmla="*/ 153932 h 154884"/>
                <a:gd name="connsiteX7" fmla="*/ 103823 w 316834"/>
                <a:gd name="connsiteY7" fmla="*/ 154884 h 154884"/>
                <a:gd name="connsiteX8" fmla="*/ 0 w 316834"/>
                <a:gd name="connsiteY8" fmla="*/ 12962 h 154884"/>
                <a:gd name="connsiteX9" fmla="*/ 51435 w 316834"/>
                <a:gd name="connsiteY9" fmla="*/ 579 h 154884"/>
                <a:gd name="connsiteX10" fmla="*/ 120967 w 316834"/>
                <a:gd name="connsiteY10" fmla="*/ 8199 h 154884"/>
                <a:gd name="connsiteX11" fmla="*/ 183833 w 316834"/>
                <a:gd name="connsiteY11" fmla="*/ 27249 h 15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4" h="154884">
                  <a:moveTo>
                    <a:pt x="183833" y="27249"/>
                  </a:moveTo>
                  <a:cubicBezTo>
                    <a:pt x="221933" y="38679"/>
                    <a:pt x="257175" y="54872"/>
                    <a:pt x="294323" y="67254"/>
                  </a:cubicBezTo>
                  <a:cubicBezTo>
                    <a:pt x="302895" y="70112"/>
                    <a:pt x="310515" y="72969"/>
                    <a:pt x="314325" y="82494"/>
                  </a:cubicBezTo>
                  <a:cubicBezTo>
                    <a:pt x="319088" y="93924"/>
                    <a:pt x="317183" y="102497"/>
                    <a:pt x="307658" y="109164"/>
                  </a:cubicBezTo>
                  <a:cubicBezTo>
                    <a:pt x="304800" y="112022"/>
                    <a:pt x="300990" y="113927"/>
                    <a:pt x="297180" y="115832"/>
                  </a:cubicBezTo>
                  <a:cubicBezTo>
                    <a:pt x="284798" y="124404"/>
                    <a:pt x="284798" y="127262"/>
                    <a:pt x="299085" y="137739"/>
                  </a:cubicBezTo>
                  <a:cubicBezTo>
                    <a:pt x="266700" y="129167"/>
                    <a:pt x="120015" y="153932"/>
                    <a:pt x="109538" y="153932"/>
                  </a:cubicBezTo>
                  <a:cubicBezTo>
                    <a:pt x="107633" y="153932"/>
                    <a:pt x="105728" y="154884"/>
                    <a:pt x="103823" y="154884"/>
                  </a:cubicBezTo>
                  <a:cubicBezTo>
                    <a:pt x="103823" y="82494"/>
                    <a:pt x="72390" y="33917"/>
                    <a:pt x="0" y="12962"/>
                  </a:cubicBezTo>
                  <a:cubicBezTo>
                    <a:pt x="17145" y="4389"/>
                    <a:pt x="34290" y="1532"/>
                    <a:pt x="51435" y="579"/>
                  </a:cubicBezTo>
                  <a:cubicBezTo>
                    <a:pt x="75248" y="-1326"/>
                    <a:pt x="98108" y="1532"/>
                    <a:pt x="120967" y="8199"/>
                  </a:cubicBezTo>
                  <a:cubicBezTo>
                    <a:pt x="131445" y="11057"/>
                    <a:pt x="172403" y="24392"/>
                    <a:pt x="183833" y="27249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2257A9D-A679-42E0-87A9-F720B03CC5C0}"/>
                </a:ext>
              </a:extLst>
            </p:cNvPr>
            <p:cNvSpPr/>
            <p:nvPr/>
          </p:nvSpPr>
          <p:spPr>
            <a:xfrm>
              <a:off x="9385352" y="2882239"/>
              <a:ext cx="199176" cy="1093116"/>
            </a:xfrm>
            <a:custGeom>
              <a:avLst/>
              <a:gdLst>
                <a:gd name="connsiteX0" fmla="*/ 66779 w 199176"/>
                <a:gd name="connsiteY0" fmla="*/ 1053082 h 1093116"/>
                <a:gd name="connsiteX1" fmla="*/ 12486 w 199176"/>
                <a:gd name="connsiteY1" fmla="*/ 1001647 h 1093116"/>
                <a:gd name="connsiteX2" fmla="*/ 5819 w 199176"/>
                <a:gd name="connsiteY2" fmla="*/ 985455 h 1093116"/>
                <a:gd name="connsiteX3" fmla="*/ 104 w 199176"/>
                <a:gd name="connsiteY3" fmla="*/ 294892 h 1093116"/>
                <a:gd name="connsiteX4" fmla="*/ 12486 w 199176"/>
                <a:gd name="connsiteY4" fmla="*/ 226312 h 1093116"/>
                <a:gd name="connsiteX5" fmla="*/ 60111 w 199176"/>
                <a:gd name="connsiteY5" fmla="*/ 86295 h 1093116"/>
                <a:gd name="connsiteX6" fmla="*/ 58206 w 199176"/>
                <a:gd name="connsiteY6" fmla="*/ 73912 h 1093116"/>
                <a:gd name="connsiteX7" fmla="*/ 35346 w 199176"/>
                <a:gd name="connsiteY7" fmla="*/ 41527 h 1093116"/>
                <a:gd name="connsiteX8" fmla="*/ 37251 w 199176"/>
                <a:gd name="connsiteY8" fmla="*/ 31050 h 1093116"/>
                <a:gd name="connsiteX9" fmla="*/ 78209 w 199176"/>
                <a:gd name="connsiteY9" fmla="*/ 2475 h 1093116"/>
                <a:gd name="connsiteX10" fmla="*/ 88686 w 199176"/>
                <a:gd name="connsiteY10" fmla="*/ 570 h 1093116"/>
                <a:gd name="connsiteX11" fmla="*/ 129644 w 199176"/>
                <a:gd name="connsiteY11" fmla="*/ 17715 h 1093116"/>
                <a:gd name="connsiteX12" fmla="*/ 131549 w 199176"/>
                <a:gd name="connsiteY12" fmla="*/ 26287 h 1093116"/>
                <a:gd name="connsiteX13" fmla="*/ 104879 w 199176"/>
                <a:gd name="connsiteY13" fmla="*/ 70102 h 1093116"/>
                <a:gd name="connsiteX14" fmla="*/ 103926 w 199176"/>
                <a:gd name="connsiteY14" fmla="*/ 83437 h 1093116"/>
                <a:gd name="connsiteX15" fmla="*/ 159171 w 199176"/>
                <a:gd name="connsiteY15" fmla="*/ 226312 h 1093116"/>
                <a:gd name="connsiteX16" fmla="*/ 168696 w 199176"/>
                <a:gd name="connsiteY16" fmla="*/ 281557 h 1093116"/>
                <a:gd name="connsiteX17" fmla="*/ 199176 w 199176"/>
                <a:gd name="connsiteY17" fmla="*/ 992122 h 1093116"/>
                <a:gd name="connsiteX18" fmla="*/ 193461 w 199176"/>
                <a:gd name="connsiteY18" fmla="*/ 1007362 h 1093116"/>
                <a:gd name="connsiteX19" fmla="*/ 121071 w 199176"/>
                <a:gd name="connsiteY19" fmla="*/ 1088325 h 1093116"/>
                <a:gd name="connsiteX20" fmla="*/ 106784 w 199176"/>
                <a:gd name="connsiteY20" fmla="*/ 1089277 h 1093116"/>
                <a:gd name="connsiteX21" fmla="*/ 66779 w 199176"/>
                <a:gd name="connsiteY21" fmla="*/ 1053082 h 109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9176" h="1093116">
                  <a:moveTo>
                    <a:pt x="66779" y="1053082"/>
                  </a:moveTo>
                  <a:cubicBezTo>
                    <a:pt x="48681" y="1035937"/>
                    <a:pt x="30584" y="1018792"/>
                    <a:pt x="12486" y="1001647"/>
                  </a:cubicBezTo>
                  <a:cubicBezTo>
                    <a:pt x="7724" y="996885"/>
                    <a:pt x="5819" y="993075"/>
                    <a:pt x="5819" y="985455"/>
                  </a:cubicBezTo>
                  <a:cubicBezTo>
                    <a:pt x="4866" y="810195"/>
                    <a:pt x="2009" y="350137"/>
                    <a:pt x="104" y="294892"/>
                  </a:cubicBezTo>
                  <a:cubicBezTo>
                    <a:pt x="-849" y="270127"/>
                    <a:pt x="4866" y="248220"/>
                    <a:pt x="12486" y="226312"/>
                  </a:cubicBezTo>
                  <a:cubicBezTo>
                    <a:pt x="28679" y="179640"/>
                    <a:pt x="43919" y="132967"/>
                    <a:pt x="60111" y="86295"/>
                  </a:cubicBezTo>
                  <a:cubicBezTo>
                    <a:pt x="62016" y="81532"/>
                    <a:pt x="61064" y="77722"/>
                    <a:pt x="58206" y="73912"/>
                  </a:cubicBezTo>
                  <a:cubicBezTo>
                    <a:pt x="50586" y="63435"/>
                    <a:pt x="42966" y="52005"/>
                    <a:pt x="35346" y="41527"/>
                  </a:cubicBezTo>
                  <a:cubicBezTo>
                    <a:pt x="31536" y="36765"/>
                    <a:pt x="31536" y="34860"/>
                    <a:pt x="37251" y="31050"/>
                  </a:cubicBezTo>
                  <a:cubicBezTo>
                    <a:pt x="51539" y="22477"/>
                    <a:pt x="64874" y="12000"/>
                    <a:pt x="78209" y="2475"/>
                  </a:cubicBezTo>
                  <a:cubicBezTo>
                    <a:pt x="82019" y="-383"/>
                    <a:pt x="84876" y="-383"/>
                    <a:pt x="88686" y="570"/>
                  </a:cubicBezTo>
                  <a:cubicBezTo>
                    <a:pt x="102021" y="6285"/>
                    <a:pt x="115356" y="12000"/>
                    <a:pt x="129644" y="17715"/>
                  </a:cubicBezTo>
                  <a:cubicBezTo>
                    <a:pt x="135359" y="19620"/>
                    <a:pt x="134406" y="22477"/>
                    <a:pt x="131549" y="26287"/>
                  </a:cubicBezTo>
                  <a:cubicBezTo>
                    <a:pt x="122976" y="40575"/>
                    <a:pt x="114404" y="55815"/>
                    <a:pt x="104879" y="70102"/>
                  </a:cubicBezTo>
                  <a:cubicBezTo>
                    <a:pt x="102021" y="74865"/>
                    <a:pt x="102021" y="78675"/>
                    <a:pt x="103926" y="83437"/>
                  </a:cubicBezTo>
                  <a:cubicBezTo>
                    <a:pt x="123929" y="135825"/>
                    <a:pt x="139169" y="172972"/>
                    <a:pt x="159171" y="226312"/>
                  </a:cubicBezTo>
                  <a:cubicBezTo>
                    <a:pt x="160124" y="230122"/>
                    <a:pt x="167744" y="277747"/>
                    <a:pt x="168696" y="281557"/>
                  </a:cubicBezTo>
                  <a:cubicBezTo>
                    <a:pt x="171554" y="345375"/>
                    <a:pt x="198224" y="968310"/>
                    <a:pt x="199176" y="992122"/>
                  </a:cubicBezTo>
                  <a:cubicBezTo>
                    <a:pt x="199176" y="997837"/>
                    <a:pt x="198224" y="1002600"/>
                    <a:pt x="193461" y="1007362"/>
                  </a:cubicBezTo>
                  <a:cubicBezTo>
                    <a:pt x="181079" y="1021650"/>
                    <a:pt x="132501" y="1075942"/>
                    <a:pt x="121071" y="1088325"/>
                  </a:cubicBezTo>
                  <a:cubicBezTo>
                    <a:pt x="115356" y="1094040"/>
                    <a:pt x="112499" y="1094992"/>
                    <a:pt x="106784" y="1089277"/>
                  </a:cubicBezTo>
                  <a:cubicBezTo>
                    <a:pt x="94401" y="1076895"/>
                    <a:pt x="80114" y="1065465"/>
                    <a:pt x="66779" y="10530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4EC21C-2CF4-49EA-B09E-18FA05670965}"/>
                </a:ext>
              </a:extLst>
            </p:cNvPr>
            <p:cNvSpPr/>
            <p:nvPr/>
          </p:nvSpPr>
          <p:spPr>
            <a:xfrm>
              <a:off x="8724421" y="4013426"/>
              <a:ext cx="256222" cy="220055"/>
            </a:xfrm>
            <a:custGeom>
              <a:avLst/>
              <a:gdLst>
                <a:gd name="connsiteX0" fmla="*/ 43815 w 256222"/>
                <a:gd name="connsiteY0" fmla="*/ 218123 h 220055"/>
                <a:gd name="connsiteX1" fmla="*/ 20955 w 256222"/>
                <a:gd name="connsiteY1" fmla="*/ 213360 h 220055"/>
                <a:gd name="connsiteX2" fmla="*/ 10478 w 256222"/>
                <a:gd name="connsiteY2" fmla="*/ 209550 h 220055"/>
                <a:gd name="connsiteX3" fmla="*/ 0 w 256222"/>
                <a:gd name="connsiteY3" fmla="*/ 203835 h 220055"/>
                <a:gd name="connsiteX4" fmla="*/ 9525 w 256222"/>
                <a:gd name="connsiteY4" fmla="*/ 195263 h 220055"/>
                <a:gd name="connsiteX5" fmla="*/ 26670 w 256222"/>
                <a:gd name="connsiteY5" fmla="*/ 183833 h 220055"/>
                <a:gd name="connsiteX6" fmla="*/ 29528 w 256222"/>
                <a:gd name="connsiteY6" fmla="*/ 149542 h 220055"/>
                <a:gd name="connsiteX7" fmla="*/ 31433 w 256222"/>
                <a:gd name="connsiteY7" fmla="*/ 139065 h 220055"/>
                <a:gd name="connsiteX8" fmla="*/ 59055 w 256222"/>
                <a:gd name="connsiteY8" fmla="*/ 119063 h 220055"/>
                <a:gd name="connsiteX9" fmla="*/ 242888 w 256222"/>
                <a:gd name="connsiteY9" fmla="*/ 6667 h 220055"/>
                <a:gd name="connsiteX10" fmla="*/ 256223 w 256222"/>
                <a:gd name="connsiteY10" fmla="*/ 0 h 220055"/>
                <a:gd name="connsiteX11" fmla="*/ 204788 w 256222"/>
                <a:gd name="connsiteY11" fmla="*/ 86678 h 220055"/>
                <a:gd name="connsiteX12" fmla="*/ 165735 w 256222"/>
                <a:gd name="connsiteY12" fmla="*/ 189548 h 220055"/>
                <a:gd name="connsiteX13" fmla="*/ 153353 w 256222"/>
                <a:gd name="connsiteY13" fmla="*/ 201930 h 220055"/>
                <a:gd name="connsiteX14" fmla="*/ 43815 w 256222"/>
                <a:gd name="connsiteY14" fmla="*/ 218123 h 22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222" h="220055">
                  <a:moveTo>
                    <a:pt x="43815" y="218123"/>
                  </a:moveTo>
                  <a:cubicBezTo>
                    <a:pt x="36195" y="218123"/>
                    <a:pt x="26670" y="224790"/>
                    <a:pt x="20955" y="213360"/>
                  </a:cubicBezTo>
                  <a:cubicBezTo>
                    <a:pt x="20003" y="211455"/>
                    <a:pt x="13335" y="211455"/>
                    <a:pt x="10478" y="209550"/>
                  </a:cubicBezTo>
                  <a:cubicBezTo>
                    <a:pt x="6667" y="207645"/>
                    <a:pt x="0" y="209550"/>
                    <a:pt x="0" y="203835"/>
                  </a:cubicBezTo>
                  <a:cubicBezTo>
                    <a:pt x="0" y="199073"/>
                    <a:pt x="5715" y="198120"/>
                    <a:pt x="9525" y="195263"/>
                  </a:cubicBezTo>
                  <a:cubicBezTo>
                    <a:pt x="15240" y="191453"/>
                    <a:pt x="20955" y="188595"/>
                    <a:pt x="26670" y="183833"/>
                  </a:cubicBezTo>
                  <a:cubicBezTo>
                    <a:pt x="39053" y="174308"/>
                    <a:pt x="40957" y="160973"/>
                    <a:pt x="29528" y="149542"/>
                  </a:cubicBezTo>
                  <a:cubicBezTo>
                    <a:pt x="23813" y="143828"/>
                    <a:pt x="26670" y="142875"/>
                    <a:pt x="31433" y="139065"/>
                  </a:cubicBezTo>
                  <a:cubicBezTo>
                    <a:pt x="40957" y="132398"/>
                    <a:pt x="50482" y="125730"/>
                    <a:pt x="59055" y="119063"/>
                  </a:cubicBezTo>
                  <a:cubicBezTo>
                    <a:pt x="61913" y="117158"/>
                    <a:pt x="201930" y="28575"/>
                    <a:pt x="242888" y="6667"/>
                  </a:cubicBezTo>
                  <a:cubicBezTo>
                    <a:pt x="246698" y="4763"/>
                    <a:pt x="250508" y="2858"/>
                    <a:pt x="256223" y="0"/>
                  </a:cubicBezTo>
                  <a:cubicBezTo>
                    <a:pt x="238125" y="30480"/>
                    <a:pt x="221933" y="59055"/>
                    <a:pt x="204788" y="86678"/>
                  </a:cubicBezTo>
                  <a:cubicBezTo>
                    <a:pt x="184785" y="118110"/>
                    <a:pt x="170498" y="152400"/>
                    <a:pt x="165735" y="189548"/>
                  </a:cubicBezTo>
                  <a:cubicBezTo>
                    <a:pt x="164783" y="198120"/>
                    <a:pt x="160020" y="200978"/>
                    <a:pt x="153353" y="201930"/>
                  </a:cubicBezTo>
                  <a:cubicBezTo>
                    <a:pt x="135255" y="207645"/>
                    <a:pt x="62865" y="219075"/>
                    <a:pt x="43815" y="218123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74140AA-0239-4C48-B580-1A53B3008B59}"/>
                </a:ext>
              </a:extLst>
            </p:cNvPr>
            <p:cNvSpPr/>
            <p:nvPr/>
          </p:nvSpPr>
          <p:spPr>
            <a:xfrm>
              <a:off x="9328306" y="2684689"/>
              <a:ext cx="219095" cy="164725"/>
            </a:xfrm>
            <a:custGeom>
              <a:avLst/>
              <a:gdLst>
                <a:gd name="connsiteX0" fmla="*/ 0 w 219095"/>
                <a:gd name="connsiteY0" fmla="*/ 45720 h 164725"/>
                <a:gd name="connsiteX1" fmla="*/ 60007 w 219095"/>
                <a:gd name="connsiteY1" fmla="*/ 80010 h 164725"/>
                <a:gd name="connsiteX2" fmla="*/ 106680 w 219095"/>
                <a:gd name="connsiteY2" fmla="*/ 92393 h 164725"/>
                <a:gd name="connsiteX3" fmla="*/ 166688 w 219095"/>
                <a:gd name="connsiteY3" fmla="*/ 68580 h 164725"/>
                <a:gd name="connsiteX4" fmla="*/ 213360 w 219095"/>
                <a:gd name="connsiteY4" fmla="*/ 5715 h 164725"/>
                <a:gd name="connsiteX5" fmla="*/ 217170 w 219095"/>
                <a:gd name="connsiteY5" fmla="*/ 0 h 164725"/>
                <a:gd name="connsiteX6" fmla="*/ 217170 w 219095"/>
                <a:gd name="connsiteY6" fmla="*/ 6668 h 164725"/>
                <a:gd name="connsiteX7" fmla="*/ 144780 w 219095"/>
                <a:gd name="connsiteY7" fmla="*/ 159068 h 164725"/>
                <a:gd name="connsiteX8" fmla="*/ 133350 w 219095"/>
                <a:gd name="connsiteY8" fmla="*/ 160972 h 164725"/>
                <a:gd name="connsiteX9" fmla="*/ 14288 w 219095"/>
                <a:gd name="connsiteY9" fmla="*/ 59055 h 164725"/>
                <a:gd name="connsiteX10" fmla="*/ 0 w 219095"/>
                <a:gd name="connsiteY10" fmla="*/ 45720 h 16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095" h="164725">
                  <a:moveTo>
                    <a:pt x="0" y="45720"/>
                  </a:moveTo>
                  <a:cubicBezTo>
                    <a:pt x="19050" y="58102"/>
                    <a:pt x="39052" y="70485"/>
                    <a:pt x="60007" y="80010"/>
                  </a:cubicBezTo>
                  <a:cubicBezTo>
                    <a:pt x="75248" y="86678"/>
                    <a:pt x="90488" y="91440"/>
                    <a:pt x="106680" y="92393"/>
                  </a:cubicBezTo>
                  <a:cubicBezTo>
                    <a:pt x="130492" y="94297"/>
                    <a:pt x="149542" y="83820"/>
                    <a:pt x="166688" y="68580"/>
                  </a:cubicBezTo>
                  <a:cubicBezTo>
                    <a:pt x="186690" y="50482"/>
                    <a:pt x="200025" y="28575"/>
                    <a:pt x="213360" y="5715"/>
                  </a:cubicBezTo>
                  <a:cubicBezTo>
                    <a:pt x="214313" y="3810"/>
                    <a:pt x="215265" y="1905"/>
                    <a:pt x="217170" y="0"/>
                  </a:cubicBezTo>
                  <a:cubicBezTo>
                    <a:pt x="220980" y="2857"/>
                    <a:pt x="218123" y="4763"/>
                    <a:pt x="217170" y="6668"/>
                  </a:cubicBezTo>
                  <a:cubicBezTo>
                    <a:pt x="193357" y="57150"/>
                    <a:pt x="168592" y="108585"/>
                    <a:pt x="144780" y="159068"/>
                  </a:cubicBezTo>
                  <a:cubicBezTo>
                    <a:pt x="141923" y="165735"/>
                    <a:pt x="140017" y="166687"/>
                    <a:pt x="133350" y="160972"/>
                  </a:cubicBezTo>
                  <a:cubicBezTo>
                    <a:pt x="93345" y="126682"/>
                    <a:pt x="53340" y="93345"/>
                    <a:pt x="14288" y="59055"/>
                  </a:cubicBezTo>
                  <a:cubicBezTo>
                    <a:pt x="9525" y="55245"/>
                    <a:pt x="2857" y="52388"/>
                    <a:pt x="0" y="45720"/>
                  </a:cubicBezTo>
                  <a:close/>
                </a:path>
              </a:pathLst>
            </a:custGeom>
            <a:solidFill>
              <a:srgbClr val="D5A3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567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4">
            <a:extLst>
              <a:ext uri="{FF2B5EF4-FFF2-40B4-BE49-F238E27FC236}">
                <a16:creationId xmlns:a16="http://schemas.microsoft.com/office/drawing/2014/main" id="{BC1EB0FF-E593-4F65-BD5D-8BFC926D05D3}"/>
              </a:ext>
            </a:extLst>
          </p:cNvPr>
          <p:cNvSpPr/>
          <p:nvPr/>
        </p:nvSpPr>
        <p:spPr>
          <a:xfrm>
            <a:off x="10514369" y="559272"/>
            <a:ext cx="1661105" cy="2464211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Up Arrow 7">
            <a:extLst>
              <a:ext uri="{FF2B5EF4-FFF2-40B4-BE49-F238E27FC236}">
                <a16:creationId xmlns:a16="http://schemas.microsoft.com/office/drawing/2014/main" id="{64E44ECC-E4BB-479B-981E-9ED783C58A69}"/>
              </a:ext>
            </a:extLst>
          </p:cNvPr>
          <p:cNvSpPr/>
          <p:nvPr/>
        </p:nvSpPr>
        <p:spPr>
          <a:xfrm rot="10800000">
            <a:off x="9865544" y="3057395"/>
            <a:ext cx="1661105" cy="2251019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D7DFF-4071-4DDF-8929-8CE743AA77BB}"/>
              </a:ext>
            </a:extLst>
          </p:cNvPr>
          <p:cNvSpPr txBox="1"/>
          <p:nvPr/>
        </p:nvSpPr>
        <p:spPr>
          <a:xfrm>
            <a:off x="904672" y="424008"/>
            <a:ext cx="73935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b="1" dirty="0" err="1">
                <a:cs typeface="Arial" pitchFamily="34" charset="0"/>
              </a:rPr>
              <a:t>Untuk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mencari</a:t>
            </a:r>
            <a:r>
              <a:rPr lang="en-US" altLang="ko-KR" sz="1400" b="1" dirty="0">
                <a:cs typeface="Arial" pitchFamily="34" charset="0"/>
              </a:rPr>
              <a:t> Z Score </a:t>
            </a:r>
            <a:r>
              <a:rPr lang="en-US" altLang="ko-KR" sz="1400" b="1" dirty="0" err="1">
                <a:cs typeface="Arial" pitchFamily="34" charset="0"/>
              </a:rPr>
              <a:t>atau</a:t>
            </a:r>
            <a:r>
              <a:rPr lang="en-US" altLang="ko-KR" sz="1400" b="1" dirty="0">
                <a:cs typeface="Arial" pitchFamily="34" charset="0"/>
              </a:rPr>
              <a:t> Nilai Baku </a:t>
            </a:r>
            <a:r>
              <a:rPr lang="en-US" altLang="ko-KR" sz="1400" b="1" dirty="0" err="1">
                <a:cs typeface="Arial" pitchFamily="34" charset="0"/>
              </a:rPr>
              <a:t>ini</a:t>
            </a:r>
            <a:r>
              <a:rPr lang="en-US" altLang="ko-KR" sz="1400" b="1" dirty="0">
                <a:cs typeface="Arial" pitchFamily="34" charset="0"/>
              </a:rPr>
              <a:t>, </a:t>
            </a:r>
            <a:r>
              <a:rPr lang="en-US" altLang="ko-KR" sz="1400" b="1" dirty="0" err="1">
                <a:cs typeface="Arial" pitchFamily="34" charset="0"/>
              </a:rPr>
              <a:t>kita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perlu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mengetahui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nilai</a:t>
            </a:r>
            <a:r>
              <a:rPr lang="en-US" altLang="ko-KR" sz="1400" b="1" dirty="0">
                <a:cs typeface="Arial" pitchFamily="34" charset="0"/>
              </a:rPr>
              <a:t> rata-rata (mean) dan </a:t>
            </a:r>
            <a:r>
              <a:rPr lang="en-US" altLang="ko-KR" sz="1400" b="1" dirty="0" err="1">
                <a:cs typeface="Arial" pitchFamily="34" charset="0"/>
              </a:rPr>
              <a:t>stardar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deviasi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suatu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populasi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karena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Rumus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untuk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menghitung</a:t>
            </a:r>
            <a:r>
              <a:rPr lang="en-US" altLang="ko-KR" sz="1400" b="1" dirty="0">
                <a:cs typeface="Arial" pitchFamily="34" charset="0"/>
              </a:rPr>
              <a:t> Z Score </a:t>
            </a:r>
            <a:r>
              <a:rPr lang="en-US" altLang="ko-KR" sz="1400" b="1" dirty="0" err="1">
                <a:cs typeface="Arial" pitchFamily="34" charset="0"/>
              </a:rPr>
              <a:t>adalah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dengan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mengurangi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nilai</a:t>
            </a:r>
            <a:r>
              <a:rPr lang="en-US" altLang="ko-KR" sz="1400" b="1" dirty="0">
                <a:cs typeface="Arial" pitchFamily="34" charset="0"/>
              </a:rPr>
              <a:t> yang </a:t>
            </a:r>
            <a:r>
              <a:rPr lang="en-US" altLang="ko-KR" sz="1400" b="1" dirty="0" err="1">
                <a:cs typeface="Arial" pitchFamily="34" charset="0"/>
              </a:rPr>
              <a:t>diamati</a:t>
            </a:r>
            <a:r>
              <a:rPr lang="en-US" altLang="ko-KR" sz="1400" b="1" dirty="0">
                <a:cs typeface="Arial" pitchFamily="34" charset="0"/>
              </a:rPr>
              <a:t> (</a:t>
            </a:r>
            <a:r>
              <a:rPr lang="en-US" altLang="ko-KR" sz="1400" b="1" dirty="0" err="1">
                <a:cs typeface="Arial" pitchFamily="34" charset="0"/>
              </a:rPr>
              <a:t>skor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mentah</a:t>
            </a:r>
            <a:r>
              <a:rPr lang="en-US" altLang="ko-KR" sz="1400" b="1" dirty="0">
                <a:cs typeface="Arial" pitchFamily="34" charset="0"/>
              </a:rPr>
              <a:t>) </a:t>
            </a:r>
            <a:r>
              <a:rPr lang="en-US" altLang="ko-KR" sz="1400" b="1" dirty="0" err="1">
                <a:cs typeface="Arial" pitchFamily="34" charset="0"/>
              </a:rPr>
              <a:t>dengan</a:t>
            </a:r>
            <a:r>
              <a:rPr lang="en-US" altLang="ko-KR" sz="1400" b="1" dirty="0">
                <a:cs typeface="Arial" pitchFamily="34" charset="0"/>
              </a:rPr>
              <a:t> rata-rata </a:t>
            </a:r>
            <a:r>
              <a:rPr lang="en-US" altLang="ko-KR" sz="1400" b="1" dirty="0" err="1">
                <a:cs typeface="Arial" pitchFamily="34" charset="0"/>
              </a:rPr>
              <a:t>populasi</a:t>
            </a:r>
            <a:r>
              <a:rPr lang="en-US" altLang="ko-KR" sz="1400" b="1" dirty="0">
                <a:cs typeface="Arial" pitchFamily="34" charset="0"/>
              </a:rPr>
              <a:t> dan </a:t>
            </a:r>
            <a:r>
              <a:rPr lang="en-US" altLang="ko-KR" sz="1400" b="1" dirty="0" err="1">
                <a:cs typeface="Arial" pitchFamily="34" charset="0"/>
              </a:rPr>
              <a:t>kemudia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dibagi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dengan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standar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deviasinya</a:t>
            </a:r>
            <a:r>
              <a:rPr lang="en-US" altLang="ko-KR" sz="1400" b="1" dirty="0">
                <a:cs typeface="Arial" pitchFamily="34" charset="0"/>
              </a:rPr>
              <a:t>. </a:t>
            </a:r>
          </a:p>
          <a:p>
            <a:pPr algn="just"/>
            <a:endParaRPr lang="en-US" altLang="ko-KR" sz="1400" b="1" dirty="0">
              <a:cs typeface="Arial" pitchFamily="34" charset="0"/>
            </a:endParaRPr>
          </a:p>
          <a:p>
            <a:pPr algn="just"/>
            <a:r>
              <a:rPr lang="en-US" altLang="ko-KR" sz="1400" b="1" dirty="0" err="1">
                <a:cs typeface="Arial" pitchFamily="34" charset="0"/>
              </a:rPr>
              <a:t>Berikut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ini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adalah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persamaan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untuk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Menghitung</a:t>
            </a:r>
            <a:r>
              <a:rPr lang="en-US" altLang="ko-KR" sz="1400" b="1" dirty="0">
                <a:cs typeface="Arial" pitchFamily="34" charset="0"/>
              </a:rPr>
              <a:t> Z Score :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98F42F-2DF6-4554-A1A4-ADA4E39F4E86}"/>
              </a:ext>
            </a:extLst>
          </p:cNvPr>
          <p:cNvSpPr txBox="1"/>
          <p:nvPr/>
        </p:nvSpPr>
        <p:spPr>
          <a:xfrm>
            <a:off x="904671" y="3182022"/>
            <a:ext cx="5933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err="1">
                <a:solidFill>
                  <a:schemeClr val="accent2"/>
                </a:solidFill>
                <a:cs typeface="Arial" pitchFamily="34" charset="0"/>
              </a:rPr>
              <a:t>Prosedur</a:t>
            </a: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2"/>
                </a:solidFill>
                <a:cs typeface="Arial" pitchFamily="34" charset="0"/>
              </a:rPr>
              <a:t>untuk</a:t>
            </a: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accent2"/>
                </a:solidFill>
                <a:cs typeface="Arial" pitchFamily="34" charset="0"/>
              </a:rPr>
              <a:t>Menghitung</a:t>
            </a: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 Uji </a:t>
            </a:r>
            <a:r>
              <a:rPr lang="en-US" altLang="ko-KR" sz="1400" b="1" dirty="0" err="1">
                <a:solidFill>
                  <a:schemeClr val="accent2"/>
                </a:solidFill>
                <a:cs typeface="Arial" pitchFamily="34" charset="0"/>
              </a:rPr>
              <a:t>Normalitas</a:t>
            </a: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 (6 Langkah).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605122-C45D-4D61-A05E-0123B6652D76}"/>
              </a:ext>
            </a:extLst>
          </p:cNvPr>
          <p:cNvSpPr/>
          <p:nvPr/>
        </p:nvSpPr>
        <p:spPr>
          <a:xfrm>
            <a:off x="0" y="2954547"/>
            <a:ext cx="12192000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ko-KR" altLang="en-US" sz="2700" dirty="0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18BE5D69-D60F-411A-92F4-F327C8D16D2D}"/>
              </a:ext>
            </a:extLst>
          </p:cNvPr>
          <p:cNvSpPr/>
          <p:nvPr/>
        </p:nvSpPr>
        <p:spPr>
          <a:xfrm rot="2700000">
            <a:off x="8188960" y="5115335"/>
            <a:ext cx="266826" cy="4783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eardrop 1">
            <a:extLst>
              <a:ext uri="{FF2B5EF4-FFF2-40B4-BE49-F238E27FC236}">
                <a16:creationId xmlns:a16="http://schemas.microsoft.com/office/drawing/2014/main" id="{D9D05817-2620-4BF0-A269-07315F9FE0DC}"/>
              </a:ext>
            </a:extLst>
          </p:cNvPr>
          <p:cNvSpPr/>
          <p:nvPr/>
        </p:nvSpPr>
        <p:spPr>
          <a:xfrm rot="18805991">
            <a:off x="9955870" y="1884114"/>
            <a:ext cx="444835" cy="44019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FE99D7-2E11-4012-A1EB-96501F051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25" t="57036" r="15646" b="18082"/>
          <a:stretch/>
        </p:blipFill>
        <p:spPr>
          <a:xfrm>
            <a:off x="904672" y="1813702"/>
            <a:ext cx="4973457" cy="11385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974B2F-8444-4059-AA19-A740188BBFA5}"/>
              </a:ext>
            </a:extLst>
          </p:cNvPr>
          <p:cNvSpPr txBox="1"/>
          <p:nvPr/>
        </p:nvSpPr>
        <p:spPr>
          <a:xfrm>
            <a:off x="904672" y="79117"/>
            <a:ext cx="5933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0070C0"/>
                </a:solidFill>
                <a:cs typeface="Arial" pitchFamily="34" charset="0"/>
              </a:rPr>
              <a:t>Nilai Z Score </a:t>
            </a:r>
            <a:r>
              <a:rPr lang="en-US" altLang="ko-KR" sz="1400" b="1" dirty="0" err="1">
                <a:solidFill>
                  <a:srgbClr val="0070C0"/>
                </a:solidFill>
                <a:cs typeface="Arial" pitchFamily="34" charset="0"/>
              </a:rPr>
              <a:t>Dalam</a:t>
            </a:r>
            <a:r>
              <a:rPr lang="en-US" altLang="ko-KR" sz="1400" b="1" dirty="0">
                <a:solidFill>
                  <a:srgbClr val="0070C0"/>
                </a:solidFill>
                <a:cs typeface="Arial" pitchFamily="34" charset="0"/>
              </a:rPr>
              <a:t> Uji </a:t>
            </a:r>
            <a:r>
              <a:rPr lang="en-US" altLang="ko-KR" sz="1400" b="1" dirty="0" err="1">
                <a:solidFill>
                  <a:srgbClr val="0070C0"/>
                </a:solidFill>
                <a:cs typeface="Arial" pitchFamily="34" charset="0"/>
              </a:rPr>
              <a:t>Normalitas</a:t>
            </a:r>
            <a:r>
              <a:rPr lang="en-US" altLang="ko-KR" sz="1400" b="1" dirty="0">
                <a:solidFill>
                  <a:srgbClr val="0070C0"/>
                </a:solidFill>
                <a:cs typeface="Arial" pitchFamily="34" charset="0"/>
              </a:rPr>
              <a:t>.</a:t>
            </a:r>
            <a:endParaRPr lang="ko-KR" altLang="en-US" sz="1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27D53F-27BB-4028-8C2A-1968E3C02D58}"/>
              </a:ext>
            </a:extLst>
          </p:cNvPr>
          <p:cNvSpPr txBox="1"/>
          <p:nvPr/>
        </p:nvSpPr>
        <p:spPr>
          <a:xfrm>
            <a:off x="918689" y="3400755"/>
            <a:ext cx="593387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b="1" dirty="0" err="1">
                <a:cs typeface="Arial" pitchFamily="34" charset="0"/>
              </a:rPr>
              <a:t>Merumuskan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hipotesis</a:t>
            </a:r>
            <a:endParaRPr lang="en-US" altLang="ko-KR" sz="1400" b="1" dirty="0">
              <a:cs typeface="Arial" pitchFamily="34" charset="0"/>
            </a:endParaRPr>
          </a:p>
          <a:p>
            <a:r>
              <a:rPr lang="en-US" altLang="ko-KR" sz="1400" b="1" dirty="0">
                <a:cs typeface="Arial" pitchFamily="34" charset="0"/>
              </a:rPr>
              <a:t> Ho : data </a:t>
            </a:r>
            <a:r>
              <a:rPr lang="en-US" altLang="ko-KR" sz="1400" b="1" dirty="0" err="1">
                <a:cs typeface="Arial" pitchFamily="34" charset="0"/>
              </a:rPr>
              <a:t>berdistribusi</a:t>
            </a:r>
            <a:r>
              <a:rPr lang="en-US" altLang="ko-KR" sz="1400" b="1" dirty="0">
                <a:cs typeface="Arial" pitchFamily="34" charset="0"/>
              </a:rPr>
              <a:t> normal</a:t>
            </a:r>
          </a:p>
          <a:p>
            <a:r>
              <a:rPr lang="en-US" altLang="ko-KR" sz="1400" b="1" dirty="0">
                <a:cs typeface="Arial" pitchFamily="34" charset="0"/>
              </a:rPr>
              <a:t> Ha : data </a:t>
            </a:r>
            <a:r>
              <a:rPr lang="en-US" altLang="ko-KR" sz="1400" b="1" dirty="0" err="1">
                <a:cs typeface="Arial" pitchFamily="34" charset="0"/>
              </a:rPr>
              <a:t>tidak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berdistribusi</a:t>
            </a:r>
            <a:r>
              <a:rPr lang="en-US" altLang="ko-KR" sz="1400" b="1" dirty="0">
                <a:cs typeface="Arial" pitchFamily="34" charset="0"/>
              </a:rPr>
              <a:t> normal</a:t>
            </a:r>
          </a:p>
          <a:p>
            <a:endParaRPr lang="en-US" altLang="ko-KR" sz="1400" b="1" dirty="0"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1" dirty="0" err="1">
                <a:cs typeface="Arial" pitchFamily="34" charset="0"/>
              </a:rPr>
              <a:t>Membuat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tabel</a:t>
            </a:r>
            <a:r>
              <a:rPr lang="en-US" altLang="ko-KR" sz="1400" b="1" dirty="0">
                <a:cs typeface="Arial" pitchFamily="34" charset="0"/>
              </a:rPr>
              <a:t> bantu </a:t>
            </a:r>
            <a:r>
              <a:rPr lang="en-US" altLang="ko-KR" sz="1400" b="1" dirty="0" err="1">
                <a:cs typeface="Arial" pitchFamily="34" charset="0"/>
              </a:rPr>
              <a:t>untuk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penyajian</a:t>
            </a:r>
            <a:r>
              <a:rPr lang="en-US" altLang="ko-KR" sz="1400" b="1" dirty="0">
                <a:cs typeface="Arial" pitchFamily="34" charset="0"/>
              </a:rPr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b="1" dirty="0"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1" dirty="0" err="1">
                <a:cs typeface="Arial" pitchFamily="34" charset="0"/>
              </a:rPr>
              <a:t>Menentukan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taraf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nyata</a:t>
            </a:r>
            <a:r>
              <a:rPr lang="en-US" altLang="ko-KR" sz="1400" b="1" dirty="0">
                <a:cs typeface="Arial" pitchFamily="34" charset="0"/>
              </a:rPr>
              <a:t> (</a:t>
            </a:r>
            <a:r>
              <a:rPr lang="el-GR" altLang="ko-KR" sz="1400" b="1" dirty="0">
                <a:cs typeface="Arial" pitchFamily="34" charset="0"/>
              </a:rPr>
              <a:t>α)</a:t>
            </a:r>
          </a:p>
          <a:p>
            <a:r>
              <a:rPr lang="el-GR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Untuk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mendapatkan</a:t>
            </a:r>
            <a:r>
              <a:rPr lang="en-US" altLang="ko-KR" sz="1400" b="1" dirty="0">
                <a:cs typeface="Arial" pitchFamily="34" charset="0"/>
              </a:rPr>
              <a:t> </a:t>
            </a:r>
            <a:r>
              <a:rPr lang="en-US" altLang="ko-KR" sz="1400" b="1" dirty="0" err="1">
                <a:cs typeface="Arial" pitchFamily="34" charset="0"/>
              </a:rPr>
              <a:t>nilai</a:t>
            </a:r>
            <a:r>
              <a:rPr lang="en-US" altLang="ko-KR" sz="1400" b="1" dirty="0">
                <a:cs typeface="Arial" pitchFamily="34" charset="0"/>
              </a:rPr>
              <a:t> chi </a:t>
            </a:r>
            <a:r>
              <a:rPr lang="en-US" altLang="ko-KR" sz="1400" b="1" dirty="0" err="1">
                <a:cs typeface="Arial" pitchFamily="34" charset="0"/>
              </a:rPr>
              <a:t>kuadrat</a:t>
            </a:r>
            <a:r>
              <a:rPr lang="en-US" altLang="ko-KR" sz="1400" b="1" dirty="0">
                <a:cs typeface="Arial" pitchFamily="34" charset="0"/>
              </a:rPr>
              <a:t> table</a:t>
            </a:r>
          </a:p>
          <a:p>
            <a:endParaRPr lang="en-US" altLang="ko-KR" sz="1400" b="1" dirty="0"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altLang="ko-KR" sz="1400" b="1" dirty="0" err="1">
                <a:cs typeface="Arial" pitchFamily="34" charset="0"/>
              </a:rPr>
              <a:t>Menentukan</a:t>
            </a:r>
            <a:r>
              <a:rPr lang="en-ID" altLang="ko-KR" sz="1400" b="1" dirty="0">
                <a:cs typeface="Arial" pitchFamily="34" charset="0"/>
              </a:rPr>
              <a:t> </a:t>
            </a:r>
            <a:r>
              <a:rPr lang="en-ID" altLang="ko-KR" sz="1400" b="1" dirty="0" err="1">
                <a:cs typeface="Arial" pitchFamily="34" charset="0"/>
              </a:rPr>
              <a:t>nilai</a:t>
            </a:r>
            <a:r>
              <a:rPr lang="en-ID" altLang="ko-KR" sz="1400" b="1" dirty="0">
                <a:cs typeface="Arial" pitchFamily="34" charset="0"/>
              </a:rPr>
              <a:t> uji </a:t>
            </a:r>
            <a:r>
              <a:rPr lang="en-ID" altLang="ko-KR" sz="1400" b="1" dirty="0" err="1">
                <a:cs typeface="Arial" pitchFamily="34" charset="0"/>
              </a:rPr>
              <a:t>statistik</a:t>
            </a:r>
            <a:r>
              <a:rPr lang="en-ID" altLang="ko-KR" sz="1400" b="1" dirty="0">
                <a:cs typeface="Arial" pitchFamily="34" charset="0"/>
              </a:rPr>
              <a:t> :</a:t>
            </a:r>
          </a:p>
          <a:p>
            <a:r>
              <a:rPr lang="en-ID" altLang="ko-KR" sz="1400" b="1" dirty="0">
                <a:cs typeface="Arial" pitchFamily="34" charset="0"/>
              </a:rPr>
              <a:t> </a:t>
            </a:r>
            <a:r>
              <a:rPr lang="en-ID" altLang="ko-KR" sz="1400" b="1" dirty="0" err="1">
                <a:cs typeface="Arial" pitchFamily="34" charset="0"/>
              </a:rPr>
              <a:t>Mencari</a:t>
            </a:r>
            <a:r>
              <a:rPr lang="en-ID" altLang="ko-KR" sz="1400" b="1" dirty="0">
                <a:cs typeface="Arial" pitchFamily="34" charset="0"/>
              </a:rPr>
              <a:t> </a:t>
            </a:r>
            <a:r>
              <a:rPr lang="en-ID" altLang="ko-KR" sz="1400" b="1" dirty="0" err="1">
                <a:cs typeface="Arial" pitchFamily="34" charset="0"/>
              </a:rPr>
              <a:t>nilai</a:t>
            </a:r>
            <a:r>
              <a:rPr lang="en-ID" altLang="ko-KR" sz="1400" b="1" dirty="0">
                <a:cs typeface="Arial" pitchFamily="34" charset="0"/>
              </a:rPr>
              <a:t> Z Score dan Chi </a:t>
            </a:r>
            <a:r>
              <a:rPr lang="en-ID" altLang="ko-KR" sz="1400" b="1" dirty="0" err="1">
                <a:cs typeface="Arial" pitchFamily="34" charset="0"/>
              </a:rPr>
              <a:t>Kuadrat</a:t>
            </a:r>
            <a:endParaRPr lang="en-ID" altLang="ko-KR" sz="1400" b="1" dirty="0">
              <a:cs typeface="Arial" pitchFamily="34" charset="0"/>
            </a:endParaRPr>
          </a:p>
          <a:p>
            <a:endParaRPr lang="en-ID" altLang="ko-KR" sz="1400" b="1" dirty="0"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altLang="ko-KR" sz="1400" b="1" dirty="0" err="1">
                <a:cs typeface="Arial" pitchFamily="34" charset="0"/>
              </a:rPr>
              <a:t>Menentukan</a:t>
            </a:r>
            <a:r>
              <a:rPr lang="en-ID" altLang="ko-KR" sz="1400" b="1" dirty="0">
                <a:cs typeface="Arial" pitchFamily="34" charset="0"/>
              </a:rPr>
              <a:t> </a:t>
            </a:r>
            <a:r>
              <a:rPr lang="en-ID" altLang="ko-KR" sz="1400" b="1" dirty="0" err="1">
                <a:cs typeface="Arial" pitchFamily="34" charset="0"/>
              </a:rPr>
              <a:t>kriteria</a:t>
            </a:r>
            <a:r>
              <a:rPr lang="en-ID" altLang="ko-KR" sz="1400" b="1" dirty="0">
                <a:cs typeface="Arial" pitchFamily="34" charset="0"/>
              </a:rPr>
              <a:t> </a:t>
            </a:r>
            <a:r>
              <a:rPr lang="en-ID" altLang="ko-KR" sz="1400" b="1" dirty="0" err="1">
                <a:cs typeface="Arial" pitchFamily="34" charset="0"/>
              </a:rPr>
              <a:t>pengujian</a:t>
            </a:r>
            <a:r>
              <a:rPr lang="en-ID" altLang="ko-KR" sz="1400" b="1" dirty="0">
                <a:cs typeface="Arial" pitchFamily="34" charset="0"/>
              </a:rPr>
              <a:t> </a:t>
            </a:r>
            <a:r>
              <a:rPr lang="en-ID" altLang="ko-KR" sz="1400" b="1" dirty="0" err="1">
                <a:cs typeface="Arial" pitchFamily="34" charset="0"/>
              </a:rPr>
              <a:t>hipotesis</a:t>
            </a:r>
            <a:endParaRPr lang="en-ID" altLang="ko-KR" sz="1400" b="1" dirty="0">
              <a:cs typeface="Arial" pitchFamily="34" charset="0"/>
            </a:endParaRPr>
          </a:p>
          <a:p>
            <a:r>
              <a:rPr lang="en-ID" altLang="ko-KR" sz="1400" b="1" dirty="0">
                <a:cs typeface="Arial" pitchFamily="34" charset="0"/>
              </a:rPr>
              <a:t> Ho </a:t>
            </a:r>
            <a:r>
              <a:rPr lang="en-ID" altLang="ko-KR" sz="1400" b="1" dirty="0" err="1">
                <a:cs typeface="Arial" pitchFamily="34" charset="0"/>
              </a:rPr>
              <a:t>ditolak</a:t>
            </a:r>
            <a:r>
              <a:rPr lang="en-ID" altLang="ko-KR" sz="1400" b="1" dirty="0">
                <a:cs typeface="Arial" pitchFamily="34" charset="0"/>
              </a:rPr>
              <a:t> </a:t>
            </a:r>
            <a:r>
              <a:rPr lang="en-ID" altLang="ko-KR" sz="1400" b="1" dirty="0" err="1">
                <a:cs typeface="Arial" pitchFamily="34" charset="0"/>
              </a:rPr>
              <a:t>jika</a:t>
            </a:r>
            <a:r>
              <a:rPr lang="en-ID" altLang="ko-KR" sz="1400" b="1" dirty="0">
                <a:cs typeface="Arial" pitchFamily="34" charset="0"/>
              </a:rPr>
              <a:t> x2 </a:t>
            </a:r>
            <a:r>
              <a:rPr lang="en-ID" altLang="ko-KR" sz="1400" b="1" dirty="0" err="1">
                <a:cs typeface="Arial" pitchFamily="34" charset="0"/>
              </a:rPr>
              <a:t>hitung</a:t>
            </a:r>
            <a:r>
              <a:rPr lang="en-ID" altLang="ko-KR" sz="1400" b="1" dirty="0">
                <a:cs typeface="Arial" pitchFamily="34" charset="0"/>
              </a:rPr>
              <a:t> ≥ x2 </a:t>
            </a:r>
            <a:r>
              <a:rPr lang="en-ID" altLang="ko-KR" sz="1400" b="1" dirty="0" err="1">
                <a:cs typeface="Arial" pitchFamily="34" charset="0"/>
              </a:rPr>
              <a:t>tabel</a:t>
            </a:r>
            <a:endParaRPr lang="en-ID" altLang="ko-KR" sz="1400" b="1" dirty="0">
              <a:cs typeface="Arial" pitchFamily="34" charset="0"/>
            </a:endParaRPr>
          </a:p>
          <a:p>
            <a:r>
              <a:rPr lang="en-ID" altLang="ko-KR" sz="1400" b="1" dirty="0">
                <a:cs typeface="Arial" pitchFamily="34" charset="0"/>
              </a:rPr>
              <a:t> Ho </a:t>
            </a:r>
            <a:r>
              <a:rPr lang="en-ID" altLang="ko-KR" sz="1400" b="1" dirty="0" err="1">
                <a:cs typeface="Arial" pitchFamily="34" charset="0"/>
              </a:rPr>
              <a:t>diterima</a:t>
            </a:r>
            <a:r>
              <a:rPr lang="en-ID" altLang="ko-KR" sz="1400" b="1" dirty="0">
                <a:cs typeface="Arial" pitchFamily="34" charset="0"/>
              </a:rPr>
              <a:t> </a:t>
            </a:r>
            <a:r>
              <a:rPr lang="en-ID" altLang="ko-KR" sz="1400" b="1" dirty="0" err="1">
                <a:cs typeface="Arial" pitchFamily="34" charset="0"/>
              </a:rPr>
              <a:t>jika</a:t>
            </a:r>
            <a:r>
              <a:rPr lang="en-ID" altLang="ko-KR" sz="1400" b="1" dirty="0">
                <a:cs typeface="Arial" pitchFamily="34" charset="0"/>
              </a:rPr>
              <a:t> x2 </a:t>
            </a:r>
            <a:r>
              <a:rPr lang="en-ID" altLang="ko-KR" sz="1400" b="1" dirty="0" err="1">
                <a:cs typeface="Arial" pitchFamily="34" charset="0"/>
              </a:rPr>
              <a:t>hitung</a:t>
            </a:r>
            <a:r>
              <a:rPr lang="en-ID" altLang="ko-KR" sz="1400" b="1" dirty="0">
                <a:cs typeface="Arial" pitchFamily="34" charset="0"/>
              </a:rPr>
              <a:t> &lt; x2 table</a:t>
            </a:r>
          </a:p>
          <a:p>
            <a:endParaRPr lang="en-ID" altLang="ko-KR" sz="1400" b="1" dirty="0"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altLang="ko-KR" sz="1400" b="1" dirty="0"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552CCF-CD65-49CB-A1EE-7B44A9A67AB9}"/>
              </a:ext>
            </a:extLst>
          </p:cNvPr>
          <p:cNvSpPr txBox="1"/>
          <p:nvPr/>
        </p:nvSpPr>
        <p:spPr>
          <a:xfrm>
            <a:off x="6187778" y="3512352"/>
            <a:ext cx="61143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 err="1">
                <a:cs typeface="Arial" pitchFamily="34" charset="0"/>
              </a:rPr>
              <a:t>Rumus</a:t>
            </a:r>
            <a:r>
              <a:rPr lang="en-US" altLang="ko-KR" sz="1400" b="1" dirty="0">
                <a:cs typeface="Arial" pitchFamily="34" charset="0"/>
              </a:rPr>
              <a:t> Chi </a:t>
            </a:r>
            <a:r>
              <a:rPr lang="en-US" altLang="ko-KR" sz="1400" b="1" dirty="0" err="1">
                <a:cs typeface="Arial" pitchFamily="34" charset="0"/>
              </a:rPr>
              <a:t>Kuadrat</a:t>
            </a:r>
            <a:r>
              <a:rPr lang="en-US" altLang="ko-KR" sz="1400" b="1" dirty="0">
                <a:cs typeface="Arial" pitchFamily="34" charset="0"/>
              </a:rPr>
              <a:t> (x2) </a:t>
            </a:r>
            <a:r>
              <a:rPr lang="en-US" altLang="ko-KR" sz="1400" b="1" dirty="0" err="1">
                <a:cs typeface="Arial" pitchFamily="34" charset="0"/>
              </a:rPr>
              <a:t>Tabel</a:t>
            </a:r>
            <a:r>
              <a:rPr lang="en-US" altLang="ko-KR" sz="1400" b="1" dirty="0">
                <a:cs typeface="Arial" pitchFamily="34" charset="0"/>
              </a:rPr>
              <a:t> :</a:t>
            </a:r>
            <a:endParaRPr lang="en-ID" sz="1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69B59B-06E8-4B2A-B235-D996CD67F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45" t="47888" r="50000" b="29800"/>
          <a:stretch/>
        </p:blipFill>
        <p:spPr>
          <a:xfrm>
            <a:off x="6534778" y="3778229"/>
            <a:ext cx="3330766" cy="153018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A9C3E45-B63A-41B7-B86E-305A4E05CCC3}"/>
              </a:ext>
            </a:extLst>
          </p:cNvPr>
          <p:cNvSpPr txBox="1"/>
          <p:nvPr/>
        </p:nvSpPr>
        <p:spPr>
          <a:xfrm>
            <a:off x="4601426" y="5936840"/>
            <a:ext cx="61529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altLang="ko-KR" sz="1400" b="1" dirty="0" err="1">
                <a:cs typeface="Arial" pitchFamily="34" charset="0"/>
              </a:rPr>
              <a:t>Memberikan</a:t>
            </a:r>
            <a:r>
              <a:rPr lang="en-ID" altLang="ko-KR" sz="1400" b="1" dirty="0">
                <a:cs typeface="Arial" pitchFamily="34" charset="0"/>
              </a:rPr>
              <a:t> </a:t>
            </a:r>
            <a:r>
              <a:rPr lang="en-ID" altLang="ko-KR" sz="1400" b="1" dirty="0" err="1">
                <a:cs typeface="Arial" pitchFamily="34" charset="0"/>
              </a:rPr>
              <a:t>kesimpulan</a:t>
            </a:r>
            <a:endParaRPr lang="en-ID" altLang="ko-KR" sz="14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08B300-9485-47EB-9337-EE355C6769D2}"/>
              </a:ext>
            </a:extLst>
          </p:cNvPr>
          <p:cNvSpPr txBox="1"/>
          <p:nvPr/>
        </p:nvSpPr>
        <p:spPr>
          <a:xfrm>
            <a:off x="140465" y="270957"/>
            <a:ext cx="985183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Adobe Garamond Pro Bold" panose="02020702060506020403" pitchFamily="18" charset="0"/>
              </a:rPr>
              <a:t>Contoh</a:t>
            </a:r>
            <a:r>
              <a:rPr lang="en-US" sz="2400" b="1" dirty="0">
                <a:latin typeface="Adobe Garamond Pro Bold" panose="02020702060506020403" pitchFamily="18" charset="0"/>
              </a:rPr>
              <a:t> :</a:t>
            </a:r>
          </a:p>
          <a:p>
            <a:pPr algn="just"/>
            <a:r>
              <a:rPr lang="en-US" dirty="0" err="1">
                <a:latin typeface="Adobe Garamond Pro Bold" panose="02020702060506020403" pitchFamily="18" charset="0"/>
              </a:rPr>
              <a:t>Dialmbil</a:t>
            </a:r>
            <a:r>
              <a:rPr lang="en-US" dirty="0">
                <a:latin typeface="Adobe Garamond Pro Bold" panose="02020702060506020403" pitchFamily="18" charset="0"/>
              </a:rPr>
              <a:t> Tinggi Badan </a:t>
            </a:r>
            <a:r>
              <a:rPr lang="en-US" dirty="0" err="1">
                <a:latin typeface="Adobe Garamond Pro Bold" panose="02020702060506020403" pitchFamily="18" charset="0"/>
              </a:rPr>
              <a:t>Mahasiswa</a:t>
            </a:r>
            <a:r>
              <a:rPr lang="en-US" dirty="0">
                <a:latin typeface="Adobe Garamond Pro Bold" panose="02020702060506020403" pitchFamily="18" charset="0"/>
              </a:rPr>
              <a:t> Di </a:t>
            </a:r>
            <a:r>
              <a:rPr lang="en-US" dirty="0" err="1">
                <a:latin typeface="Adobe Garamond Pro Bold" panose="02020702060506020403" pitchFamily="18" charset="0"/>
              </a:rPr>
              <a:t>Suatu</a:t>
            </a:r>
            <a:r>
              <a:rPr lang="en-US" dirty="0">
                <a:latin typeface="Adobe Garamond Pro Bold" panose="02020702060506020403" pitchFamily="18" charset="0"/>
              </a:rPr>
              <a:t> </a:t>
            </a:r>
            <a:r>
              <a:rPr lang="en-US" dirty="0" err="1">
                <a:latin typeface="Adobe Garamond Pro Bold" panose="02020702060506020403" pitchFamily="18" charset="0"/>
              </a:rPr>
              <a:t>Perguruan</a:t>
            </a:r>
            <a:r>
              <a:rPr lang="en-US" dirty="0">
                <a:latin typeface="Adobe Garamond Pro Bold" panose="02020702060506020403" pitchFamily="18" charset="0"/>
              </a:rPr>
              <a:t> Tinggi Pada </a:t>
            </a:r>
            <a:r>
              <a:rPr lang="en-US" dirty="0" err="1">
                <a:latin typeface="Adobe Garamond Pro Bold" panose="02020702060506020403" pitchFamily="18" charset="0"/>
              </a:rPr>
              <a:t>Tahun</a:t>
            </a:r>
            <a:r>
              <a:rPr lang="en-US" dirty="0">
                <a:latin typeface="Adobe Garamond Pro Bold" panose="02020702060506020403" pitchFamily="18" charset="0"/>
              </a:rPr>
              <a:t> 1990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721549-79C4-40B0-BCBA-7B354AC97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470928"/>
              </p:ext>
            </p:extLst>
          </p:nvPr>
        </p:nvGraphicFramePr>
        <p:xfrm>
          <a:off x="583893" y="1046660"/>
          <a:ext cx="3569465" cy="2699073"/>
        </p:xfrm>
        <a:graphic>
          <a:graphicData uri="http://schemas.openxmlformats.org/drawingml/2006/table">
            <a:tbl>
              <a:tblPr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{85BE263C-DBD7-4A20-BB59-AAB30ACAA65A}</a:tableStyleId>
              </a:tblPr>
              <a:tblGrid>
                <a:gridCol w="2464082">
                  <a:extLst>
                    <a:ext uri="{9D8B030D-6E8A-4147-A177-3AD203B41FA5}">
                      <a16:colId xmlns:a16="http://schemas.microsoft.com/office/drawing/2014/main" val="2940391148"/>
                    </a:ext>
                  </a:extLst>
                </a:gridCol>
                <a:gridCol w="1105383">
                  <a:extLst>
                    <a:ext uri="{9D8B030D-6E8A-4147-A177-3AD203B41FA5}">
                      <a16:colId xmlns:a16="http://schemas.microsoft.com/office/drawing/2014/main" val="3959521201"/>
                    </a:ext>
                  </a:extLst>
                </a:gridCol>
              </a:tblGrid>
              <a:tr h="298240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Tinggi Badan</a:t>
                      </a:r>
                      <a:endParaRPr lang="en-ID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Jumlah</a:t>
                      </a:r>
                      <a:endParaRPr lang="en-I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31339298"/>
                  </a:ext>
                </a:extLst>
              </a:tr>
              <a:tr h="298240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140 - 144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7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05995945"/>
                  </a:ext>
                </a:extLst>
              </a:tr>
              <a:tr h="298240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145 - 149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10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04696510"/>
                  </a:ext>
                </a:extLst>
              </a:tr>
              <a:tr h="298240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150 - 154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16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79255192"/>
                  </a:ext>
                </a:extLst>
              </a:tr>
              <a:tr h="298240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155 - 159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23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76298305"/>
                  </a:ext>
                </a:extLst>
              </a:tr>
              <a:tr h="298240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160 - 164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21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91312109"/>
                  </a:ext>
                </a:extLst>
              </a:tr>
              <a:tr h="298240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165 - 169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17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50717970"/>
                  </a:ext>
                </a:extLst>
              </a:tr>
              <a:tr h="298240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170 - 174</a:t>
                      </a:r>
                      <a:endParaRPr lang="en-ID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6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60914743"/>
                  </a:ext>
                </a:extLst>
              </a:tr>
              <a:tr h="313153"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>
                          <a:effectLst/>
                        </a:rPr>
                        <a:t>Jumlah</a:t>
                      </a:r>
                      <a:endParaRPr lang="en-ID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u="none" strike="noStrike" dirty="0">
                          <a:effectLst/>
                        </a:rPr>
                        <a:t>100</a:t>
                      </a:r>
                      <a:endParaRPr lang="en-ID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96762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9E62FC6-A9A4-4F9D-AD7F-8557DBAA4570}"/>
              </a:ext>
            </a:extLst>
          </p:cNvPr>
          <p:cNvSpPr txBox="1"/>
          <p:nvPr/>
        </p:nvSpPr>
        <p:spPr>
          <a:xfrm>
            <a:off x="5197207" y="1605068"/>
            <a:ext cx="6097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dirty="0" err="1"/>
              <a:t>Selidikilah</a:t>
            </a:r>
            <a:r>
              <a:rPr lang="en-US" sz="1800" b="1" dirty="0"/>
              <a:t> </a:t>
            </a:r>
            <a:r>
              <a:rPr lang="en-US" sz="1800" b="1" dirty="0" err="1"/>
              <a:t>dengan</a:t>
            </a:r>
            <a:r>
              <a:rPr lang="en-US" sz="1800" b="1" dirty="0"/>
              <a:t>  = 5%, </a:t>
            </a:r>
            <a:r>
              <a:rPr lang="en-US" sz="1800" b="1" dirty="0" err="1"/>
              <a:t>apakah</a:t>
            </a:r>
            <a:r>
              <a:rPr lang="en-US" sz="1800" b="1" dirty="0"/>
              <a:t> data </a:t>
            </a:r>
            <a:r>
              <a:rPr lang="en-US" sz="1800" b="1" dirty="0" err="1"/>
              <a:t>tersebut</a:t>
            </a:r>
            <a:r>
              <a:rPr lang="en-US" sz="1800" b="1" dirty="0"/>
              <a:t> di </a:t>
            </a:r>
            <a:r>
              <a:rPr lang="en-US" sz="1800" b="1" dirty="0" err="1"/>
              <a:t>atas</a:t>
            </a:r>
            <a:r>
              <a:rPr lang="en-US" sz="1800" b="1" dirty="0"/>
              <a:t> </a:t>
            </a:r>
            <a:r>
              <a:rPr lang="en-US" sz="1800" b="1" dirty="0" err="1"/>
              <a:t>berdistribusi</a:t>
            </a:r>
            <a:r>
              <a:rPr lang="en-US" sz="1800" b="1" dirty="0"/>
              <a:t> normal ? (Mean = 157.8; </a:t>
            </a:r>
            <a:r>
              <a:rPr lang="en-US" sz="1800" b="1" dirty="0" err="1"/>
              <a:t>Standar</a:t>
            </a:r>
            <a:r>
              <a:rPr lang="en-US" sz="1800" b="1" dirty="0"/>
              <a:t> </a:t>
            </a:r>
            <a:r>
              <a:rPr lang="en-US" sz="1800" b="1" dirty="0" err="1"/>
              <a:t>deviasi</a:t>
            </a:r>
            <a:r>
              <a:rPr lang="en-US" sz="1800" b="1" dirty="0"/>
              <a:t> = 8.09)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07B117-6723-4D6F-94CA-2B8410260E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19" t="70201" r="59773" b="25783"/>
          <a:stretch/>
        </p:blipFill>
        <p:spPr>
          <a:xfrm>
            <a:off x="7138930" y="1652810"/>
            <a:ext cx="231356" cy="2754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385EA4-5514-48EA-940F-1DC080DFD213}"/>
              </a:ext>
            </a:extLst>
          </p:cNvPr>
          <p:cNvSpPr txBox="1"/>
          <p:nvPr/>
        </p:nvSpPr>
        <p:spPr>
          <a:xfrm>
            <a:off x="4880471" y="4121474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dirty="0">
                <a:latin typeface="Adobe Garamond Pro Bold" panose="02020702060506020403" pitchFamily="18" charset="0"/>
              </a:rPr>
              <a:t>Jawab :</a:t>
            </a:r>
          </a:p>
        </p:txBody>
      </p:sp>
      <p:sp>
        <p:nvSpPr>
          <p:cNvPr id="18" name="Rectangle 61">
            <a:extLst>
              <a:ext uri="{FF2B5EF4-FFF2-40B4-BE49-F238E27FC236}">
                <a16:creationId xmlns:a16="http://schemas.microsoft.com/office/drawing/2014/main" id="{ABF411EB-1B7B-45B2-A7ED-6C39184C1C00}"/>
              </a:ext>
            </a:extLst>
          </p:cNvPr>
          <p:cNvSpPr/>
          <p:nvPr/>
        </p:nvSpPr>
        <p:spPr>
          <a:xfrm>
            <a:off x="4616844" y="2797311"/>
            <a:ext cx="903081" cy="423011"/>
          </a:xfrm>
          <a:custGeom>
            <a:avLst/>
            <a:gdLst/>
            <a:ahLst/>
            <a:cxnLst/>
            <a:rect l="l" t="t" r="r" b="b"/>
            <a:pathLst>
              <a:path w="640960" h="360000">
                <a:moveTo>
                  <a:pt x="0" y="0"/>
                </a:moveTo>
                <a:lnTo>
                  <a:pt x="280960" y="0"/>
                </a:lnTo>
                <a:lnTo>
                  <a:pt x="640960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185BA8-D52F-4DBD-B900-E201C687E011}"/>
              </a:ext>
            </a:extLst>
          </p:cNvPr>
          <p:cNvSpPr/>
          <p:nvPr/>
        </p:nvSpPr>
        <p:spPr>
          <a:xfrm rot="16200000">
            <a:off x="4113550" y="2755443"/>
            <a:ext cx="577208" cy="49759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E843B4-106D-46E5-8A42-50AA9444EEC0}"/>
              </a:ext>
            </a:extLst>
          </p:cNvPr>
          <p:cNvSpPr/>
          <p:nvPr/>
        </p:nvSpPr>
        <p:spPr>
          <a:xfrm>
            <a:off x="5051924" y="3220322"/>
            <a:ext cx="468000" cy="844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8607BB-8818-4E44-8393-3CA187EE7986}"/>
              </a:ext>
            </a:extLst>
          </p:cNvPr>
          <p:cNvSpPr txBox="1"/>
          <p:nvPr/>
        </p:nvSpPr>
        <p:spPr>
          <a:xfrm>
            <a:off x="467067" y="4096754"/>
            <a:ext cx="6375694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ID" dirty="0" err="1"/>
              <a:t>Hipotesis</a:t>
            </a:r>
            <a:r>
              <a:rPr lang="en-ID" dirty="0"/>
              <a:t> : </a:t>
            </a:r>
          </a:p>
          <a:p>
            <a:pPr algn="just">
              <a:lnSpc>
                <a:spcPct val="150000"/>
              </a:lnSpc>
            </a:pPr>
            <a:r>
              <a:rPr lang="en-ID" dirty="0"/>
              <a:t>• Ho : </a:t>
            </a:r>
            <a:r>
              <a:rPr lang="en-ID" dirty="0" err="1"/>
              <a:t>Populasi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badan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berdistribusi</a:t>
            </a:r>
            <a:r>
              <a:rPr lang="en-ID" dirty="0"/>
              <a:t> normal </a:t>
            </a:r>
          </a:p>
          <a:p>
            <a:pPr algn="just">
              <a:lnSpc>
                <a:spcPct val="150000"/>
              </a:lnSpc>
            </a:pPr>
            <a:r>
              <a:rPr lang="en-ID" dirty="0"/>
              <a:t>• H1 : </a:t>
            </a:r>
            <a:r>
              <a:rPr lang="en-ID" dirty="0" err="1"/>
              <a:t>Populasi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badan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berdistribusi</a:t>
            </a:r>
            <a:r>
              <a:rPr lang="en-ID" dirty="0"/>
              <a:t> normal </a:t>
            </a:r>
          </a:p>
          <a:p>
            <a:pPr algn="just">
              <a:lnSpc>
                <a:spcPct val="150000"/>
              </a:lnSpc>
            </a:pPr>
            <a:endParaRPr lang="en-ID" dirty="0"/>
          </a:p>
          <a:p>
            <a:pPr algn="just">
              <a:lnSpc>
                <a:spcPct val="150000"/>
              </a:lnSpc>
            </a:pPr>
            <a:r>
              <a:rPr lang="en-ID" dirty="0"/>
              <a:t>2. Nilai  </a:t>
            </a:r>
          </a:p>
          <a:p>
            <a:pPr algn="just">
              <a:lnSpc>
                <a:spcPct val="150000"/>
              </a:lnSpc>
            </a:pPr>
            <a:r>
              <a:rPr lang="en-ID" dirty="0"/>
              <a:t>• Nilai       = level </a:t>
            </a:r>
            <a:r>
              <a:rPr lang="en-ID" dirty="0" err="1"/>
              <a:t>signifikansi</a:t>
            </a:r>
            <a:r>
              <a:rPr lang="en-ID" dirty="0"/>
              <a:t> = 5% = 0,05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CDF65F5-37AB-4187-8D14-3EF63C5097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19" t="70201" r="59773" b="25783"/>
          <a:stretch/>
        </p:blipFill>
        <p:spPr>
          <a:xfrm>
            <a:off x="1242610" y="5875582"/>
            <a:ext cx="231356" cy="2754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4D7FC27-0B39-4E03-BC38-546D22338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19" t="70201" r="59773" b="25783"/>
          <a:stretch/>
        </p:blipFill>
        <p:spPr>
          <a:xfrm>
            <a:off x="1208320" y="6275733"/>
            <a:ext cx="231356" cy="27542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70FDC4F-D4D1-4E94-94F1-BE8E55A3368E}"/>
              </a:ext>
            </a:extLst>
          </p:cNvPr>
          <p:cNvSpPr txBox="1"/>
          <p:nvPr/>
        </p:nvSpPr>
        <p:spPr>
          <a:xfrm>
            <a:off x="6945631" y="4318680"/>
            <a:ext cx="6343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3. </a:t>
            </a:r>
            <a:r>
              <a:rPr lang="en-ID" dirty="0" err="1"/>
              <a:t>Persamaan</a:t>
            </a:r>
            <a:r>
              <a:rPr lang="en-ID" dirty="0"/>
              <a:t> Chi </a:t>
            </a:r>
            <a:r>
              <a:rPr lang="en-ID" dirty="0" err="1"/>
              <a:t>Kuadrat</a:t>
            </a:r>
            <a:r>
              <a:rPr lang="en-ID" dirty="0"/>
              <a:t>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3644FC3-5D8F-4E23-88D3-DD67C9134C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32" t="38000" r="32296" b="53584"/>
          <a:stretch/>
        </p:blipFill>
        <p:spPr>
          <a:xfrm>
            <a:off x="8079562" y="4745300"/>
            <a:ext cx="2037894" cy="57720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6552FAD-4E31-463B-9E6B-B27654CA30E8}"/>
              </a:ext>
            </a:extLst>
          </p:cNvPr>
          <p:cNvSpPr/>
          <p:nvPr/>
        </p:nvSpPr>
        <p:spPr>
          <a:xfrm flipV="1">
            <a:off x="331470" y="4110490"/>
            <a:ext cx="11521440" cy="582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420A1EC-9C56-4ADF-95C8-416935CEFC14}"/>
              </a:ext>
            </a:extLst>
          </p:cNvPr>
          <p:cNvSpPr/>
          <p:nvPr/>
        </p:nvSpPr>
        <p:spPr>
          <a:xfrm flipV="1">
            <a:off x="335280" y="6661571"/>
            <a:ext cx="11521440" cy="582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23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5738C3-ED29-4EF5-B0EA-6745438A1597}"/>
              </a:ext>
            </a:extLst>
          </p:cNvPr>
          <p:cNvSpPr/>
          <p:nvPr/>
        </p:nvSpPr>
        <p:spPr>
          <a:xfrm flipV="1">
            <a:off x="335280" y="210519"/>
            <a:ext cx="11521440" cy="582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AE35C4-B7C9-4A9A-B879-44417C70F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526003"/>
              </p:ext>
            </p:extLst>
          </p:nvPr>
        </p:nvGraphicFramePr>
        <p:xfrm>
          <a:off x="534469" y="590549"/>
          <a:ext cx="6846831" cy="2240787"/>
        </p:xfrm>
        <a:graphic>
          <a:graphicData uri="http://schemas.openxmlformats.org/drawingml/2006/table">
            <a:tbl>
              <a:tblPr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{85BE263C-DBD7-4A20-BB59-AAB30ACAA65A}</a:tableStyleId>
              </a:tblPr>
              <a:tblGrid>
                <a:gridCol w="578304">
                  <a:extLst>
                    <a:ext uri="{9D8B030D-6E8A-4147-A177-3AD203B41FA5}">
                      <a16:colId xmlns:a16="http://schemas.microsoft.com/office/drawing/2014/main" val="2645877657"/>
                    </a:ext>
                  </a:extLst>
                </a:gridCol>
                <a:gridCol w="353408">
                  <a:extLst>
                    <a:ext uri="{9D8B030D-6E8A-4147-A177-3AD203B41FA5}">
                      <a16:colId xmlns:a16="http://schemas.microsoft.com/office/drawing/2014/main" val="13632280"/>
                    </a:ext>
                  </a:extLst>
                </a:gridCol>
                <a:gridCol w="556885">
                  <a:extLst>
                    <a:ext uri="{9D8B030D-6E8A-4147-A177-3AD203B41FA5}">
                      <a16:colId xmlns:a16="http://schemas.microsoft.com/office/drawing/2014/main" val="1047577140"/>
                    </a:ext>
                  </a:extLst>
                </a:gridCol>
                <a:gridCol w="546176">
                  <a:extLst>
                    <a:ext uri="{9D8B030D-6E8A-4147-A177-3AD203B41FA5}">
                      <a16:colId xmlns:a16="http://schemas.microsoft.com/office/drawing/2014/main" val="983645485"/>
                    </a:ext>
                  </a:extLst>
                </a:gridCol>
                <a:gridCol w="331989">
                  <a:extLst>
                    <a:ext uri="{9D8B030D-6E8A-4147-A177-3AD203B41FA5}">
                      <a16:colId xmlns:a16="http://schemas.microsoft.com/office/drawing/2014/main" val="3935694050"/>
                    </a:ext>
                  </a:extLst>
                </a:gridCol>
                <a:gridCol w="535466">
                  <a:extLst>
                    <a:ext uri="{9D8B030D-6E8A-4147-A177-3AD203B41FA5}">
                      <a16:colId xmlns:a16="http://schemas.microsoft.com/office/drawing/2014/main" val="4183664244"/>
                    </a:ext>
                  </a:extLst>
                </a:gridCol>
                <a:gridCol w="535466">
                  <a:extLst>
                    <a:ext uri="{9D8B030D-6E8A-4147-A177-3AD203B41FA5}">
                      <a16:colId xmlns:a16="http://schemas.microsoft.com/office/drawing/2014/main" val="1454077522"/>
                    </a:ext>
                  </a:extLst>
                </a:gridCol>
                <a:gridCol w="235606">
                  <a:extLst>
                    <a:ext uri="{9D8B030D-6E8A-4147-A177-3AD203B41FA5}">
                      <a16:colId xmlns:a16="http://schemas.microsoft.com/office/drawing/2014/main" val="720316165"/>
                    </a:ext>
                  </a:extLst>
                </a:gridCol>
                <a:gridCol w="535466">
                  <a:extLst>
                    <a:ext uri="{9D8B030D-6E8A-4147-A177-3AD203B41FA5}">
                      <a16:colId xmlns:a16="http://schemas.microsoft.com/office/drawing/2014/main" val="2544959005"/>
                    </a:ext>
                  </a:extLst>
                </a:gridCol>
                <a:gridCol w="224896">
                  <a:extLst>
                    <a:ext uri="{9D8B030D-6E8A-4147-A177-3AD203B41FA5}">
                      <a16:colId xmlns:a16="http://schemas.microsoft.com/office/drawing/2014/main" val="255859394"/>
                    </a:ext>
                  </a:extLst>
                </a:gridCol>
                <a:gridCol w="685397">
                  <a:extLst>
                    <a:ext uri="{9D8B030D-6E8A-4147-A177-3AD203B41FA5}">
                      <a16:colId xmlns:a16="http://schemas.microsoft.com/office/drawing/2014/main" val="926815560"/>
                    </a:ext>
                  </a:extLst>
                </a:gridCol>
                <a:gridCol w="685397">
                  <a:extLst>
                    <a:ext uri="{9D8B030D-6E8A-4147-A177-3AD203B41FA5}">
                      <a16:colId xmlns:a16="http://schemas.microsoft.com/office/drawing/2014/main" val="207636316"/>
                    </a:ext>
                  </a:extLst>
                </a:gridCol>
                <a:gridCol w="1042375">
                  <a:extLst>
                    <a:ext uri="{9D8B030D-6E8A-4147-A177-3AD203B41FA5}">
                      <a16:colId xmlns:a16="http://schemas.microsoft.com/office/drawing/2014/main" val="50454600"/>
                    </a:ext>
                  </a:extLst>
                </a:gridCol>
              </a:tblGrid>
              <a:tr h="52848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ID" sz="1400" b="1" u="none" strike="noStrike" dirty="0">
                          <a:effectLst/>
                        </a:rPr>
                        <a:t>Batas Interval Kelas</a:t>
                      </a:r>
                    </a:p>
                    <a:p>
                      <a:pPr algn="ctr" fontAlgn="b"/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n-ID" sz="1400" b="1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en-ID" sz="1400" b="1" u="none" strike="noStrike" dirty="0">
                          <a:effectLst/>
                        </a:rPr>
                        <a:t> 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ID" sz="1400" b="1" u="none" strike="noStrike" dirty="0">
                          <a:effectLst/>
                        </a:rPr>
                        <a:t>P</a:t>
                      </a:r>
                      <a:r>
                        <a:rPr lang="en-ID" sz="1000" b="1" u="none" strike="noStrike" dirty="0">
                          <a:effectLst/>
                        </a:rPr>
                        <a:t>i</a:t>
                      </a:r>
                    </a:p>
                    <a:p>
                      <a:pPr algn="ctr" fontAlgn="b"/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1" u="none" strike="noStrike" dirty="0">
                          <a:effectLst/>
                        </a:rPr>
                        <a:t>O</a:t>
                      </a:r>
                      <a:r>
                        <a:rPr lang="en-ID" sz="1000" b="1" u="none" strike="noStrike" dirty="0">
                          <a:effectLst/>
                        </a:rPr>
                        <a:t>i</a:t>
                      </a:r>
                    </a:p>
                    <a:p>
                      <a:pPr algn="ctr" fontAlgn="b"/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1" u="none" strike="noStrike" dirty="0" err="1">
                          <a:effectLst/>
                        </a:rPr>
                        <a:t>E</a:t>
                      </a:r>
                      <a:r>
                        <a:rPr lang="en-ID" sz="1000" b="1" u="none" strike="noStrike" dirty="0" err="1">
                          <a:effectLst/>
                        </a:rPr>
                        <a:t>i</a:t>
                      </a:r>
                      <a:r>
                        <a:rPr lang="en-ID" sz="1400" b="1" u="none" strike="noStrike" dirty="0">
                          <a:effectLst/>
                        </a:rPr>
                        <a:t> (p x N)</a:t>
                      </a:r>
                    </a:p>
                    <a:p>
                      <a:pPr algn="ctr" fontAlgn="b"/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222629"/>
                  </a:ext>
                </a:extLst>
              </a:tr>
              <a:tr h="211395"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135,5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-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144,5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-2,26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-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-1,64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0,4881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-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0,4495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=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0,0386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7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3,86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45741655"/>
                  </a:ext>
                </a:extLst>
              </a:tr>
              <a:tr h="211395"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144,5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-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149,5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-1,64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-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-1,64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0,4495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-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0,3485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=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0,1010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10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10,1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09624702"/>
                  </a:ext>
                </a:extLst>
              </a:tr>
              <a:tr h="211395"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149,5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-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154,5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-1,64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-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-0,41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0,3485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-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0,1591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=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0,1894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16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18,94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41879975"/>
                  </a:ext>
                </a:extLst>
              </a:tr>
              <a:tr h="211395"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154,5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-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159,5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-0,41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-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0,21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0,1591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-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0,0832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=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0,2423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23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24,23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59688491"/>
                  </a:ext>
                </a:extLst>
              </a:tr>
              <a:tr h="211395"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159,5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-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164,5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0,21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-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0,83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0,0832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-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0,2967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=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0,2135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21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21,35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51396162"/>
                  </a:ext>
                </a:extLst>
              </a:tr>
              <a:tr h="211395"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164,5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-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169,5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0,83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-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1,45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0,2967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-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0,4265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=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0,1298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17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12,98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25588906"/>
                  </a:ext>
                </a:extLst>
              </a:tr>
              <a:tr h="221965"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169,5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-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174,5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1,45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-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2,06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0,4265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-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>
                          <a:effectLst/>
                        </a:rPr>
                        <a:t>0,4803</a:t>
                      </a:r>
                      <a:endParaRPr lang="en-ID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=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0,0538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6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u="none" strike="noStrike" dirty="0">
                          <a:effectLst/>
                        </a:rPr>
                        <a:t>5,38</a:t>
                      </a:r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1330796"/>
                  </a:ext>
                </a:extLst>
              </a:tr>
              <a:tr h="22196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ID" sz="1400" b="1" u="none" strike="noStrike" dirty="0" err="1">
                          <a:effectLst/>
                        </a:rPr>
                        <a:t>Jumlah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1" u="none" strike="noStrike" dirty="0">
                          <a:effectLst/>
                        </a:rPr>
                        <a:t> 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1" u="none" strike="noStrike" dirty="0">
                          <a:effectLst/>
                        </a:rPr>
                        <a:t> 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1" u="none" strike="noStrike" dirty="0">
                          <a:effectLst/>
                        </a:rPr>
                        <a:t> 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1" u="none" strike="noStrike" dirty="0">
                          <a:effectLst/>
                        </a:rPr>
                        <a:t> 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1" u="none" strike="noStrike" dirty="0">
                          <a:effectLst/>
                        </a:rPr>
                        <a:t> 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1" u="none" strike="noStrike" dirty="0">
                          <a:effectLst/>
                        </a:rPr>
                        <a:t> 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1" u="none" strike="noStrike" dirty="0">
                          <a:effectLst/>
                        </a:rPr>
                        <a:t> 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1" u="none" strike="noStrike" dirty="0">
                          <a:effectLst/>
                        </a:rPr>
                        <a:t> 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1" u="none" strike="noStrike" dirty="0">
                          <a:effectLst/>
                        </a:rPr>
                        <a:t>100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b="1" u="none" strike="noStrike" dirty="0">
                          <a:effectLst/>
                        </a:rPr>
                        <a:t> 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214152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">
                <a:extLst>
                  <a:ext uri="{FF2B5EF4-FFF2-40B4-BE49-F238E27FC236}">
                    <a16:creationId xmlns:a16="http://schemas.microsoft.com/office/drawing/2014/main" id="{74E787C7-E4D8-4423-A7C0-531E41EBD12C}"/>
                  </a:ext>
                </a:extLst>
              </p:cNvPr>
              <p:cNvSpPr txBox="1"/>
              <p:nvPr/>
            </p:nvSpPr>
            <p:spPr>
              <a:xfrm>
                <a:off x="2366760" y="686821"/>
                <a:ext cx="714363" cy="33951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ID" sz="11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11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sz="11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1100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11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ID" sz="11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ID" sz="11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D" sz="1100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num>
                        <m:den>
                          <m:r>
                            <a:rPr lang="en-US" sz="1100" b="1" i="1">
                              <a:latin typeface="Cambria Math" panose="02040503050406030204" pitchFamily="18" charset="0"/>
                            </a:rPr>
                            <m:t>𝑺𝑫</m:t>
                          </m:r>
                        </m:den>
                      </m:f>
                    </m:oMath>
                  </m:oMathPara>
                </a14:m>
                <a:endParaRPr lang="en-ID" sz="1100" b="1" dirty="0"/>
              </a:p>
            </p:txBody>
          </p:sp>
        </mc:Choice>
        <mc:Fallback xmlns="">
          <p:sp>
            <p:nvSpPr>
              <p:cNvPr id="4" name="TextBox 1">
                <a:extLst>
                  <a:ext uri="{FF2B5EF4-FFF2-40B4-BE49-F238E27FC236}">
                    <a16:creationId xmlns:a16="http://schemas.microsoft.com/office/drawing/2014/main" id="{74E787C7-E4D8-4423-A7C0-531E41EBD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760" y="686821"/>
                <a:ext cx="714363" cy="339517"/>
              </a:xfrm>
              <a:prstGeom prst="rect">
                <a:avLst/>
              </a:prstGeom>
              <a:blipFill>
                <a:blip r:embed="rId2"/>
                <a:stretch>
                  <a:fillRect l="-4274" r="-32479" b="-1454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64FF2701-9CB6-4B4E-9692-CFFE76D37203}"/>
                  </a:ext>
                </a:extLst>
              </p:cNvPr>
              <p:cNvSpPr txBox="1"/>
              <p:nvPr/>
            </p:nvSpPr>
            <p:spPr>
              <a:xfrm>
                <a:off x="7833423" y="582722"/>
                <a:ext cx="1157688" cy="54771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sz="11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D" sz="11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ID" sz="11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ID" sz="11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ID" sz="11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ID" sz="11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D" sz="1100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D" sz="1100" b="1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D" sz="1100" b="1" i="1">
                                              <a:latin typeface="Cambria Math" panose="02040503050406030204" pitchFamily="18" charset="0"/>
                                            </a:rPr>
                                            <m:t>𝑶</m:t>
                                          </m:r>
                                        </m:e>
                                        <m:sub>
                                          <m:r>
                                            <a:rPr lang="en-ID" sz="1100" b="1" i="1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en-ID" sz="11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ID" sz="1100" b="1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D" sz="1100" b="1" i="1">
                                              <a:latin typeface="Cambria Math" panose="02040503050406030204" pitchFamily="18" charset="0"/>
                                            </a:rPr>
                                            <m:t>𝑬</m:t>
                                          </m:r>
                                        </m:e>
                                        <m:sub>
                                          <m:r>
                                            <a:rPr lang="en-ID" sz="1100" b="1" i="1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ID" sz="11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ID" sz="11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D" sz="1100" b="1" i="1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ID" sz="11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ID" sz="1100" b="1" dirty="0"/>
              </a:p>
            </p:txBody>
          </p:sp>
        </mc:Choice>
        <mc:Fallback xmlns="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64FF2701-9CB6-4B4E-9692-CFFE76D37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423" y="582722"/>
                <a:ext cx="1157688" cy="547714"/>
              </a:xfrm>
              <a:prstGeom prst="rect">
                <a:avLst/>
              </a:prstGeom>
              <a:blipFill>
                <a:blip r:embed="rId3"/>
                <a:stretch>
                  <a:fillRect l="-54211" t="-178652" r="-80000" b="-24943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5">
                <a:extLst>
                  <a:ext uri="{FF2B5EF4-FFF2-40B4-BE49-F238E27FC236}">
                    <a16:creationId xmlns:a16="http://schemas.microsoft.com/office/drawing/2014/main" id="{0E6B45E2-D157-4A6C-AFA2-278A92AAEAC3}"/>
                  </a:ext>
                </a:extLst>
              </p:cNvPr>
              <p:cNvSpPr txBox="1"/>
              <p:nvPr/>
            </p:nvSpPr>
            <p:spPr>
              <a:xfrm>
                <a:off x="7575232" y="1258678"/>
                <a:ext cx="4791076" cy="127740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D" sz="1600" b="1" dirty="0">
                    <a:solidFill>
                      <a:srgbClr val="836967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16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D" sz="16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D" sz="1600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D" sz="1600" b="1" i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ID" sz="1600" b="1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ID" sz="1600" b="1" i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ID" sz="1600" b="1" i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ID" sz="1600" b="1" i="0">
                                    <a:latin typeface="Cambria Math" panose="02040503050406030204" pitchFamily="18" charset="0"/>
                                  </a:rPr>
                                  <m:t>𝟖𝟔</m:t>
                                </m:r>
                              </m:e>
                            </m:d>
                          </m:e>
                          <m:sup>
                            <m:r>
                              <a:rPr lang="en-ID" sz="16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ID" sz="1600" b="1" i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𝟖𝟔</m:t>
                        </m:r>
                      </m:den>
                    </m:f>
                  </m:oMath>
                </a14:m>
                <a:r>
                  <a:rPr lang="en-ID" sz="1600" b="1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1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D" sz="16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D" sz="16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1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ID" sz="1600" b="1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ID" sz="16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6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16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ID" sz="1600" b="1" dirty="0">
                    <a:solidFill>
                      <a:schemeClr val="tx1"/>
                    </a:solidFill>
                    <a:effectLst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1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D" sz="16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D" sz="16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1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  <m:r>
                                  <a:rPr lang="en-ID" sz="1600" b="1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𝟏𝟖</m:t>
                                </m:r>
                                <m: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𝟗𝟒</m:t>
                                </m:r>
                              </m:e>
                            </m:d>
                          </m:e>
                          <m:sup>
                            <m:r>
                              <a:rPr lang="en-ID" sz="16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6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US" sz="16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𝟗𝟒</m:t>
                        </m:r>
                      </m:den>
                    </m:f>
                  </m:oMath>
                </a14:m>
                <a:r>
                  <a:rPr lang="en-ID" sz="1600" b="1" dirty="0">
                    <a:solidFill>
                      <a:schemeClr val="tx1"/>
                    </a:solidFill>
                    <a:effectLst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1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D" sz="16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D" sz="16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1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  <m:r>
                                  <a:rPr lang="en-ID" sz="1600" b="1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𝟐𝟒</m:t>
                                </m:r>
                                <m: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</m:e>
                            </m:d>
                          </m:e>
                          <m:sup>
                            <m:r>
                              <a:rPr lang="en-ID" sz="16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6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𝟐𝟒</m:t>
                        </m:r>
                        <m:r>
                          <a:rPr lang="en-US" sz="16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𝟐𝟑</m:t>
                        </m:r>
                      </m:den>
                    </m:f>
                  </m:oMath>
                </a14:m>
                <a:r>
                  <a:rPr lang="en-ID" sz="1600" b="1" dirty="0">
                    <a:solidFill>
                      <a:schemeClr val="tx1"/>
                    </a:solidFill>
                    <a:effectLst/>
                  </a:rPr>
                  <a:t> + </a:t>
                </a:r>
              </a:p>
              <a:p>
                <a:r>
                  <a:rPr lang="en-ID" sz="1600" b="1" dirty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1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D" sz="16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D" sz="16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1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𝟐𝟏</m:t>
                                </m:r>
                                <m:r>
                                  <a:rPr lang="en-ID" sz="1600" b="1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𝟐𝟏</m:t>
                                </m:r>
                                <m: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𝟑𝟓</m:t>
                                </m:r>
                              </m:e>
                            </m:d>
                          </m:e>
                          <m:sup>
                            <m:r>
                              <a:rPr lang="en-ID" sz="16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6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en-US" sz="16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ID" sz="1600" b="1" dirty="0">
                    <a:solidFill>
                      <a:schemeClr val="tx1"/>
                    </a:solidFill>
                    <a:effectLst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1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D" sz="16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D" sz="16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1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𝟏𝟕</m:t>
                                </m:r>
                                <m:r>
                                  <a:rPr lang="en-ID" sz="1600" b="1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  <m: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𝟗𝟖</m:t>
                                </m:r>
                              </m:e>
                            </m:d>
                          </m:e>
                          <m:sup>
                            <m:r>
                              <a:rPr lang="en-ID" sz="16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6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sz="16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𝟑𝟖</m:t>
                        </m:r>
                      </m:den>
                    </m:f>
                  </m:oMath>
                </a14:m>
                <a:r>
                  <a:rPr lang="en-ID" sz="1600" b="1" dirty="0">
                    <a:solidFill>
                      <a:schemeClr val="tx1"/>
                    </a:solidFill>
                    <a:effectLst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1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D" sz="16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D" sz="16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1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ID" sz="1600" b="1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1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ID" sz="1600" b="1" i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𝟑𝟖</m:t>
                                </m:r>
                              </m:e>
                            </m:d>
                          </m:e>
                          <m:sup>
                            <m:r>
                              <a:rPr lang="en-ID" sz="1600" b="1" i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16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16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6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𝟑𝟖</m:t>
                        </m:r>
                      </m:den>
                    </m:f>
                  </m:oMath>
                </a14:m>
                <a:endParaRPr lang="en-US" sz="1600" b="1" dirty="0">
                  <a:solidFill>
                    <a:schemeClr val="tx1"/>
                  </a:solidFill>
                  <a:effectLst/>
                </a:endParaRPr>
              </a:p>
              <a:p>
                <a:endParaRPr lang="en-ID" sz="1600" b="1" dirty="0">
                  <a:solidFill>
                    <a:schemeClr val="tx1"/>
                  </a:solidFill>
                  <a:effectLst/>
                </a:endParaRPr>
              </a:p>
              <a:p>
                <a:r>
                  <a:rPr lang="en-ID" sz="1600" b="1" dirty="0">
                    <a:solidFill>
                      <a:schemeClr val="tx1"/>
                    </a:solidFill>
                    <a:effectLst/>
                  </a:rPr>
                  <a:t>= 0.427  </a:t>
                </a:r>
                <a:endParaRPr lang="en-ID" sz="1600" b="1" dirty="0"/>
              </a:p>
            </p:txBody>
          </p:sp>
        </mc:Choice>
        <mc:Fallback xmlns="">
          <p:sp>
            <p:nvSpPr>
              <p:cNvPr id="9" name="TextBox 5">
                <a:extLst>
                  <a:ext uri="{FF2B5EF4-FFF2-40B4-BE49-F238E27FC236}">
                    <a16:creationId xmlns:a16="http://schemas.microsoft.com/office/drawing/2014/main" id="{0E6B45E2-D157-4A6C-AFA2-278A92AAE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232" y="1258678"/>
                <a:ext cx="4791076" cy="1277401"/>
              </a:xfrm>
              <a:prstGeom prst="rect">
                <a:avLst/>
              </a:prstGeom>
              <a:blipFill>
                <a:blip r:embed="rId4"/>
                <a:stretch>
                  <a:fillRect l="-2672" b="-904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DD7F2D4-039E-4CAF-AC80-CE79AE3FE4D8}"/>
              </a:ext>
            </a:extLst>
          </p:cNvPr>
          <p:cNvSpPr txBox="1"/>
          <p:nvPr/>
        </p:nvSpPr>
        <p:spPr>
          <a:xfrm>
            <a:off x="534469" y="3059668"/>
            <a:ext cx="5729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4. </a:t>
            </a:r>
            <a:r>
              <a:rPr lang="en-ID" dirty="0" err="1"/>
              <a:t>Derajat</a:t>
            </a:r>
            <a:r>
              <a:rPr lang="en-ID" dirty="0"/>
              <a:t> </a:t>
            </a:r>
            <a:r>
              <a:rPr lang="en-ID" dirty="0" err="1"/>
              <a:t>Bebas</a:t>
            </a:r>
            <a:r>
              <a:rPr lang="en-ID" dirty="0"/>
              <a:t> Df = ( k =</a:t>
            </a:r>
            <a:r>
              <a:rPr lang="en-ID" dirty="0" err="1"/>
              <a:t>panjang</a:t>
            </a:r>
            <a:r>
              <a:rPr lang="en-ID" dirty="0"/>
              <a:t> </a:t>
            </a:r>
            <a:r>
              <a:rPr lang="en-ID" dirty="0" err="1"/>
              <a:t>kelas</a:t>
            </a:r>
            <a:r>
              <a:rPr lang="en-ID" dirty="0"/>
              <a:t>) – 3 ) = ( 5 – 3 ) =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958DA1-4AD8-4590-86AF-7B63AAFE2EFC}"/>
              </a:ext>
            </a:extLst>
          </p:cNvPr>
          <p:cNvSpPr txBox="1"/>
          <p:nvPr/>
        </p:nvSpPr>
        <p:spPr>
          <a:xfrm>
            <a:off x="534469" y="3528745"/>
            <a:ext cx="55615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5. Nilai tabel Nilai tabel X2 ; α = 0,05 ; df = 2 ; = 5,991. Tabel X2 (Chi-Square) pada lampiran.</a:t>
            </a:r>
            <a:endParaRPr lang="en-ID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3D32AF-229B-4C9B-A692-AFA33AD93D68}"/>
              </a:ext>
            </a:extLst>
          </p:cNvPr>
          <p:cNvSpPr txBox="1"/>
          <p:nvPr/>
        </p:nvSpPr>
        <p:spPr>
          <a:xfrm>
            <a:off x="534469" y="4198083"/>
            <a:ext cx="6372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6. Daerah </a:t>
            </a:r>
            <a:r>
              <a:rPr lang="en-ID" dirty="0" err="1"/>
              <a:t>penolakan</a:t>
            </a:r>
            <a:r>
              <a:rPr lang="en-ID" dirty="0"/>
              <a:t> </a:t>
            </a:r>
          </a:p>
          <a:p>
            <a:r>
              <a:rPr lang="en-ID" dirty="0"/>
              <a:t>-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gambar</a:t>
            </a:r>
            <a:endParaRPr lang="en-ID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523957-1F0A-47EA-AA2B-0598E2B299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567" t="55119" r="29975" b="33515"/>
          <a:stretch/>
        </p:blipFill>
        <p:spPr>
          <a:xfrm>
            <a:off x="692252" y="4797129"/>
            <a:ext cx="2942487" cy="12700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063E98C-99F2-4B01-8B76-8A554E50CC67}"/>
              </a:ext>
            </a:extLst>
          </p:cNvPr>
          <p:cNvSpPr txBox="1"/>
          <p:nvPr/>
        </p:nvSpPr>
        <p:spPr>
          <a:xfrm>
            <a:off x="448627" y="6092836"/>
            <a:ext cx="6372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- Menggunakan rumus |0,427 | &lt; |5,991| ; berarti Ho diterima, Ha ditolak</a:t>
            </a:r>
            <a:endParaRPr lang="en-ID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5FF412-9A1C-4C07-87F5-DF561C45F693}"/>
              </a:ext>
            </a:extLst>
          </p:cNvPr>
          <p:cNvSpPr txBox="1"/>
          <p:nvPr/>
        </p:nvSpPr>
        <p:spPr>
          <a:xfrm>
            <a:off x="6263640" y="3021764"/>
            <a:ext cx="5593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7. </a:t>
            </a:r>
            <a:r>
              <a:rPr lang="es-ES" dirty="0" err="1"/>
              <a:t>Kesimpulan</a:t>
            </a:r>
            <a:r>
              <a:rPr lang="es-ES" dirty="0"/>
              <a:t> </a:t>
            </a:r>
            <a:r>
              <a:rPr lang="es-ES" dirty="0" err="1"/>
              <a:t>Populasi</a:t>
            </a:r>
            <a:r>
              <a:rPr lang="es-ES" dirty="0"/>
              <a:t> </a:t>
            </a:r>
            <a:r>
              <a:rPr lang="es-ES" dirty="0" err="1"/>
              <a:t>tinggi</a:t>
            </a:r>
            <a:r>
              <a:rPr lang="es-ES" dirty="0"/>
              <a:t> </a:t>
            </a:r>
            <a:r>
              <a:rPr lang="es-ES" dirty="0" err="1"/>
              <a:t>badan</a:t>
            </a:r>
            <a:r>
              <a:rPr lang="es-ES" dirty="0"/>
              <a:t> </a:t>
            </a:r>
            <a:r>
              <a:rPr lang="es-ES" dirty="0" err="1"/>
              <a:t>mahasiswa</a:t>
            </a:r>
            <a:r>
              <a:rPr lang="es-ES" dirty="0"/>
              <a:t> </a:t>
            </a:r>
            <a:r>
              <a:rPr lang="es-ES" dirty="0" err="1"/>
              <a:t>berdistribusi</a:t>
            </a:r>
            <a:r>
              <a:rPr lang="es-ES" dirty="0"/>
              <a:t> normal α = 0,05.</a:t>
            </a:r>
            <a:endParaRPr lang="en-ID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FA814B-0D9F-4C2B-9493-6F62B066357C}"/>
              </a:ext>
            </a:extLst>
          </p:cNvPr>
          <p:cNvSpPr/>
          <p:nvPr/>
        </p:nvSpPr>
        <p:spPr>
          <a:xfrm flipV="1">
            <a:off x="335280" y="6680913"/>
            <a:ext cx="11521440" cy="582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12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2994</Words>
  <Application>Microsoft Office PowerPoint</Application>
  <PresentationFormat>Widescreen</PresentationFormat>
  <Paragraphs>546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Adobe Garamond Pro Bold</vt:lpstr>
      <vt:lpstr>Adobe Hebrew</vt:lpstr>
      <vt:lpstr>Arial</vt:lpstr>
      <vt:lpstr>Bahnschrift Condensed</vt:lpstr>
      <vt:lpstr>Bahnschrift Light</vt:lpstr>
      <vt:lpstr>Bahnschrift SemiCondensed</vt:lpstr>
      <vt:lpstr>Bernard MT Condensed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40</cp:revision>
  <dcterms:created xsi:type="dcterms:W3CDTF">2021-01-06T13:35:14Z</dcterms:created>
  <dcterms:modified xsi:type="dcterms:W3CDTF">2021-01-08T14:39:19Z</dcterms:modified>
</cp:coreProperties>
</file>