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TUGAS PERTEMUAN 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>
              <a:defRPr/>
            </a:pPr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Warna-warni Tindakan: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 Brain Color </a:t>
            </a:r>
            <a:endParaRPr lang="en-MY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2DBABE-1A04-4A3D-90B1-E020EE2010B0}" type="datetime1">
              <a:rPr lang="en-US"/>
              <a:pPr>
                <a:defRPr/>
              </a:pPr>
              <a:t>4/18/2021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11096A-E068-4C6A-9075-E5571EE3DC2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814513"/>
            <a:ext cx="8229600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id-ID" sz="2400">
                <a:latin typeface="+mn-lt"/>
                <a:cs typeface="+mn-cs"/>
              </a:rPr>
              <a:t>Cara BerpikirAnda masing-masing akan menentukan tindakan seperti apa yang Anda ambil setiap kali Anda berhadapan dengan masalah. Setiap orang mempunyai warna-warni pikiran yang berbeda-beda. 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id-ID" sz="2400">
                <a:latin typeface="+mn-lt"/>
                <a:cs typeface="+mn-cs"/>
              </a:rPr>
              <a:t>Seperti apakah cara berpikir Anda dan bagaimana Anda merespons persoalan-persoalan, ikuti tes Brain Color 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endParaRPr lang="id-ID" sz="2400" dirty="0">
              <a:latin typeface="+mn-lt"/>
              <a:cs typeface="+mn-cs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89B84D-8AE5-474B-B82B-441E5A2F9292}" type="datetime1">
              <a:rPr lang="en-US"/>
              <a:pPr>
                <a:defRPr/>
              </a:pPr>
              <a:t>4/18/2021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69E722-32B5-4ECB-A158-3A99563AEE3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15365" name="Picture 7"/>
          <p:cNvPicPr>
            <a:picLocks noChangeAspect="1" noChangeArrowheads="1"/>
          </p:cNvPicPr>
          <p:nvPr/>
        </p:nvPicPr>
        <p:blipFill>
          <a:blip r:embed="rId2" cstate="print"/>
          <a:srcRect b="48663"/>
          <a:stretch>
            <a:fillRect/>
          </a:stretch>
        </p:blipFill>
        <p:spPr bwMode="auto">
          <a:xfrm>
            <a:off x="142875" y="469900"/>
            <a:ext cx="8839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Petunjuk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Pengisian</a:t>
            </a:r>
            <a:endParaRPr lang="en-MY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0FCE31-0951-4403-BFD9-712EE03C2669}" type="datetime1">
              <a:rPr lang="en-US"/>
              <a:pPr>
                <a:defRPr/>
              </a:pPr>
              <a:t>4/18/2021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CD57C2-CEF1-4A47-B815-31EB1274871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000">
                <a:latin typeface="+mn-lt"/>
                <a:cs typeface="+mn-cs"/>
              </a:rPr>
              <a:t>Anda diminta memberi skor antara 1 sampai dengan 4 pada setiap baris kata-kata di bawah ini. Pada statement-statement di bawah ini Anda akan menemui kata-kata yang biasa Anda temui. Beberapa kata lebih Anda sukai dari kata yang lainnya karena kata-kata tersebut lebih mewakili diri Anda. Maka berilah Skor 4 pada kata yang mewakili diri Anda, dan 1 yang bukan mewakili diri Anda. Sedangkan kata yang mendekati diri Anda beri skor 3 dan seterusnya.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000">
                <a:latin typeface="+mn-lt"/>
                <a:cs typeface="+mn-cs"/>
              </a:rPr>
              <a:t>Perhatikanlah, mengisinya harus baris demi baris (horizontal), bukan vertikal. Anda baru boleh pindah ke baris berikutnya setelah satu baris selesai.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000">
                <a:latin typeface="+mn-lt"/>
                <a:cs typeface="+mn-cs"/>
              </a:rPr>
              <a:t>Setelah selesai jumlahkanlah skor setiap kolom dan isilah total skor di bagian bawah. Kini lingkarilah total skor yang tertinggi</a:t>
            </a:r>
            <a:endParaRPr lang="en-US" sz="2000" dirty="0">
              <a:latin typeface="+mn-lt"/>
              <a:cs typeface="+mn-cs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182</Words>
  <Application>Microsoft Office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TUGAS PERTEMUAN 5</vt:lpstr>
      <vt:lpstr>Warna-warni Tindakan:  Test Brain Color </vt:lpstr>
      <vt:lpstr>Slide 3</vt:lpstr>
      <vt:lpstr>Petunjuk Pengisian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PERTEMUAN 5</dc:title>
  <dc:creator>User</dc:creator>
  <cp:lastModifiedBy>User</cp:lastModifiedBy>
  <cp:revision>1</cp:revision>
  <dcterms:created xsi:type="dcterms:W3CDTF">2006-08-16T00:00:00Z</dcterms:created>
  <dcterms:modified xsi:type="dcterms:W3CDTF">2021-04-18T12:42:11Z</dcterms:modified>
</cp:coreProperties>
</file>