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notesMasterIdLst>
    <p:notesMasterId r:id="rId3"/>
  </p:notesMasterIdLst>
  <p:handoutMasterIdLst>
    <p:handoutMasterId r:id="rId4"/>
  </p:handoutMasterIdLst>
  <p:sldIdLst>
    <p:sldId id="324" r:id="rId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4" autoAdjust="0"/>
  </p:normalViewPr>
  <p:slideViewPr>
    <p:cSldViewPr>
      <p:cViewPr varScale="1">
        <p:scale>
          <a:sx n="74" d="100"/>
          <a:sy n="74" d="100"/>
        </p:scale>
        <p:origin x="10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D6F33538-A2B5-4D5D-9580-77C49B66A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8B3FA9-7A2A-46F8-A193-48A6B50B474B}" type="datetimeFigureOut">
              <a:rPr lang="en-US"/>
              <a:pPr>
                <a:defRPr/>
              </a:pPr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91E1C55-DBDF-462B-90DF-AB78008D2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4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29B94-EC7F-478E-B218-68A88350F932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97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534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935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732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96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35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7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EAAC-81F7-49A9-9B16-AFF89299EBD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709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966AA-EDBA-45A5-AACB-D2A7918F2E16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1829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66C24-DFA4-4D16-9E98-90C4C9EE49B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3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DBDBD-BE29-4426-9A6E-1EF6414812F3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439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D7678-5AD9-4BF3-AABB-20F09D6F8D4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16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A1352-FEDC-4B5D-B456-657E25DCB32E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0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81196-A00B-4770-A3BE-AB5B4996922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7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E1B1-2AE0-4040-8FFC-6C17FB37F5F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0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19D99-3467-4C7E-9D72-BD5D9A3B80F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86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6BB9A-BC5C-40B2-8578-2662CEE6ECC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4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AE73F-4913-4055-9310-33B8F3DA22D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86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573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1340768"/>
            <a:ext cx="8673976" cy="5256583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571500" lvl="1" indent="-457200" eaLnBrk="1" hangingPunct="1">
              <a:defRPr/>
            </a:pPr>
            <a:r>
              <a:rPr lang="en-GB" sz="2800" dirty="0" err="1"/>
              <a:t>Supaya</a:t>
            </a:r>
            <a:r>
              <a:rPr lang="en-GB" sz="2800" dirty="0"/>
              <a:t> </a:t>
            </a:r>
            <a:r>
              <a:rPr lang="en-GB" sz="2800" dirty="0" err="1"/>
              <a:t>masalah</a:t>
            </a:r>
            <a:r>
              <a:rPr lang="en-GB" sz="2800" dirty="0"/>
              <a:t> </a:t>
            </a:r>
            <a:r>
              <a:rPr lang="en-GB" sz="2800" dirty="0" err="1"/>
              <a:t>tersebut</a:t>
            </a:r>
            <a:r>
              <a:rPr lang="en-GB" sz="2800" dirty="0"/>
              <a:t> </a:t>
            </a:r>
            <a:r>
              <a:rPr lang="en-GB" sz="2800" dirty="0" err="1"/>
              <a:t>dapat</a:t>
            </a:r>
            <a:r>
              <a:rPr lang="en-GB" sz="2800" dirty="0"/>
              <a:t> </a:t>
            </a:r>
            <a:r>
              <a:rPr lang="en-GB" sz="2800" dirty="0" err="1"/>
              <a:t>terjawab</a:t>
            </a:r>
            <a:r>
              <a:rPr lang="en-GB" sz="2800" dirty="0"/>
              <a:t> </a:t>
            </a:r>
            <a:r>
              <a:rPr lang="en-GB" sz="2800" dirty="0" err="1"/>
              <a:t>secara</a:t>
            </a:r>
            <a:r>
              <a:rPr lang="en-GB" sz="2800" dirty="0"/>
              <a:t> </a:t>
            </a:r>
            <a:r>
              <a:rPr lang="en-GB" sz="2800" dirty="0" err="1"/>
              <a:t>akurat</a:t>
            </a:r>
            <a:r>
              <a:rPr lang="en-GB" sz="2800" dirty="0"/>
              <a:t>, </a:t>
            </a:r>
            <a:r>
              <a:rPr lang="en-GB" sz="2800" dirty="0" err="1"/>
              <a:t>masalah</a:t>
            </a:r>
            <a:r>
              <a:rPr lang="en-GB" sz="2800" dirty="0"/>
              <a:t> yang </a:t>
            </a:r>
            <a:r>
              <a:rPr lang="en-GB" sz="2800" dirty="0" err="1"/>
              <a:t>akan</a:t>
            </a:r>
            <a:r>
              <a:rPr lang="en-GB" sz="2800" dirty="0"/>
              <a:t> </a:t>
            </a:r>
            <a:r>
              <a:rPr lang="en-GB" sz="2800" dirty="0" err="1"/>
              <a:t>diteliti</a:t>
            </a:r>
            <a:r>
              <a:rPr lang="en-GB" sz="2800" dirty="0"/>
              <a:t> </a:t>
            </a:r>
            <a:r>
              <a:rPr lang="en-GB" sz="2800" dirty="0" err="1"/>
              <a:t>perlu</a:t>
            </a:r>
            <a:r>
              <a:rPr lang="en-GB" sz="2800" dirty="0"/>
              <a:t> </a:t>
            </a:r>
            <a:r>
              <a:rPr lang="en-GB" sz="2800" dirty="0" err="1"/>
              <a:t>dirumuskan</a:t>
            </a:r>
            <a:r>
              <a:rPr lang="en-GB" sz="2800" dirty="0"/>
              <a:t> </a:t>
            </a:r>
            <a:r>
              <a:rPr lang="en-GB" sz="2800" dirty="0" err="1"/>
              <a:t>secara</a:t>
            </a:r>
            <a:r>
              <a:rPr lang="en-GB" sz="2800" dirty="0"/>
              <a:t> </a:t>
            </a:r>
            <a:r>
              <a:rPr lang="en-GB" sz="2800" dirty="0" err="1"/>
              <a:t>spesifik</a:t>
            </a:r>
            <a:r>
              <a:rPr lang="en-GB" sz="2800" dirty="0"/>
              <a:t>.  </a:t>
            </a:r>
          </a:p>
          <a:p>
            <a:pPr marL="571500" lvl="1" indent="-457200" eaLnBrk="1" hangingPunct="1">
              <a:defRPr/>
            </a:pPr>
            <a:r>
              <a:rPr lang="en-GB" sz="2800" dirty="0" err="1"/>
              <a:t>Untuk</a:t>
            </a:r>
            <a:r>
              <a:rPr lang="en-GB" sz="2800" dirty="0"/>
              <a:t> </a:t>
            </a:r>
            <a:r>
              <a:rPr lang="en-GB" sz="2800" dirty="0" err="1"/>
              <a:t>mempermudah</a:t>
            </a:r>
            <a:r>
              <a:rPr lang="en-GB" sz="2800" dirty="0"/>
              <a:t>, </a:t>
            </a:r>
            <a:r>
              <a:rPr lang="en-GB" sz="2800" dirty="0" err="1"/>
              <a:t>rumusan</a:t>
            </a:r>
            <a:r>
              <a:rPr lang="en-GB" sz="2800" dirty="0"/>
              <a:t> </a:t>
            </a:r>
            <a:r>
              <a:rPr lang="en-GB" sz="2800" dirty="0" err="1"/>
              <a:t>masalah</a:t>
            </a:r>
            <a:r>
              <a:rPr lang="en-GB" sz="2800" dirty="0"/>
              <a:t> </a:t>
            </a:r>
            <a:r>
              <a:rPr lang="en-GB" sz="2800" dirty="0" err="1"/>
              <a:t>dapat</a:t>
            </a:r>
            <a:r>
              <a:rPr lang="en-GB" sz="2800" dirty="0"/>
              <a:t> </a:t>
            </a:r>
            <a:r>
              <a:rPr lang="en-GB" sz="2800" dirty="0" err="1"/>
              <a:t>disajikan</a:t>
            </a:r>
            <a:r>
              <a:rPr lang="en-GB" sz="2800" dirty="0"/>
              <a:t> </a:t>
            </a:r>
            <a:r>
              <a:rPr lang="en-GB" sz="2800" dirty="0" err="1"/>
              <a:t>dalam</a:t>
            </a:r>
            <a:r>
              <a:rPr lang="en-GB" sz="2800" dirty="0"/>
              <a:t> </a:t>
            </a:r>
            <a:r>
              <a:rPr lang="en-GB" sz="2800" dirty="0" err="1"/>
              <a:t>bentuk</a:t>
            </a:r>
            <a:r>
              <a:rPr lang="en-GB" sz="2800" dirty="0"/>
              <a:t> </a:t>
            </a:r>
            <a:r>
              <a:rPr lang="en-GB" sz="2800" dirty="0" err="1"/>
              <a:t>kalimat</a:t>
            </a:r>
            <a:r>
              <a:rPr lang="en-GB" sz="2800" dirty="0"/>
              <a:t> </a:t>
            </a:r>
            <a:r>
              <a:rPr lang="en-GB" sz="2800" dirty="0" err="1"/>
              <a:t>tanya</a:t>
            </a:r>
            <a:r>
              <a:rPr lang="en-GB" sz="2800" dirty="0"/>
              <a:t>, </a:t>
            </a:r>
            <a:r>
              <a:rPr lang="en-GB" sz="2800" dirty="0" err="1"/>
              <a:t>setelah</a:t>
            </a:r>
            <a:r>
              <a:rPr lang="en-GB" sz="2800" dirty="0"/>
              <a:t> </a:t>
            </a:r>
            <a:r>
              <a:rPr lang="en-GB" sz="2800" dirty="0" err="1"/>
              <a:t>didahului</a:t>
            </a:r>
            <a:r>
              <a:rPr lang="en-GB" sz="2800" dirty="0"/>
              <a:t> </a:t>
            </a:r>
            <a:r>
              <a:rPr lang="en-GB" sz="2800" dirty="0" err="1"/>
              <a:t>uraian</a:t>
            </a:r>
            <a:r>
              <a:rPr lang="en-GB" sz="2800" dirty="0"/>
              <a:t> </a:t>
            </a:r>
            <a:r>
              <a:rPr lang="en-GB" sz="2800" dirty="0" err="1"/>
              <a:t>masalah</a:t>
            </a:r>
            <a:r>
              <a:rPr lang="en-GB" sz="2800" dirty="0"/>
              <a:t> </a:t>
            </a:r>
            <a:r>
              <a:rPr lang="en-GB" sz="2800" dirty="0" err="1"/>
              <a:t>penelitian</a:t>
            </a:r>
            <a:r>
              <a:rPr lang="en-GB" sz="2800" dirty="0"/>
              <a:t>.</a:t>
            </a:r>
          </a:p>
          <a:p>
            <a:pPr marL="571500" lvl="1" indent="-457200" eaLnBrk="1" hangingPunct="1">
              <a:defRPr/>
            </a:pPr>
            <a:r>
              <a:rPr lang="en-GB" sz="2800" dirty="0" err="1">
                <a:latin typeface="Arial" charset="0"/>
              </a:rPr>
              <a:t>Contoh</a:t>
            </a:r>
            <a:endParaRPr lang="en-US" sz="2800" dirty="0">
              <a:latin typeface="Arial" charset="0"/>
            </a:endParaRPr>
          </a:p>
          <a:p>
            <a:pPr marL="571500" lvl="1" indent="-457200" eaLnBrk="1" hangingPunct="1">
              <a:buFont typeface="Wingdings" pitchFamily="2" charset="2"/>
              <a:buNone/>
              <a:defRPr/>
            </a:pPr>
            <a:endParaRPr lang="en-AU" dirty="0">
              <a:latin typeface="Arial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827088" y="381000"/>
            <a:ext cx="676924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1.4 RUMUSAN MASALAH</a:t>
            </a:r>
            <a:endParaRPr lang="en-AU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F54BE9C-9AC3-456B-93D8-2D7CD306C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med" advClick="0" advTm="5065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4878</TotalTime>
  <Words>39</Words>
  <Application>Microsoft Office PowerPoint</Application>
  <PresentationFormat>On-screen Show (4:3)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Bookman Old Style</vt:lpstr>
      <vt:lpstr>Calibri</vt:lpstr>
      <vt:lpstr>Rockwell</vt:lpstr>
      <vt:lpstr>Tahoma</vt:lpstr>
      <vt:lpstr>Wingdings</vt:lpstr>
      <vt:lpstr>Damask</vt:lpstr>
      <vt:lpstr>PowerPoint Presentation</vt:lpstr>
    </vt:vector>
  </TitlesOfParts>
  <Company>Deakin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Network [An Introduction]</dc:title>
  <dc:creator>sriyanto</dc:creator>
  <cp:lastModifiedBy>Microsoft</cp:lastModifiedBy>
  <cp:revision>136</cp:revision>
  <cp:lastPrinted>2015-11-05T03:29:52Z</cp:lastPrinted>
  <dcterms:created xsi:type="dcterms:W3CDTF">2005-12-05T03:26:26Z</dcterms:created>
  <dcterms:modified xsi:type="dcterms:W3CDTF">2021-04-23T01:30:38Z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TC011032991033</vt:lpwstr>
  </property>
</Properties>
</file>