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notesMasterIdLst>
    <p:notesMasterId r:id="rId3"/>
  </p:notesMasterIdLst>
  <p:handoutMasterIdLst>
    <p:handoutMasterId r:id="rId4"/>
  </p:handoutMasterIdLst>
  <p:sldIdLst>
    <p:sldId id="350" r:id="rId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4" autoAdjust="0"/>
  </p:normalViewPr>
  <p:slideViewPr>
    <p:cSldViewPr>
      <p:cViewPr varScale="1">
        <p:scale>
          <a:sx n="74" d="100"/>
          <a:sy n="74" d="100"/>
        </p:scale>
        <p:origin x="10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D6F33538-A2B5-4D5D-9580-77C49B66A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75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98B3FA9-7A2A-46F8-A193-48A6B50B474B}" type="datetimeFigureOut">
              <a:rPr lang="en-US"/>
              <a:pPr>
                <a:defRPr/>
              </a:pPr>
              <a:t>4/23/2021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91E1C55-DBDF-462B-90DF-AB78008D2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44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29B94-EC7F-478E-B218-68A88350F932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979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0E858-A27E-41FE-A1D1-6ABA1D043175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534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0E858-A27E-41FE-A1D1-6ABA1D043175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9354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0E858-A27E-41FE-A1D1-6ABA1D043175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732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0E858-A27E-41FE-A1D1-6ABA1D043175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0968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0E858-A27E-41FE-A1D1-6ABA1D043175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0355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0E858-A27E-41FE-A1D1-6ABA1D043175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5573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6EAAC-81F7-49A9-9B16-AFF89299EBD8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9709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966AA-EDBA-45A5-AACB-D2A7918F2E16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182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DBDBD-BE29-4426-9A6E-1EF6414812F3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439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D7678-5AD9-4BF3-AABB-20F09D6F8D44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016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A1352-FEDC-4B5D-B456-657E25DCB32E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102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81196-A00B-4770-A3BE-AB5B49969228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657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9E1B1-2AE0-4040-8FFC-6C17FB37F5F1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605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19D99-3467-4C7E-9D72-BD5D9A3B80F4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186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6BB9A-BC5C-40B2-8578-2662CEE6ECC8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04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AE73F-4913-4055-9310-33B8F3DA22D8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586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00E858-A27E-41FE-A1D1-6ABA1D043175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6573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8C2F9-B795-4601-AB5D-0A548769A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609601"/>
            <a:ext cx="7911116" cy="1326321"/>
          </a:xfrm>
        </p:spPr>
        <p:txBody>
          <a:bodyPr>
            <a:norm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MANFAAT / KEGUNAAN PENELITIAN (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contoh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)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E2825-A31D-4E25-BEF3-6E4FCBCF1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628800"/>
            <a:ext cx="7765322" cy="4162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err="1"/>
              <a:t>Penelitian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bermanfaat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mendapatkan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perilaku</a:t>
            </a:r>
            <a:r>
              <a:rPr lang="en-US" sz="2800" dirty="0"/>
              <a:t> </a:t>
            </a:r>
            <a:r>
              <a:rPr lang="en-US" sz="2800" dirty="0" err="1"/>
              <a:t>penggunaan</a:t>
            </a:r>
            <a:r>
              <a:rPr lang="en-US" sz="2800" dirty="0"/>
              <a:t> </a:t>
            </a:r>
            <a:r>
              <a:rPr lang="en-US" sz="2800" dirty="0" err="1"/>
              <a:t>pulsa</a:t>
            </a:r>
            <a:r>
              <a:rPr lang="en-US" sz="2800" dirty="0"/>
              <a:t> </a:t>
            </a:r>
            <a:r>
              <a:rPr lang="en-US" sz="2800" dirty="0" err="1"/>
              <a:t>listrik</a:t>
            </a:r>
            <a:r>
              <a:rPr lang="en-US" sz="2800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masukan</a:t>
            </a:r>
            <a:r>
              <a:rPr lang="en-US" sz="2800" dirty="0"/>
              <a:t> </a:t>
            </a:r>
            <a:r>
              <a:rPr lang="en-US" sz="2800" dirty="0" err="1"/>
              <a:t>perbaikan</a:t>
            </a:r>
            <a:r>
              <a:rPr lang="en-US" sz="2800" dirty="0"/>
              <a:t> </a:t>
            </a:r>
            <a:r>
              <a:rPr lang="en-US" sz="2800" dirty="0" err="1"/>
              <a:t>penerapan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rangka</a:t>
            </a:r>
            <a:r>
              <a:rPr lang="en-US" sz="2800" dirty="0"/>
              <a:t>  </a:t>
            </a:r>
            <a:r>
              <a:rPr lang="en-US" sz="2800" dirty="0" err="1"/>
              <a:t>menunjang</a:t>
            </a:r>
            <a:r>
              <a:rPr lang="en-US" sz="2800" dirty="0"/>
              <a:t> </a:t>
            </a:r>
            <a:r>
              <a:rPr lang="en-US" sz="2800" dirty="0" err="1"/>
              <a:t>tercapainya</a:t>
            </a:r>
            <a:r>
              <a:rPr lang="en-US" sz="2800" dirty="0"/>
              <a:t> </a:t>
            </a:r>
            <a:r>
              <a:rPr lang="en-US" sz="2800" i="1" dirty="0"/>
              <a:t>good corporate governance</a:t>
            </a:r>
            <a:r>
              <a:rPr lang="en-US" sz="2800" dirty="0"/>
              <a:t> pada PT.XYZ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BD74659-458C-4430-88AC-966DDEB729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3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10"/>
    </mc:Choice>
    <mc:Fallback xmlns="">
      <p:transition spd="slow" advTm="55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4881</TotalTime>
  <Words>38</Words>
  <Application>Microsoft Office PowerPoint</Application>
  <PresentationFormat>On-screen Show (4:3)</PresentationFormat>
  <Paragraphs>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Calibri</vt:lpstr>
      <vt:lpstr>Rockwell</vt:lpstr>
      <vt:lpstr>Damask</vt:lpstr>
      <vt:lpstr>MANFAAT / KEGUNAAN PENELITIAN (contoh)</vt:lpstr>
    </vt:vector>
  </TitlesOfParts>
  <Company>Deakin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Network [An Introduction]</dc:title>
  <dc:creator>sriyanto</dc:creator>
  <cp:lastModifiedBy>Microsoft</cp:lastModifiedBy>
  <cp:revision>137</cp:revision>
  <cp:lastPrinted>2015-11-05T03:29:52Z</cp:lastPrinted>
  <dcterms:created xsi:type="dcterms:W3CDTF">2005-12-05T03:26:26Z</dcterms:created>
  <dcterms:modified xsi:type="dcterms:W3CDTF">2021-04-23T08:12:45Z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TC011032991033</vt:lpwstr>
  </property>
</Properties>
</file>