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6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A112C-C136-4EE5-8902-B8811C8A0E6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7B337-6203-4B20-A1F2-F2EF3D766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15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8AB064-AC47-4A3E-8444-088551A674F5}" type="slidenum">
              <a:rPr kumimoji="0"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1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7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41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CB4B4-E461-48D8-B86C-1B92DCB56E25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87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4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9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2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4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0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7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5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3D75-C9D1-496A-A47A-6392187996C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9AC64-44B8-4FC3-9D94-2218EA02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00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476250"/>
            <a:ext cx="7245350" cy="86451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/>
              <a:t>TUGAS 6 </a:t>
            </a:r>
            <a:r>
              <a:rPr lang="en-US" sz="4000" b="1" dirty="0"/>
              <a:t>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133601" y="1600200"/>
            <a:ext cx="7319963" cy="41148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Buatlah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: </a:t>
            </a:r>
          </a:p>
          <a:p>
            <a:pPr marL="0" indent="0">
              <a:buNone/>
              <a:defRPr/>
            </a:pP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Jadwal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sebelumnya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5383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TUGAS 6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5 :</dc:title>
  <dc:creator>Microsoft</dc:creator>
  <cp:lastModifiedBy>Microsoft</cp:lastModifiedBy>
  <cp:revision>6</cp:revision>
  <dcterms:created xsi:type="dcterms:W3CDTF">2021-05-03T07:18:07Z</dcterms:created>
  <dcterms:modified xsi:type="dcterms:W3CDTF">2021-05-18T14:15:15Z</dcterms:modified>
</cp:coreProperties>
</file>