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91" r:id="rId3"/>
    <p:sldId id="297" r:id="rId4"/>
    <p:sldId id="303" r:id="rId5"/>
    <p:sldId id="302" r:id="rId6"/>
  </p:sldIdLst>
  <p:sldSz cx="9144000" cy="6858000" type="screen4x3"/>
  <p:notesSz cx="6761163" cy="9942513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Operasi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(Bab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16)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/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input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output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Keputusan-keputusan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dalam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Operasi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Desain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Pemilihan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Lokasi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Desain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Rantai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Pasokan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Persediaan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Penjadwalan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Pemeliharaan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Anggaran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Langkah-langkah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Penetapan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Anggaran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Produksi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perkiraan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unit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terjual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persediaan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Menambahkan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persediaan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persediaan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643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11225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2864</TotalTime>
  <Words>125</Words>
  <Application>Microsoft Office PowerPoint</Application>
  <PresentationFormat>On-screen Show (4:3)</PresentationFormat>
  <Paragraphs>49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Pengertian Manajemen Operasi</vt:lpstr>
      <vt:lpstr>Keputusan-keputusan dalam Manajemen Operasi</vt:lpstr>
      <vt:lpstr>Langkah-langkah Penetapan Anggaran Produksi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444</cp:revision>
  <cp:lastPrinted>2015-09-17T08:41:14Z</cp:lastPrinted>
  <dcterms:created xsi:type="dcterms:W3CDTF">2010-04-18T12:06:30Z</dcterms:created>
  <dcterms:modified xsi:type="dcterms:W3CDTF">2016-03-05T17:19:06Z</dcterms:modified>
  <cp:contentStatus/>
</cp:coreProperties>
</file>