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59" r:id="rId6"/>
    <p:sldId id="260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E1A7B-52A4-4014-8DC9-C0EC823C5A4B}" type="datetimeFigureOut">
              <a:rPr lang="en-US" smtClean="0"/>
              <a:t>7/12/2021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C03D4-A20F-46F0-AA6B-4F21CB9926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599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E1A7B-52A4-4014-8DC9-C0EC823C5A4B}" type="datetimeFigureOut">
              <a:rPr lang="en-US" smtClean="0"/>
              <a:t>7/12/2021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C03D4-A20F-46F0-AA6B-4F21CB9926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995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E1A7B-52A4-4014-8DC9-C0EC823C5A4B}" type="datetimeFigureOut">
              <a:rPr lang="en-US" smtClean="0"/>
              <a:t>7/12/2021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C03D4-A20F-46F0-AA6B-4F21CB9926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0053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E1A7B-52A4-4014-8DC9-C0EC823C5A4B}" type="datetimeFigureOut">
              <a:rPr lang="en-US" smtClean="0"/>
              <a:t>7/12/2021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C03D4-A20F-46F0-AA6B-4F21CB9926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62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E1A7B-52A4-4014-8DC9-C0EC823C5A4B}" type="datetimeFigureOut">
              <a:rPr lang="en-US" smtClean="0"/>
              <a:t>7/12/2021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C03D4-A20F-46F0-AA6B-4F21CB9926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7839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E1A7B-52A4-4014-8DC9-C0EC823C5A4B}" type="datetimeFigureOut">
              <a:rPr lang="en-US" smtClean="0"/>
              <a:t>7/12/2021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C03D4-A20F-46F0-AA6B-4F21CB9926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9064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E1A7B-52A4-4014-8DC9-C0EC823C5A4B}" type="datetimeFigureOut">
              <a:rPr lang="en-US" smtClean="0"/>
              <a:t>7/12/2021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C03D4-A20F-46F0-AA6B-4F21CB9926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305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E1A7B-52A4-4014-8DC9-C0EC823C5A4B}" type="datetimeFigureOut">
              <a:rPr lang="en-US" smtClean="0"/>
              <a:t>7/12/2021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C03D4-A20F-46F0-AA6B-4F21CB9926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961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E1A7B-52A4-4014-8DC9-C0EC823C5A4B}" type="datetimeFigureOut">
              <a:rPr lang="en-US" smtClean="0"/>
              <a:t>7/12/2021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C03D4-A20F-46F0-AA6B-4F21CB9926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7378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E1A7B-52A4-4014-8DC9-C0EC823C5A4B}" type="datetimeFigureOut">
              <a:rPr lang="en-US" smtClean="0"/>
              <a:t>7/12/2021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C03D4-A20F-46F0-AA6B-4F21CB9926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661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E1A7B-52A4-4014-8DC9-C0EC823C5A4B}" type="datetimeFigureOut">
              <a:rPr lang="en-US" smtClean="0"/>
              <a:t>7/12/2021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C03D4-A20F-46F0-AA6B-4F21CB9926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62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AE1A7B-52A4-4014-8DC9-C0EC823C5A4B}" type="datetimeFigureOut">
              <a:rPr lang="en-US" smtClean="0"/>
              <a:t>7/12/2021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CC03D4-A20F-46F0-AA6B-4F21CB9926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686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rumaysho.com/4905-ringkasan-pengurusan-jenazah.html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imela.com/article-tags/festival-fashion-kain-indonesia/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imela.com/article-tags/festival-fashion-kain-indonesia/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762000"/>
            <a:ext cx="7772400" cy="5638800"/>
          </a:xfrm>
        </p:spPr>
        <p:txBody>
          <a:bodyPr/>
          <a:lstStyle/>
          <a:p>
            <a:r>
              <a:rPr lang="en-US" dirty="0" smtClean="0"/>
              <a:t>PENGURUSAN JENAZAH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                                                        </a:t>
            </a:r>
            <a:r>
              <a:rPr lang="en-US" dirty="0" err="1" smtClean="0"/>
              <a:t>Ima</a:t>
            </a:r>
            <a:r>
              <a:rPr lang="en-US" dirty="0" smtClean="0"/>
              <a:t> </a:t>
            </a:r>
            <a:r>
              <a:rPr lang="en-US" dirty="0" err="1" smtClean="0"/>
              <a:t>bahrum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9259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Kewajiban</a:t>
            </a:r>
            <a:r>
              <a:rPr lang="en-US" dirty="0" smtClean="0"/>
              <a:t> </a:t>
            </a:r>
            <a:r>
              <a:rPr lang="en-US" dirty="0" err="1" smtClean="0"/>
              <a:t>muslim</a:t>
            </a:r>
            <a:r>
              <a:rPr lang="en-US" dirty="0" smtClean="0"/>
              <a:t> </a:t>
            </a:r>
            <a:r>
              <a:rPr lang="en-US" dirty="0" err="1" smtClean="0"/>
              <a:t>terhadap</a:t>
            </a:r>
            <a:r>
              <a:rPr lang="en-US" dirty="0" smtClean="0"/>
              <a:t> orang yang </a:t>
            </a:r>
            <a:r>
              <a:rPr lang="en-US" dirty="0" err="1" smtClean="0"/>
              <a:t>meninggal</a:t>
            </a:r>
            <a:r>
              <a:rPr lang="en-US" dirty="0" smtClean="0"/>
              <a:t> </a:t>
            </a:r>
            <a:r>
              <a:rPr lang="en-US" dirty="0" err="1" smtClean="0"/>
              <a:t>dunia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 algn="just">
              <a:buNone/>
            </a:pPr>
            <a:r>
              <a:rPr lang="en-US" dirty="0" err="1" smtClean="0"/>
              <a:t>Empat</a:t>
            </a:r>
            <a:r>
              <a:rPr lang="en-US" dirty="0" smtClean="0"/>
              <a:t> </a:t>
            </a:r>
            <a:r>
              <a:rPr lang="en-US" dirty="0" err="1"/>
              <a:t>hal</a:t>
            </a:r>
            <a:r>
              <a:rPr lang="en-US" dirty="0"/>
              <a:t> yang </a:t>
            </a:r>
            <a:r>
              <a:rPr lang="en-US" dirty="0" err="1"/>
              <a:t>mesti</a:t>
            </a:r>
            <a:r>
              <a:rPr lang="en-US" dirty="0"/>
              <a:t>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mayit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yang </a:t>
            </a:r>
            <a:r>
              <a:rPr lang="en-US" dirty="0" err="1"/>
              <a:t>hidup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 smtClean="0"/>
              <a:t>:</a:t>
            </a:r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r>
              <a:rPr lang="en-US" dirty="0"/>
              <a:t>1- </a:t>
            </a:r>
            <a:r>
              <a:rPr lang="en-US" dirty="0" err="1"/>
              <a:t>Memandikan</a:t>
            </a:r>
            <a:endParaRPr lang="en-US" dirty="0"/>
          </a:p>
          <a:p>
            <a:pPr marL="0" indent="0" algn="just">
              <a:buNone/>
            </a:pPr>
            <a:r>
              <a:rPr lang="en-US" dirty="0"/>
              <a:t>2- </a:t>
            </a:r>
            <a:r>
              <a:rPr lang="en-US" dirty="0" err="1"/>
              <a:t>Mengafani</a:t>
            </a:r>
            <a:endParaRPr lang="en-US" dirty="0"/>
          </a:p>
          <a:p>
            <a:pPr marL="0" indent="0" algn="just">
              <a:buNone/>
            </a:pPr>
            <a:r>
              <a:rPr lang="en-US" dirty="0"/>
              <a:t>3- </a:t>
            </a:r>
            <a:r>
              <a:rPr lang="en-US" dirty="0" err="1"/>
              <a:t>Menyolatkan</a:t>
            </a:r>
            <a:endParaRPr lang="en-US" dirty="0"/>
          </a:p>
          <a:p>
            <a:pPr marL="0" indent="0" algn="just">
              <a:buNone/>
            </a:pPr>
            <a:r>
              <a:rPr lang="en-US" dirty="0"/>
              <a:t>4- </a:t>
            </a:r>
            <a:r>
              <a:rPr lang="en-US" dirty="0" err="1"/>
              <a:t>Menguburkan</a:t>
            </a:r>
            <a:endParaRPr lang="en-US" dirty="0"/>
          </a:p>
          <a:p>
            <a:pPr marL="0" indent="0">
              <a:buNone/>
            </a:pP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68395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 </a:t>
            </a:r>
            <a:r>
              <a:rPr lang="en-US" dirty="0" err="1" smtClean="0"/>
              <a:t>Memandikan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8610600" cy="4754563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en-US" dirty="0"/>
              <a:t>Ada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mayit</a:t>
            </a:r>
            <a:r>
              <a:rPr lang="en-US" dirty="0"/>
              <a:t> yang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dimandikan</a:t>
            </a:r>
            <a:r>
              <a:rPr lang="en-US" dirty="0" smtClean="0"/>
              <a:t>:</a:t>
            </a:r>
          </a:p>
          <a:p>
            <a:pPr marL="0" indent="0" algn="just">
              <a:buNone/>
            </a:pPr>
            <a:r>
              <a:rPr lang="en-US" dirty="0" smtClean="0"/>
              <a:t> </a:t>
            </a:r>
            <a:r>
              <a:rPr lang="en-US" dirty="0"/>
              <a:t>(1) orang yang </a:t>
            </a:r>
            <a:r>
              <a:rPr lang="en-US" dirty="0" err="1"/>
              <a:t>mati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medan</a:t>
            </a:r>
            <a:r>
              <a:rPr lang="en-US" dirty="0"/>
              <a:t> </a:t>
            </a:r>
            <a:r>
              <a:rPr lang="en-US" dirty="0" err="1"/>
              <a:t>perang</a:t>
            </a:r>
            <a:r>
              <a:rPr lang="en-US" dirty="0"/>
              <a:t> (</a:t>
            </a:r>
            <a:r>
              <a:rPr lang="en-US" dirty="0" err="1"/>
              <a:t>mati</a:t>
            </a:r>
            <a:r>
              <a:rPr lang="en-US" dirty="0"/>
              <a:t> </a:t>
            </a:r>
            <a:r>
              <a:rPr lang="en-US" dirty="0" err="1"/>
              <a:t>syahid</a:t>
            </a:r>
            <a:r>
              <a:rPr lang="en-US" dirty="0" smtClean="0"/>
              <a:t>),</a:t>
            </a:r>
          </a:p>
          <a:p>
            <a:pPr marL="0" indent="0" algn="just">
              <a:buNone/>
            </a:pPr>
            <a:r>
              <a:rPr lang="en-US" dirty="0" smtClean="0"/>
              <a:t> </a:t>
            </a:r>
            <a:r>
              <a:rPr lang="en-US" dirty="0"/>
              <a:t>(2) </a:t>
            </a:r>
            <a:r>
              <a:rPr lang="en-US" dirty="0" err="1"/>
              <a:t>janin</a:t>
            </a:r>
            <a:r>
              <a:rPr lang="en-US" dirty="0"/>
              <a:t> yang </a:t>
            </a:r>
            <a:r>
              <a:rPr lang="en-US" dirty="0" err="1"/>
              <a:t>belum</a:t>
            </a:r>
            <a:r>
              <a:rPr lang="en-US" dirty="0"/>
              <a:t> </a:t>
            </a:r>
            <a:r>
              <a:rPr lang="en-US" dirty="0" err="1"/>
              <a:t>mengeluarkan</a:t>
            </a:r>
            <a:r>
              <a:rPr lang="en-US" dirty="0"/>
              <a:t> </a:t>
            </a:r>
            <a:r>
              <a:rPr lang="en-US" dirty="0" err="1"/>
              <a:t>suara</a:t>
            </a:r>
            <a:r>
              <a:rPr lang="en-US" dirty="0"/>
              <a:t> </a:t>
            </a:r>
            <a:r>
              <a:rPr lang="en-US" dirty="0" err="1"/>
              <a:t>tangisan</a:t>
            </a:r>
            <a:r>
              <a:rPr lang="en-US" dirty="0"/>
              <a:t>,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menurut</a:t>
            </a:r>
            <a:r>
              <a:rPr lang="en-US" dirty="0"/>
              <a:t> </a:t>
            </a:r>
            <a:r>
              <a:rPr lang="en-US" dirty="0" err="1"/>
              <a:t>madzhab</a:t>
            </a:r>
            <a:r>
              <a:rPr lang="en-US" dirty="0"/>
              <a:t> Imam </a:t>
            </a:r>
            <a:r>
              <a:rPr lang="en-US" dirty="0" err="1"/>
              <a:t>Syafi’i</a:t>
            </a:r>
            <a:r>
              <a:rPr lang="en-US" dirty="0"/>
              <a:t>. </a:t>
            </a:r>
            <a:endParaRPr lang="en-US" dirty="0" smtClean="0"/>
          </a:p>
          <a:p>
            <a:pPr marL="0" indent="0" algn="just">
              <a:buNone/>
            </a:pPr>
            <a:r>
              <a:rPr lang="en-US" dirty="0" err="1" smtClean="0"/>
              <a:t>Sedangkan</a:t>
            </a:r>
            <a:r>
              <a:rPr lang="en-US" dirty="0" smtClean="0"/>
              <a:t> </a:t>
            </a:r>
            <a:r>
              <a:rPr lang="en-US" dirty="0" err="1"/>
              <a:t>menurut</a:t>
            </a:r>
            <a:r>
              <a:rPr lang="en-US" dirty="0"/>
              <a:t> </a:t>
            </a:r>
            <a:r>
              <a:rPr lang="en-US" dirty="0" err="1"/>
              <a:t>madzhab</a:t>
            </a:r>
            <a:r>
              <a:rPr lang="en-US" dirty="0"/>
              <a:t> Imam Ahmad, yang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perlu</a:t>
            </a:r>
            <a:r>
              <a:rPr lang="en-US" dirty="0"/>
              <a:t> </a:t>
            </a:r>
            <a:r>
              <a:rPr lang="en-US" dirty="0" err="1"/>
              <a:t>dimandikan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janin</a:t>
            </a:r>
            <a:r>
              <a:rPr lang="en-US" dirty="0"/>
              <a:t> yang </a:t>
            </a:r>
            <a:r>
              <a:rPr lang="en-US" dirty="0" err="1" smtClean="0"/>
              <a:t>keguguran</a:t>
            </a:r>
            <a:r>
              <a:rPr lang="en-US" dirty="0" smtClean="0"/>
              <a:t> di </a:t>
            </a:r>
            <a:r>
              <a:rPr lang="en-US" dirty="0" err="1"/>
              <a:t>bawah</a:t>
            </a:r>
            <a:r>
              <a:rPr lang="en-US" dirty="0"/>
              <a:t> 4 </a:t>
            </a:r>
            <a:r>
              <a:rPr lang="en-US" dirty="0" err="1"/>
              <a:t>bulan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11611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en-US" dirty="0" err="1"/>
              <a:t>Memandikan</a:t>
            </a:r>
            <a:r>
              <a:rPr lang="en-US" dirty="0"/>
              <a:t> </a:t>
            </a:r>
            <a:r>
              <a:rPr lang="en-US" dirty="0" err="1"/>
              <a:t>jenazah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awal</a:t>
            </a:r>
            <a:r>
              <a:rPr lang="en-US" dirty="0"/>
              <a:t> </a:t>
            </a:r>
            <a:r>
              <a:rPr lang="en-US" b="1" dirty="0" err="1">
                <a:hlinkClick r:id="rId2"/>
              </a:rPr>
              <a:t>pengurusan</a:t>
            </a:r>
            <a:r>
              <a:rPr lang="en-US" b="1" dirty="0">
                <a:hlinkClick r:id="rId2"/>
              </a:rPr>
              <a:t> </a:t>
            </a:r>
            <a:r>
              <a:rPr lang="en-US" b="1" dirty="0" err="1">
                <a:hlinkClick r:id="rId2"/>
              </a:rPr>
              <a:t>jenazah</a:t>
            </a:r>
            <a:r>
              <a:rPr lang="en-US" dirty="0"/>
              <a:t>. </a:t>
            </a:r>
            <a:r>
              <a:rPr lang="en-US" dirty="0" err="1"/>
              <a:t>Hukumnya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fardhu</a:t>
            </a:r>
            <a:r>
              <a:rPr lang="en-US" dirty="0"/>
              <a:t> </a:t>
            </a:r>
            <a:r>
              <a:rPr lang="en-US" dirty="0" err="1"/>
              <a:t>kifayah</a:t>
            </a:r>
            <a:r>
              <a:rPr lang="en-US" dirty="0"/>
              <a:t>. </a:t>
            </a:r>
            <a:r>
              <a:rPr lang="en-US" dirty="0" err="1"/>
              <a:t>Diriwayatkan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Ibnu</a:t>
            </a:r>
            <a:r>
              <a:rPr lang="en-US" dirty="0"/>
              <a:t> ‘Abbas </a:t>
            </a:r>
            <a:r>
              <a:rPr lang="en-US" i="1" dirty="0" err="1"/>
              <a:t>radhiyallahu</a:t>
            </a:r>
            <a:r>
              <a:rPr lang="en-US" i="1" dirty="0"/>
              <a:t> ‘</a:t>
            </a:r>
            <a:r>
              <a:rPr lang="en-US" i="1" dirty="0" err="1"/>
              <a:t>anhuma</a:t>
            </a:r>
            <a:r>
              <a:rPr lang="en-US" dirty="0"/>
              <a:t>, </a:t>
            </a:r>
            <a:r>
              <a:rPr lang="en-US" dirty="0" err="1"/>
              <a:t>Rasulullah</a:t>
            </a:r>
            <a:r>
              <a:rPr lang="en-US" dirty="0"/>
              <a:t> </a:t>
            </a:r>
            <a:r>
              <a:rPr lang="en-US" i="1" dirty="0" err="1"/>
              <a:t>shallallahu</a:t>
            </a:r>
            <a:r>
              <a:rPr lang="en-US" i="1" dirty="0"/>
              <a:t> ‘</a:t>
            </a:r>
            <a:r>
              <a:rPr lang="en-US" i="1" dirty="0" err="1"/>
              <a:t>alaihi</a:t>
            </a:r>
            <a:r>
              <a:rPr lang="en-US" i="1" dirty="0"/>
              <a:t> </a:t>
            </a:r>
            <a:r>
              <a:rPr lang="en-US" i="1" dirty="0" err="1"/>
              <a:t>wa</a:t>
            </a:r>
            <a:r>
              <a:rPr lang="en-US" i="1" dirty="0"/>
              <a:t> </a:t>
            </a:r>
            <a:r>
              <a:rPr lang="en-US" i="1" dirty="0" err="1"/>
              <a:t>sallam</a:t>
            </a:r>
            <a:r>
              <a:rPr lang="en-US" i="1" dirty="0"/>
              <a:t> </a:t>
            </a:r>
            <a:r>
              <a:rPr lang="en-US" dirty="0" err="1"/>
              <a:t>mengatakan</a:t>
            </a:r>
            <a:r>
              <a:rPr lang="en-US" dirty="0"/>
              <a:t> </a:t>
            </a:r>
            <a:r>
              <a:rPr lang="en-US" dirty="0" err="1"/>
              <a:t>mengenai</a:t>
            </a:r>
            <a:r>
              <a:rPr lang="en-US" dirty="0"/>
              <a:t> </a:t>
            </a:r>
            <a:r>
              <a:rPr lang="en-US" dirty="0" err="1"/>
              <a:t>seseorang</a:t>
            </a:r>
            <a:r>
              <a:rPr lang="en-US" dirty="0"/>
              <a:t> yang </a:t>
            </a:r>
            <a:r>
              <a:rPr lang="en-US" dirty="0" err="1"/>
              <a:t>meninggal</a:t>
            </a:r>
            <a:r>
              <a:rPr lang="en-US" dirty="0"/>
              <a:t> </a:t>
            </a:r>
            <a:r>
              <a:rPr lang="en-US" dirty="0" err="1"/>
              <a:t>dunia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jatuh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untanya</a:t>
            </a:r>
            <a:r>
              <a:rPr lang="en-US" dirty="0"/>
              <a:t>,</a:t>
            </a:r>
          </a:p>
          <a:p>
            <a:pPr algn="just" rtl="1"/>
            <a:r>
              <a:rPr lang="ar-AE" dirty="0"/>
              <a:t>اغْسِلُوهُ بِمَاءٍ وَسِدْرٍ</a:t>
            </a:r>
            <a:endParaRPr lang="en-US" dirty="0"/>
          </a:p>
          <a:p>
            <a:pPr algn="just" rtl="1"/>
            <a:endParaRPr lang="ar-AE" dirty="0"/>
          </a:p>
          <a:p>
            <a:pPr marL="0" indent="0" algn="just">
              <a:buNone/>
            </a:pPr>
            <a:r>
              <a:rPr lang="ar-AE" dirty="0"/>
              <a:t>“</a:t>
            </a:r>
            <a:r>
              <a:rPr lang="en-US" i="1" dirty="0" err="1"/>
              <a:t>Mandikanlah</a:t>
            </a:r>
            <a:r>
              <a:rPr lang="en-US" i="1" dirty="0"/>
              <a:t> </a:t>
            </a:r>
            <a:r>
              <a:rPr lang="en-US" i="1" dirty="0" err="1"/>
              <a:t>ia</a:t>
            </a:r>
            <a:r>
              <a:rPr lang="en-US" i="1" dirty="0"/>
              <a:t> </a:t>
            </a:r>
            <a:r>
              <a:rPr lang="en-US" i="1" dirty="0" err="1"/>
              <a:t>dengan</a:t>
            </a:r>
            <a:r>
              <a:rPr lang="en-US" i="1" dirty="0"/>
              <a:t> air </a:t>
            </a:r>
            <a:r>
              <a:rPr lang="en-US" i="1" dirty="0" err="1"/>
              <a:t>dan</a:t>
            </a:r>
            <a:r>
              <a:rPr lang="en-US" i="1" dirty="0"/>
              <a:t> </a:t>
            </a:r>
            <a:r>
              <a:rPr lang="en-US" i="1" dirty="0" err="1"/>
              <a:t>daun</a:t>
            </a:r>
            <a:r>
              <a:rPr lang="en-US" i="1" dirty="0"/>
              <a:t> </a:t>
            </a:r>
            <a:r>
              <a:rPr lang="en-US" i="1" dirty="0" err="1"/>
              <a:t>bidara</a:t>
            </a:r>
            <a:r>
              <a:rPr lang="en-US" dirty="0"/>
              <a:t>.” (HR. </a:t>
            </a:r>
            <a:r>
              <a:rPr lang="en-US" dirty="0" err="1"/>
              <a:t>Bukhari</a:t>
            </a:r>
            <a:r>
              <a:rPr lang="en-US" dirty="0"/>
              <a:t>, no. 1265 </a:t>
            </a:r>
            <a:r>
              <a:rPr lang="en-US" dirty="0" err="1"/>
              <a:t>dan</a:t>
            </a:r>
            <a:r>
              <a:rPr lang="en-US" dirty="0"/>
              <a:t> Muslim, no. 1206)</a:t>
            </a:r>
          </a:p>
          <a:p>
            <a:pPr marL="0" indent="0" algn="just">
              <a:buNone/>
            </a:pP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memandikan</a:t>
            </a:r>
            <a:r>
              <a:rPr lang="en-US" dirty="0"/>
              <a:t> </a:t>
            </a:r>
            <a:r>
              <a:rPr lang="en-US" dirty="0" err="1"/>
              <a:t>sudah</a:t>
            </a:r>
            <a:r>
              <a:rPr lang="en-US" dirty="0"/>
              <a:t> </a:t>
            </a:r>
            <a:r>
              <a:rPr lang="en-US" dirty="0" err="1"/>
              <a:t>diwakilkan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sebagian</a:t>
            </a:r>
            <a:r>
              <a:rPr lang="en-US" dirty="0"/>
              <a:t> orang,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gugur</a:t>
            </a:r>
            <a:r>
              <a:rPr lang="en-US" dirty="0"/>
              <a:t> </a:t>
            </a:r>
            <a:r>
              <a:rPr lang="en-US" dirty="0" err="1"/>
              <a:t>bagi</a:t>
            </a:r>
            <a:r>
              <a:rPr lang="en-US" dirty="0"/>
              <a:t> yang lain.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semuanya</a:t>
            </a:r>
            <a:r>
              <a:rPr lang="en-US" dirty="0"/>
              <a:t> </a:t>
            </a:r>
            <a:r>
              <a:rPr lang="en-US" dirty="0" err="1"/>
              <a:t>meninggalkan</a:t>
            </a:r>
            <a:r>
              <a:rPr lang="en-US" dirty="0"/>
              <a:t> </a:t>
            </a:r>
            <a:r>
              <a:rPr lang="en-US" dirty="0" err="1"/>
              <a:t>memandikan</a:t>
            </a:r>
            <a:r>
              <a:rPr lang="en-US" dirty="0"/>
              <a:t> </a:t>
            </a:r>
            <a:r>
              <a:rPr lang="en-US" dirty="0" err="1"/>
              <a:t>jenazah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berdosa</a:t>
            </a:r>
            <a:r>
              <a:rPr lang="en-US" dirty="0"/>
              <a:t>.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31711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458200" cy="5592763"/>
          </a:xfrm>
        </p:spPr>
        <p:txBody>
          <a:bodyPr>
            <a:normAutofit/>
          </a:bodyPr>
          <a:lstStyle/>
          <a:p>
            <a:r>
              <a:rPr lang="en-US" b="1" dirty="0"/>
              <a:t>Ada </a:t>
            </a:r>
            <a:r>
              <a:rPr lang="en-US" b="1" dirty="0" err="1"/>
              <a:t>dua</a:t>
            </a:r>
            <a:r>
              <a:rPr lang="en-US" b="1" dirty="0"/>
              <a:t> </a:t>
            </a:r>
            <a:r>
              <a:rPr lang="en-US" b="1" dirty="0" err="1"/>
              <a:t>cara</a:t>
            </a:r>
            <a:r>
              <a:rPr lang="en-US" b="1" dirty="0"/>
              <a:t> </a:t>
            </a:r>
            <a:r>
              <a:rPr lang="en-US" b="1" dirty="0" err="1"/>
              <a:t>memandikan</a:t>
            </a:r>
            <a:r>
              <a:rPr lang="en-US" b="1" dirty="0"/>
              <a:t> </a:t>
            </a:r>
            <a:r>
              <a:rPr lang="en-US" b="1" dirty="0" err="1"/>
              <a:t>jenazah</a:t>
            </a:r>
            <a:r>
              <a:rPr lang="en-US" b="1" dirty="0"/>
              <a:t>:</a:t>
            </a:r>
          </a:p>
          <a:p>
            <a:pPr marL="0" indent="0">
              <a:buNone/>
            </a:pPr>
            <a:r>
              <a:rPr lang="en-US" dirty="0" smtClean="0"/>
              <a:t>1. </a:t>
            </a:r>
            <a:r>
              <a:rPr lang="en-US" dirty="0" err="1" smtClean="0"/>
              <a:t>Mandi</a:t>
            </a:r>
            <a:r>
              <a:rPr lang="en-US" dirty="0" smtClean="0"/>
              <a:t> </a:t>
            </a:r>
            <a:r>
              <a:rPr lang="en-US" dirty="0"/>
              <a:t>yang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memenuhi</a:t>
            </a:r>
            <a:r>
              <a:rPr lang="en-US" dirty="0"/>
              <a:t> </a:t>
            </a:r>
            <a:r>
              <a:rPr lang="en-US" dirty="0" err="1"/>
              <a:t>rukun</a:t>
            </a:r>
            <a:r>
              <a:rPr lang="en-US" dirty="0"/>
              <a:t> (al-</a:t>
            </a:r>
            <a:r>
              <a:rPr lang="en-US" dirty="0" err="1"/>
              <a:t>ghuslu</a:t>
            </a:r>
            <a:r>
              <a:rPr lang="en-US" dirty="0"/>
              <a:t> </a:t>
            </a:r>
            <a:r>
              <a:rPr lang="en-US" dirty="0" smtClean="0"/>
              <a:t>al-</a:t>
            </a:r>
            <a:r>
              <a:rPr lang="en-US" dirty="0" err="1" smtClean="0"/>
              <a:t>adna</a:t>
            </a:r>
            <a:r>
              <a:rPr lang="en-US" dirty="0" smtClean="0"/>
              <a:t>) </a:t>
            </a:r>
            <a:r>
              <a:rPr lang="en-US" dirty="0" err="1" smtClean="0"/>
              <a:t>yaitu</a:t>
            </a:r>
            <a:r>
              <a:rPr lang="en-US" dirty="0" smtClean="0"/>
              <a:t> </a:t>
            </a:r>
            <a:r>
              <a:rPr lang="en-US" dirty="0" err="1"/>
              <a:t>mandi</a:t>
            </a:r>
            <a:r>
              <a:rPr lang="en-US" dirty="0"/>
              <a:t> yang </a:t>
            </a:r>
            <a:r>
              <a:rPr lang="en-US" dirty="0" err="1"/>
              <a:t>sekadar</a:t>
            </a:r>
            <a:r>
              <a:rPr lang="en-US" dirty="0"/>
              <a:t> </a:t>
            </a:r>
            <a:r>
              <a:rPr lang="en-US" dirty="0" err="1"/>
              <a:t>memenuhi</a:t>
            </a:r>
            <a:r>
              <a:rPr lang="en-US" dirty="0"/>
              <a:t> </a:t>
            </a:r>
            <a:r>
              <a:rPr lang="en-US" dirty="0" err="1"/>
              <a:t>wajib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mengangkat</a:t>
            </a:r>
            <a:r>
              <a:rPr lang="en-US" dirty="0"/>
              <a:t> </a:t>
            </a:r>
            <a:r>
              <a:rPr lang="en-US" dirty="0" err="1"/>
              <a:t>dosa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2. </a:t>
            </a:r>
            <a:r>
              <a:rPr lang="en-US" dirty="0" err="1" smtClean="0"/>
              <a:t>Mandi</a:t>
            </a:r>
            <a:r>
              <a:rPr lang="en-US" dirty="0" smtClean="0"/>
              <a:t> </a:t>
            </a:r>
            <a:r>
              <a:rPr lang="en-US" dirty="0"/>
              <a:t>yang </a:t>
            </a:r>
            <a:r>
              <a:rPr lang="en-US" dirty="0" err="1"/>
              <a:t>sempurna</a:t>
            </a:r>
            <a:r>
              <a:rPr lang="en-US" dirty="0" smtClean="0"/>
              <a:t>.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64036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1.Mandi yang </a:t>
            </a:r>
            <a:r>
              <a:rPr lang="en-US" dirty="0" err="1" smtClean="0"/>
              <a:t>memenuhi</a:t>
            </a:r>
            <a:r>
              <a:rPr lang="en-US" dirty="0" smtClean="0"/>
              <a:t> </a:t>
            </a:r>
            <a:r>
              <a:rPr lang="en-US" dirty="0" err="1" smtClean="0"/>
              <a:t>rukun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 smtClean="0"/>
              <a:t>Caranya</a:t>
            </a:r>
            <a:r>
              <a:rPr lang="en-US" dirty="0" smtClean="0"/>
              <a:t> :</a:t>
            </a:r>
          </a:p>
          <a:p>
            <a:pPr marL="0" indent="0">
              <a:buNone/>
            </a:pPr>
            <a:r>
              <a:rPr lang="en-US" dirty="0" smtClean="0"/>
              <a:t>1.Menghilangkan </a:t>
            </a:r>
            <a:r>
              <a:rPr lang="en-US" dirty="0" err="1" smtClean="0"/>
              <a:t>najis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jenazah</a:t>
            </a:r>
            <a:r>
              <a:rPr lang="en-US" dirty="0" smtClean="0"/>
              <a:t> </a:t>
            </a:r>
            <a:r>
              <a:rPr lang="en-US" dirty="0" err="1" smtClean="0"/>
              <a:t>jika</a:t>
            </a:r>
            <a:r>
              <a:rPr lang="en-US" dirty="0" smtClean="0"/>
              <a:t> </a:t>
            </a:r>
            <a:r>
              <a:rPr lang="en-US" dirty="0" err="1" smtClean="0"/>
              <a:t>ada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smtClean="0"/>
              <a:t>2.Meratakan </a:t>
            </a:r>
            <a:r>
              <a:rPr lang="en-US" dirty="0" smtClean="0"/>
              <a:t>air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seluruh</a:t>
            </a:r>
            <a:r>
              <a:rPr lang="en-US" dirty="0" smtClean="0"/>
              <a:t> </a:t>
            </a:r>
            <a:r>
              <a:rPr lang="en-US" dirty="0" err="1" smtClean="0"/>
              <a:t>tubuh</a:t>
            </a:r>
            <a:r>
              <a:rPr lang="en-US" dirty="0" smtClean="0"/>
              <a:t> </a:t>
            </a:r>
            <a:r>
              <a:rPr lang="en-US" dirty="0" err="1" smtClean="0"/>
              <a:t>jenazah</a:t>
            </a:r>
            <a:r>
              <a:rPr lang="en-US" dirty="0" smtClean="0"/>
              <a:t>.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06955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err="1"/>
              <a:t>Mandi</a:t>
            </a:r>
            <a:r>
              <a:rPr lang="en-US" b="1" dirty="0"/>
              <a:t> yang </a:t>
            </a:r>
            <a:r>
              <a:rPr lang="en-US" b="1" dirty="0" err="1"/>
              <a:t>memenuhi</a:t>
            </a:r>
            <a:r>
              <a:rPr lang="en-US" b="1" dirty="0"/>
              <a:t> </a:t>
            </a:r>
            <a:r>
              <a:rPr lang="en-US" b="1" dirty="0" err="1"/>
              <a:t>rukun</a:t>
            </a:r>
            <a:endParaRPr lang="en-US" b="1" dirty="0"/>
          </a:p>
          <a:p>
            <a:pPr marL="0" indent="0">
              <a:buNone/>
            </a:pP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mandi</a:t>
            </a:r>
            <a:r>
              <a:rPr lang="en-US" dirty="0"/>
              <a:t> yang </a:t>
            </a:r>
            <a:r>
              <a:rPr lang="en-US" dirty="0" err="1"/>
              <a:t>sekadar</a:t>
            </a:r>
            <a:r>
              <a:rPr lang="en-US" dirty="0"/>
              <a:t> </a:t>
            </a:r>
            <a:r>
              <a:rPr lang="en-US" dirty="0" err="1"/>
              <a:t>memenuhi</a:t>
            </a:r>
            <a:r>
              <a:rPr lang="en-US" dirty="0"/>
              <a:t> </a:t>
            </a:r>
            <a:r>
              <a:rPr lang="en-US" dirty="0" err="1"/>
              <a:t>wajib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mengangkat</a:t>
            </a:r>
            <a:r>
              <a:rPr lang="en-US" dirty="0"/>
              <a:t> </a:t>
            </a:r>
            <a:r>
              <a:rPr lang="en-US" dirty="0" err="1"/>
              <a:t>dosa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r>
              <a:rPr lang="en-US" b="1" dirty="0" err="1"/>
              <a:t>Caranya</a:t>
            </a:r>
            <a:r>
              <a:rPr lang="en-US" b="1" dirty="0"/>
              <a:t>:</a:t>
            </a:r>
          </a:p>
          <a:p>
            <a:pPr marL="0" indent="0">
              <a:buNone/>
            </a:pPr>
            <a:r>
              <a:rPr lang="en-US" dirty="0" err="1"/>
              <a:t>Menghilangkan</a:t>
            </a:r>
            <a:r>
              <a:rPr lang="en-US" dirty="0"/>
              <a:t> </a:t>
            </a:r>
            <a:r>
              <a:rPr lang="en-US" dirty="0" err="1"/>
              <a:t>najis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jenazah</a:t>
            </a:r>
            <a:r>
              <a:rPr lang="en-US" dirty="0"/>
              <a:t>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 err="1"/>
              <a:t>Meratakan</a:t>
            </a:r>
            <a:r>
              <a:rPr lang="en-US" dirty="0"/>
              <a:t> air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seluruh</a:t>
            </a:r>
            <a:r>
              <a:rPr lang="en-US" dirty="0"/>
              <a:t> </a:t>
            </a:r>
            <a:r>
              <a:rPr lang="en-US" dirty="0" err="1"/>
              <a:t>tubuh</a:t>
            </a:r>
            <a:r>
              <a:rPr lang="en-US" dirty="0"/>
              <a:t> </a:t>
            </a:r>
            <a:r>
              <a:rPr lang="en-US" dirty="0" err="1"/>
              <a:t>jenazah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indent="0">
              <a:buNone/>
            </a:pP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97697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287963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err="1"/>
              <a:t>Perlengkapan</a:t>
            </a:r>
            <a:r>
              <a:rPr lang="en-US" b="1" dirty="0"/>
              <a:t> yang </a:t>
            </a:r>
            <a:r>
              <a:rPr lang="en-US" b="1" dirty="0" err="1"/>
              <a:t>dibutuhkan</a:t>
            </a:r>
            <a:r>
              <a:rPr lang="en-US" b="1" dirty="0"/>
              <a:t> </a:t>
            </a:r>
            <a:r>
              <a:rPr lang="en-US" b="1" dirty="0" err="1"/>
              <a:t>dalam</a:t>
            </a:r>
            <a:r>
              <a:rPr lang="en-US" b="1" dirty="0"/>
              <a:t> </a:t>
            </a:r>
            <a:r>
              <a:rPr lang="en-US" b="1" dirty="0" err="1"/>
              <a:t>memandikan</a:t>
            </a:r>
            <a:r>
              <a:rPr lang="en-US" b="1" dirty="0"/>
              <a:t> </a:t>
            </a:r>
            <a:r>
              <a:rPr lang="en-US" b="1" dirty="0" err="1"/>
              <a:t>jenazah</a:t>
            </a:r>
            <a:endParaRPr lang="en-US" b="1" dirty="0"/>
          </a:p>
          <a:p>
            <a:pPr marL="0" indent="0">
              <a:buNone/>
            </a:pPr>
            <a:r>
              <a:rPr lang="en-US" dirty="0"/>
              <a:t> </a:t>
            </a:r>
            <a:r>
              <a:rPr lang="en-US" dirty="0" err="1"/>
              <a:t>Tempat</a:t>
            </a:r>
            <a:r>
              <a:rPr lang="en-US" dirty="0"/>
              <a:t> </a:t>
            </a:r>
            <a:r>
              <a:rPr lang="en-US" dirty="0" err="1"/>
              <a:t>memandikan</a:t>
            </a:r>
            <a:r>
              <a:rPr lang="en-US" dirty="0"/>
              <a:t> </a:t>
            </a:r>
            <a:r>
              <a:rPr lang="en-US" dirty="0" err="1"/>
              <a:t>jenazah</a:t>
            </a:r>
            <a:r>
              <a:rPr lang="en-US" dirty="0"/>
              <a:t> di </a:t>
            </a:r>
            <a:r>
              <a:rPr lang="en-US" dirty="0" err="1"/>
              <a:t>tempat</a:t>
            </a:r>
            <a:r>
              <a:rPr lang="en-US" dirty="0"/>
              <a:t> yang </a:t>
            </a:r>
            <a:r>
              <a:rPr lang="en-US" dirty="0" err="1"/>
              <a:t>tertutup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- Air </a:t>
            </a:r>
            <a:r>
              <a:rPr lang="en-US" dirty="0" err="1"/>
              <a:t>secukupnya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- </a:t>
            </a:r>
            <a:r>
              <a:rPr lang="en-US" dirty="0" err="1"/>
              <a:t>Sabun</a:t>
            </a:r>
            <a:r>
              <a:rPr lang="en-US" dirty="0"/>
              <a:t>, air yang </a:t>
            </a:r>
            <a:r>
              <a:rPr lang="en-US" dirty="0" err="1"/>
              <a:t>diberi</a:t>
            </a:r>
            <a:r>
              <a:rPr lang="en-US" dirty="0"/>
              <a:t> </a:t>
            </a:r>
            <a:r>
              <a:rPr lang="en-US" dirty="0" err="1"/>
              <a:t>bubuk</a:t>
            </a:r>
            <a:r>
              <a:rPr lang="en-US" dirty="0"/>
              <a:t> </a:t>
            </a:r>
            <a:r>
              <a:rPr lang="en-US" dirty="0" err="1"/>
              <a:t>kapur</a:t>
            </a:r>
            <a:r>
              <a:rPr lang="en-US" dirty="0"/>
              <a:t> </a:t>
            </a:r>
            <a:r>
              <a:rPr lang="en-US" dirty="0" err="1"/>
              <a:t>barus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wangi-wangian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- </a:t>
            </a:r>
            <a:r>
              <a:rPr lang="en-US" dirty="0" err="1"/>
              <a:t>Sarung</a:t>
            </a:r>
            <a:r>
              <a:rPr lang="en-US" dirty="0"/>
              <a:t> </a:t>
            </a:r>
            <a:r>
              <a:rPr lang="en-US" dirty="0" err="1"/>
              <a:t>tangan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memandikan</a:t>
            </a:r>
            <a:r>
              <a:rPr lang="en-US" dirty="0"/>
              <a:t> </a:t>
            </a:r>
            <a:r>
              <a:rPr lang="en-US" dirty="0" err="1"/>
              <a:t>jenazah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- </a:t>
            </a:r>
            <a:r>
              <a:rPr lang="en-US" dirty="0" err="1"/>
              <a:t>Sedikit</a:t>
            </a:r>
            <a:r>
              <a:rPr lang="en-US" dirty="0"/>
              <a:t> </a:t>
            </a:r>
            <a:r>
              <a:rPr lang="en-US" dirty="0" err="1"/>
              <a:t>kapas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- </a:t>
            </a:r>
            <a:r>
              <a:rPr lang="en-US" dirty="0" err="1"/>
              <a:t>Potongan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gulungan</a:t>
            </a:r>
            <a:r>
              <a:rPr lang="en-US" dirty="0"/>
              <a:t> </a:t>
            </a:r>
            <a:r>
              <a:rPr lang="en-US" dirty="0" err="1"/>
              <a:t>kain</a:t>
            </a:r>
            <a:r>
              <a:rPr lang="en-US" dirty="0"/>
              <a:t> </a:t>
            </a:r>
            <a:r>
              <a:rPr lang="en-US" dirty="0" err="1"/>
              <a:t>kecil-kecil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- </a:t>
            </a:r>
            <a:r>
              <a:rPr lang="en-US" dirty="0" err="1"/>
              <a:t>Handuk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kain</a:t>
            </a:r>
            <a:r>
              <a:rPr lang="en-US" dirty="0"/>
              <a:t> </a:t>
            </a:r>
            <a:r>
              <a:rPr lang="en-US" dirty="0" err="1"/>
              <a:t>basahan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91419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6477000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en-US" b="1" dirty="0"/>
              <a:t>Cara </a:t>
            </a:r>
            <a:r>
              <a:rPr lang="en-US" b="1" dirty="0" err="1"/>
              <a:t>Memandikan</a:t>
            </a:r>
            <a:r>
              <a:rPr lang="en-US" b="1" dirty="0"/>
              <a:t> </a:t>
            </a:r>
            <a:r>
              <a:rPr lang="en-US" b="1" dirty="0" err="1"/>
              <a:t>Jenazah</a:t>
            </a:r>
            <a:endParaRPr lang="en-US" b="1" dirty="0"/>
          </a:p>
          <a:p>
            <a:pPr marL="0" indent="0" algn="just">
              <a:buNone/>
            </a:pPr>
            <a:r>
              <a:rPr lang="en-US" dirty="0"/>
              <a:t>1. </a:t>
            </a:r>
            <a:r>
              <a:rPr lang="en-US" dirty="0" err="1"/>
              <a:t>Meletakkan</a:t>
            </a:r>
            <a:r>
              <a:rPr lang="en-US" dirty="0"/>
              <a:t> </a:t>
            </a:r>
            <a:r>
              <a:rPr lang="en-US" dirty="0" err="1"/>
              <a:t>jenazah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kepala</a:t>
            </a:r>
            <a:r>
              <a:rPr lang="en-US" dirty="0"/>
              <a:t> </a:t>
            </a:r>
            <a:r>
              <a:rPr lang="en-US" dirty="0" err="1"/>
              <a:t>agak</a:t>
            </a:r>
            <a:r>
              <a:rPr lang="en-US" dirty="0"/>
              <a:t> </a:t>
            </a:r>
            <a:r>
              <a:rPr lang="en-US" dirty="0" err="1"/>
              <a:t>tinggi</a:t>
            </a:r>
            <a:r>
              <a:rPr lang="en-US" dirty="0"/>
              <a:t> di </a:t>
            </a:r>
            <a:r>
              <a:rPr lang="en-US" dirty="0" err="1"/>
              <a:t>tempat</a:t>
            </a:r>
            <a:r>
              <a:rPr lang="en-US" dirty="0"/>
              <a:t> yang </a:t>
            </a:r>
            <a:r>
              <a:rPr lang="en-US" dirty="0" err="1"/>
              <a:t>disediakan</a:t>
            </a:r>
            <a:endParaRPr lang="en-US" dirty="0"/>
          </a:p>
          <a:p>
            <a:pPr marL="0" indent="0" algn="just">
              <a:buNone/>
            </a:pPr>
            <a:r>
              <a:rPr lang="en-US" dirty="0"/>
              <a:t>2. Yang </a:t>
            </a:r>
            <a:r>
              <a:rPr lang="en-US" dirty="0" err="1"/>
              <a:t>memandikan</a:t>
            </a:r>
            <a:r>
              <a:rPr lang="en-US" dirty="0"/>
              <a:t> </a:t>
            </a:r>
            <a:r>
              <a:rPr lang="en-US" dirty="0" err="1"/>
              <a:t>jenazah</a:t>
            </a:r>
            <a:r>
              <a:rPr lang="en-US" dirty="0"/>
              <a:t> </a:t>
            </a:r>
            <a:r>
              <a:rPr lang="en-US" dirty="0" err="1"/>
              <a:t>hendaklah</a:t>
            </a:r>
            <a:r>
              <a:rPr lang="en-US" dirty="0"/>
              <a:t> </a:t>
            </a:r>
            <a:r>
              <a:rPr lang="en-US" dirty="0" err="1"/>
              <a:t>memakai</a:t>
            </a:r>
            <a:r>
              <a:rPr lang="en-US" dirty="0"/>
              <a:t> </a:t>
            </a:r>
            <a:r>
              <a:rPr lang="en-US" dirty="0" err="1"/>
              <a:t>sarung</a:t>
            </a:r>
            <a:r>
              <a:rPr lang="en-US" dirty="0"/>
              <a:t> </a:t>
            </a:r>
            <a:r>
              <a:rPr lang="en-US" dirty="0" err="1"/>
              <a:t>tangan</a:t>
            </a:r>
            <a:r>
              <a:rPr lang="en-US" dirty="0"/>
              <a:t>.</a:t>
            </a:r>
          </a:p>
          <a:p>
            <a:pPr marL="0" indent="0" algn="just">
              <a:buNone/>
            </a:pPr>
            <a:r>
              <a:rPr lang="en-US" dirty="0"/>
              <a:t>3. </a:t>
            </a:r>
            <a:r>
              <a:rPr lang="en-US" dirty="0" err="1"/>
              <a:t>Ambil</a:t>
            </a:r>
            <a:r>
              <a:rPr lang="en-US" dirty="0"/>
              <a:t> </a:t>
            </a:r>
            <a:r>
              <a:rPr lang="en-US" dirty="0" err="1"/>
              <a:t>kain</a:t>
            </a:r>
            <a:r>
              <a:rPr lang="en-US" dirty="0"/>
              <a:t> </a:t>
            </a:r>
            <a:r>
              <a:rPr lang="en-US" dirty="0" err="1"/>
              <a:t>penutup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jenazah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ganti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kain</a:t>
            </a:r>
            <a:r>
              <a:rPr lang="en-US" dirty="0"/>
              <a:t> </a:t>
            </a:r>
            <a:r>
              <a:rPr lang="en-US" dirty="0" err="1"/>
              <a:t>basahan</a:t>
            </a:r>
            <a:r>
              <a:rPr lang="en-US" dirty="0"/>
              <a:t> agar </a:t>
            </a:r>
            <a:r>
              <a:rPr lang="en-US" dirty="0" err="1"/>
              <a:t>auratnya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terlihat</a:t>
            </a:r>
            <a:endParaRPr lang="en-US" dirty="0"/>
          </a:p>
          <a:p>
            <a:pPr marL="0" indent="0" algn="just">
              <a:buNone/>
            </a:pPr>
            <a:r>
              <a:rPr lang="en-US" dirty="0"/>
              <a:t>4. </a:t>
            </a:r>
            <a:r>
              <a:rPr lang="en-US" dirty="0" err="1"/>
              <a:t>Setelah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bersihkan</a:t>
            </a:r>
            <a:r>
              <a:rPr lang="en-US" dirty="0"/>
              <a:t> </a:t>
            </a:r>
            <a:r>
              <a:rPr lang="en-US" dirty="0" err="1"/>
              <a:t>giginya</a:t>
            </a:r>
            <a:r>
              <a:rPr lang="en-US" dirty="0"/>
              <a:t>, </a:t>
            </a:r>
            <a:r>
              <a:rPr lang="en-US" dirty="0" err="1"/>
              <a:t>lubang</a:t>
            </a:r>
            <a:r>
              <a:rPr lang="en-US" dirty="0"/>
              <a:t> </a:t>
            </a:r>
            <a:r>
              <a:rPr lang="en-US" dirty="0" err="1"/>
              <a:t>hidung</a:t>
            </a:r>
            <a:r>
              <a:rPr lang="en-US" dirty="0"/>
              <a:t>, </a:t>
            </a:r>
            <a:r>
              <a:rPr lang="en-US" dirty="0" err="1"/>
              <a:t>lubang</a:t>
            </a:r>
            <a:r>
              <a:rPr lang="en-US" dirty="0"/>
              <a:t> </a:t>
            </a:r>
            <a:r>
              <a:rPr lang="en-US" dirty="0" err="1"/>
              <a:t>telinga</a:t>
            </a:r>
            <a:r>
              <a:rPr lang="en-US" dirty="0"/>
              <a:t>, </a:t>
            </a:r>
            <a:r>
              <a:rPr lang="en-US" dirty="0" err="1"/>
              <a:t>celah</a:t>
            </a:r>
            <a:r>
              <a:rPr lang="en-US" dirty="0"/>
              <a:t> </a:t>
            </a:r>
            <a:r>
              <a:rPr lang="en-US" dirty="0" err="1"/>
              <a:t>ketiaknya</a:t>
            </a:r>
            <a:r>
              <a:rPr lang="en-US" dirty="0"/>
              <a:t>, </a:t>
            </a:r>
            <a:r>
              <a:rPr lang="en-US" dirty="0" err="1"/>
              <a:t>celah</a:t>
            </a:r>
            <a:r>
              <a:rPr lang="en-US" dirty="0"/>
              <a:t> </a:t>
            </a:r>
            <a:r>
              <a:rPr lang="en-US" dirty="0" err="1"/>
              <a:t>jari</a:t>
            </a:r>
            <a:r>
              <a:rPr lang="en-US" dirty="0"/>
              <a:t> </a:t>
            </a:r>
            <a:r>
              <a:rPr lang="en-US" dirty="0" err="1"/>
              <a:t>tangan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kaki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rambutnya</a:t>
            </a:r>
            <a:r>
              <a:rPr lang="en-US" dirty="0"/>
              <a:t>.</a:t>
            </a:r>
          </a:p>
          <a:p>
            <a:pPr marL="0" indent="0" algn="just">
              <a:buNone/>
            </a:pPr>
            <a:r>
              <a:rPr lang="en-US" dirty="0"/>
              <a:t>5. </a:t>
            </a:r>
            <a:r>
              <a:rPr lang="en-US" dirty="0" err="1"/>
              <a:t>Bersihkan</a:t>
            </a:r>
            <a:r>
              <a:rPr lang="en-US" dirty="0"/>
              <a:t> </a:t>
            </a:r>
            <a:r>
              <a:rPr lang="en-US" dirty="0" err="1"/>
              <a:t>kotoran</a:t>
            </a:r>
            <a:r>
              <a:rPr lang="en-US" dirty="0"/>
              <a:t> </a:t>
            </a:r>
            <a:r>
              <a:rPr lang="en-US" dirty="0" err="1"/>
              <a:t>jenazah</a:t>
            </a:r>
            <a:r>
              <a:rPr lang="en-US" dirty="0"/>
              <a:t> </a:t>
            </a:r>
            <a:r>
              <a:rPr lang="en-US" dirty="0" err="1"/>
              <a:t>baik</a:t>
            </a:r>
            <a:r>
              <a:rPr lang="en-US" dirty="0"/>
              <a:t> yang </a:t>
            </a:r>
            <a:r>
              <a:rPr lang="en-US" dirty="0" err="1"/>
              <a:t>keluar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depan</a:t>
            </a:r>
            <a:r>
              <a:rPr lang="en-US" dirty="0"/>
              <a:t> </a:t>
            </a:r>
            <a:r>
              <a:rPr lang="en-US" dirty="0" err="1"/>
              <a:t>maupun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belakang</a:t>
            </a:r>
            <a:r>
              <a:rPr lang="en-US" dirty="0"/>
              <a:t> </a:t>
            </a:r>
            <a:r>
              <a:rPr lang="en-US" dirty="0" err="1"/>
              <a:t>terlebih</a:t>
            </a:r>
            <a:r>
              <a:rPr lang="en-US" dirty="0"/>
              <a:t> </a:t>
            </a:r>
            <a:r>
              <a:rPr lang="en-US" dirty="0" err="1"/>
              <a:t>dahulu</a:t>
            </a:r>
            <a:r>
              <a:rPr lang="en-US" dirty="0"/>
              <a:t>. </a:t>
            </a:r>
            <a:r>
              <a:rPr lang="en-US" dirty="0" err="1"/>
              <a:t>Caranya</a:t>
            </a:r>
            <a:r>
              <a:rPr lang="en-US" dirty="0"/>
              <a:t>, </a:t>
            </a:r>
            <a:r>
              <a:rPr lang="en-US" dirty="0" err="1"/>
              <a:t>tekan</a:t>
            </a:r>
            <a:r>
              <a:rPr lang="en-US" dirty="0"/>
              <a:t> </a:t>
            </a:r>
            <a:r>
              <a:rPr lang="en-US" dirty="0" err="1"/>
              <a:t>perutnya</a:t>
            </a:r>
            <a:r>
              <a:rPr lang="en-US" dirty="0"/>
              <a:t> </a:t>
            </a:r>
            <a:r>
              <a:rPr lang="en-US" dirty="0" err="1"/>
              <a:t>perlahan-lahan</a:t>
            </a:r>
            <a:r>
              <a:rPr lang="en-US" dirty="0"/>
              <a:t> agar </a:t>
            </a:r>
            <a:r>
              <a:rPr lang="en-US" dirty="0" err="1"/>
              <a:t>apa</a:t>
            </a:r>
            <a:r>
              <a:rPr lang="en-US" dirty="0"/>
              <a:t> yang </a:t>
            </a:r>
            <a:r>
              <a:rPr lang="en-US" dirty="0" err="1"/>
              <a:t>ada</a:t>
            </a:r>
            <a:r>
              <a:rPr lang="en-US" dirty="0"/>
              <a:t> di </a:t>
            </a:r>
            <a:r>
              <a:rPr lang="en-US" dirty="0" err="1"/>
              <a:t>dalamnya</a:t>
            </a:r>
            <a:r>
              <a:rPr lang="en-US" dirty="0"/>
              <a:t> </a:t>
            </a:r>
            <a:r>
              <a:rPr lang="en-US" dirty="0" err="1"/>
              <a:t>keluar</a:t>
            </a:r>
            <a:r>
              <a:rPr lang="en-US" dirty="0"/>
              <a:t>.</a:t>
            </a:r>
          </a:p>
          <a:p>
            <a:pPr marL="0" indent="0" algn="just">
              <a:buNone/>
            </a:pPr>
            <a:r>
              <a:rPr lang="en-US" dirty="0"/>
              <a:t>6. </a:t>
            </a:r>
            <a:r>
              <a:rPr lang="en-US" dirty="0" err="1"/>
              <a:t>Siram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basuh</a:t>
            </a:r>
            <a:r>
              <a:rPr lang="en-US" dirty="0"/>
              <a:t> </a:t>
            </a:r>
            <a:r>
              <a:rPr lang="en-US" dirty="0" err="1"/>
              <a:t>seluruh</a:t>
            </a:r>
            <a:r>
              <a:rPr lang="en-US" dirty="0"/>
              <a:t> </a:t>
            </a:r>
            <a:r>
              <a:rPr lang="en-US" dirty="0" err="1"/>
              <a:t>anggota</a:t>
            </a:r>
            <a:r>
              <a:rPr lang="en-US" dirty="0"/>
              <a:t> </a:t>
            </a:r>
            <a:r>
              <a:rPr lang="en-US" dirty="0" err="1"/>
              <a:t>tubuh</a:t>
            </a:r>
            <a:r>
              <a:rPr lang="en-US" dirty="0"/>
              <a:t> </a:t>
            </a:r>
            <a:r>
              <a:rPr lang="en-US" dirty="0" err="1"/>
              <a:t>jenazah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air </a:t>
            </a:r>
            <a:r>
              <a:rPr lang="en-US" dirty="0" err="1"/>
              <a:t>sabun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 smtClean="0"/>
              <a:t>7.Kemudian </a:t>
            </a:r>
            <a:r>
              <a:rPr lang="en-US" dirty="0" err="1"/>
              <a:t>siram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air yang </a:t>
            </a:r>
            <a:r>
              <a:rPr lang="en-US" dirty="0" err="1" smtClean="0"/>
              <a:t>bersih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91914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pPr marL="0" indent="0" algn="ctr">
              <a:buNone/>
            </a:pPr>
            <a:endParaRPr lang="en-US" b="1" dirty="0" smtClean="0"/>
          </a:p>
          <a:p>
            <a:pPr marL="0" indent="0" algn="ctr">
              <a:buNone/>
            </a:pPr>
            <a:endParaRPr lang="en-US" b="1" dirty="0"/>
          </a:p>
          <a:p>
            <a:pPr marL="0" indent="0" algn="ctr">
              <a:buNone/>
            </a:pPr>
            <a:endParaRPr lang="en-US" b="1" dirty="0" smtClean="0"/>
          </a:p>
          <a:p>
            <a:pPr marL="0" indent="0" algn="ctr">
              <a:buNone/>
            </a:pPr>
            <a:endParaRPr lang="en-US" b="1" dirty="0"/>
          </a:p>
          <a:p>
            <a:pPr marL="0" indent="0" algn="ctr">
              <a:buNone/>
            </a:pPr>
            <a:r>
              <a:rPr lang="en-US" b="1" smtClean="0"/>
              <a:t>2. Mengkafani</a:t>
            </a:r>
            <a:r>
              <a:rPr lang="en-US" b="1" dirty="0" smtClean="0"/>
              <a:t> </a:t>
            </a:r>
            <a:r>
              <a:rPr lang="en-US" b="1" dirty="0" err="1" smtClean="0"/>
              <a:t>Jenazah</a:t>
            </a:r>
            <a:r>
              <a:rPr lang="en-US" b="1" dirty="0" smtClean="0"/>
              <a:t>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7935220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dirty="0" smtClean="0"/>
              <a:t>HAL </a:t>
            </a:r>
            <a:r>
              <a:rPr lang="en-US" dirty="0" err="1" smtClean="0"/>
              <a:t>HAL</a:t>
            </a:r>
            <a:r>
              <a:rPr lang="en-US" dirty="0" smtClean="0"/>
              <a:t> YANG TERKAIT DENGAN </a:t>
            </a:r>
          </a:p>
          <a:p>
            <a:pPr marL="0" indent="0" algn="ctr">
              <a:buNone/>
            </a:pPr>
            <a:r>
              <a:rPr lang="en-US" dirty="0" smtClean="0"/>
              <a:t>MENGKAFANI MAYIT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 algn="just">
              <a:buNone/>
            </a:pPr>
            <a:r>
              <a:rPr lang="en-US" dirty="0" smtClean="0"/>
              <a:t> </a:t>
            </a:r>
            <a:r>
              <a:rPr lang="en-US" dirty="0"/>
              <a:t>1. Yang </a:t>
            </a:r>
            <a:r>
              <a:rPr lang="en-US" dirty="0" err="1"/>
              <a:t>wajib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kafan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yang </a:t>
            </a:r>
            <a:r>
              <a:rPr lang="en-US" dirty="0" err="1"/>
              <a:t>menutup</a:t>
            </a:r>
            <a:r>
              <a:rPr lang="en-US" dirty="0"/>
              <a:t> </a:t>
            </a:r>
            <a:r>
              <a:rPr lang="en-US" dirty="0" err="1"/>
              <a:t>seluruh</a:t>
            </a:r>
            <a:r>
              <a:rPr lang="en-US" dirty="0"/>
              <a:t> </a:t>
            </a:r>
            <a:r>
              <a:rPr lang="en-US" dirty="0" err="1"/>
              <a:t>tubuhnya</a:t>
            </a:r>
            <a:r>
              <a:rPr lang="en-US" dirty="0"/>
              <a:t>. </a:t>
            </a:r>
            <a:r>
              <a:rPr lang="en-US" dirty="0" err="1"/>
              <a:t>Rasulullah</a:t>
            </a:r>
            <a:r>
              <a:rPr lang="en-US" dirty="0"/>
              <a:t> </a:t>
            </a:r>
            <a:r>
              <a:rPr lang="en-US" dirty="0" err="1"/>
              <a:t>Shallallahu</a:t>
            </a:r>
            <a:r>
              <a:rPr lang="en-US" dirty="0"/>
              <a:t> ‘</a:t>
            </a:r>
            <a:r>
              <a:rPr lang="en-US" dirty="0" err="1"/>
              <a:t>alaihi</a:t>
            </a:r>
            <a:r>
              <a:rPr lang="en-US" dirty="0"/>
              <a:t> </a:t>
            </a:r>
            <a:r>
              <a:rPr lang="en-US" dirty="0" err="1"/>
              <a:t>wa</a:t>
            </a:r>
            <a:r>
              <a:rPr lang="en-US" dirty="0"/>
              <a:t> </a:t>
            </a:r>
            <a:r>
              <a:rPr lang="en-US" dirty="0" err="1"/>
              <a:t>sallam</a:t>
            </a:r>
            <a:r>
              <a:rPr lang="en-US" dirty="0"/>
              <a:t> </a:t>
            </a:r>
            <a:r>
              <a:rPr lang="en-US" dirty="0" err="1"/>
              <a:t>bersabda</a:t>
            </a:r>
            <a:r>
              <a:rPr lang="en-US" dirty="0"/>
              <a:t> di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hadits</a:t>
            </a:r>
            <a:r>
              <a:rPr lang="en-US" dirty="0"/>
              <a:t> Jabir </a:t>
            </a:r>
            <a:r>
              <a:rPr lang="en-US" dirty="0" err="1"/>
              <a:t>Radhiyallahu</a:t>
            </a:r>
            <a:r>
              <a:rPr lang="en-US" dirty="0"/>
              <a:t> </a:t>
            </a:r>
            <a:r>
              <a:rPr lang="en-US" dirty="0" err="1"/>
              <a:t>a’nhu</a:t>
            </a:r>
            <a:r>
              <a:rPr lang="en-US" dirty="0"/>
              <a:t> : </a:t>
            </a:r>
            <a:r>
              <a:rPr lang="ar-AE" dirty="0"/>
              <a:t>إِذَا كَفَّنَ أَحَدُكُمْ أَخَاهُ فَلْيُحَسِّنْ كَفَنَهُ </a:t>
            </a:r>
            <a:r>
              <a:rPr lang="en-US" dirty="0" err="1"/>
              <a:t>Apabila</a:t>
            </a:r>
            <a:r>
              <a:rPr lang="en-US" dirty="0"/>
              <a:t> </a:t>
            </a:r>
            <a:r>
              <a:rPr lang="en-US" dirty="0" err="1"/>
              <a:t>salah</a:t>
            </a:r>
            <a:r>
              <a:rPr lang="en-US" dirty="0"/>
              <a:t> </a:t>
            </a:r>
            <a:r>
              <a:rPr lang="en-US" dirty="0" err="1"/>
              <a:t>seorang</a:t>
            </a:r>
            <a:r>
              <a:rPr lang="en-US" dirty="0"/>
              <a:t> </a:t>
            </a:r>
            <a:r>
              <a:rPr lang="en-US" dirty="0" err="1"/>
              <a:t>diantara</a:t>
            </a:r>
            <a:r>
              <a:rPr lang="en-US" dirty="0"/>
              <a:t> kalian </a:t>
            </a:r>
            <a:r>
              <a:rPr lang="en-US" dirty="0" err="1"/>
              <a:t>mengkafani</a:t>
            </a:r>
            <a:r>
              <a:rPr lang="en-US" dirty="0"/>
              <a:t> </a:t>
            </a:r>
            <a:r>
              <a:rPr lang="en-US" dirty="0" err="1"/>
              <a:t>saudaranya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hendaklah</a:t>
            </a:r>
            <a:r>
              <a:rPr lang="en-US" dirty="0"/>
              <a:t> </a:t>
            </a:r>
            <a:r>
              <a:rPr lang="en-US" dirty="0" err="1"/>
              <a:t>memperbagus</a:t>
            </a:r>
            <a:r>
              <a:rPr lang="en-US" dirty="0"/>
              <a:t> </a:t>
            </a:r>
            <a:r>
              <a:rPr lang="en-US" dirty="0" err="1"/>
              <a:t>kafannya</a:t>
            </a:r>
            <a:r>
              <a:rPr lang="en-US" dirty="0"/>
              <a:t>. [HR Muslim]. </a:t>
            </a:r>
            <a:r>
              <a:rPr lang="en-US" dirty="0" err="1"/>
              <a:t>Ulama</a:t>
            </a:r>
            <a:r>
              <a:rPr lang="en-US" dirty="0"/>
              <a:t> </a:t>
            </a:r>
            <a:r>
              <a:rPr lang="en-US" dirty="0" err="1"/>
              <a:t>berkata</a:t>
            </a:r>
            <a:r>
              <a:rPr lang="en-US" dirty="0"/>
              <a:t>: “Yang </a:t>
            </a:r>
            <a:r>
              <a:rPr lang="en-US" dirty="0" err="1"/>
              <a:t>dimaksud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memperbagus</a:t>
            </a:r>
            <a:r>
              <a:rPr lang="en-US" dirty="0"/>
              <a:t> </a:t>
            </a:r>
            <a:r>
              <a:rPr lang="en-US" dirty="0" err="1"/>
              <a:t>kafannya</a:t>
            </a:r>
            <a:r>
              <a:rPr lang="en-US" dirty="0"/>
              <a:t>, </a:t>
            </a:r>
            <a:r>
              <a:rPr lang="en-US" dirty="0" err="1"/>
              <a:t>yaitu</a:t>
            </a:r>
            <a:r>
              <a:rPr lang="en-US" dirty="0"/>
              <a:t> yang </a:t>
            </a:r>
            <a:r>
              <a:rPr lang="en-US" dirty="0" err="1"/>
              <a:t>bersih</a:t>
            </a:r>
            <a:r>
              <a:rPr lang="en-US" dirty="0"/>
              <a:t>, </a:t>
            </a:r>
            <a:r>
              <a:rPr lang="en-US" dirty="0" err="1"/>
              <a:t>tebal</a:t>
            </a:r>
            <a:r>
              <a:rPr lang="en-US" dirty="0"/>
              <a:t>, </a:t>
            </a:r>
            <a:r>
              <a:rPr lang="en-US" dirty="0" err="1"/>
              <a:t>menutupi</a:t>
            </a:r>
            <a:r>
              <a:rPr lang="en-US" dirty="0"/>
              <a:t> (</a:t>
            </a:r>
            <a:r>
              <a:rPr lang="en-US" dirty="0" err="1"/>
              <a:t>tubuh</a:t>
            </a:r>
            <a:r>
              <a:rPr lang="en-US" dirty="0"/>
              <a:t> </a:t>
            </a:r>
            <a:r>
              <a:rPr lang="en-US" dirty="0" err="1"/>
              <a:t>jenazah</a:t>
            </a:r>
            <a:r>
              <a:rPr lang="en-US" dirty="0"/>
              <a:t>) </a:t>
            </a:r>
            <a:r>
              <a:rPr lang="en-US" dirty="0" err="1"/>
              <a:t>dan</a:t>
            </a:r>
            <a:r>
              <a:rPr lang="en-US" dirty="0"/>
              <a:t> yang </a:t>
            </a:r>
            <a:r>
              <a:rPr lang="en-US" dirty="0" err="1"/>
              <a:t>sederhana</a:t>
            </a:r>
            <a:r>
              <a:rPr lang="en-US" dirty="0"/>
              <a:t>. Yang </a:t>
            </a:r>
            <a:r>
              <a:rPr lang="en-US" dirty="0" err="1"/>
              <a:t>dimaksud</a:t>
            </a:r>
            <a:r>
              <a:rPr lang="en-US" dirty="0"/>
              <a:t> </a:t>
            </a:r>
            <a:r>
              <a:rPr lang="en-US" dirty="0" err="1"/>
              <a:t>bukanlah</a:t>
            </a:r>
            <a:r>
              <a:rPr lang="en-US" dirty="0"/>
              <a:t> yang </a:t>
            </a:r>
            <a:r>
              <a:rPr lang="en-US" dirty="0" err="1"/>
              <a:t>mewah</a:t>
            </a:r>
            <a:r>
              <a:rPr lang="en-US" dirty="0"/>
              <a:t>, </a:t>
            </a:r>
            <a:r>
              <a:rPr lang="en-US" dirty="0" err="1"/>
              <a:t>mahal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yang </a:t>
            </a:r>
            <a:r>
              <a:rPr lang="en-US" dirty="0" err="1"/>
              <a:t>indah</a:t>
            </a:r>
            <a:r>
              <a:rPr lang="en-US" dirty="0"/>
              <a:t>.” [</a:t>
            </a:r>
            <a:r>
              <a:rPr lang="en-US" dirty="0" err="1"/>
              <a:t>Ahkamul</a:t>
            </a:r>
            <a:r>
              <a:rPr lang="en-US" dirty="0"/>
              <a:t> </a:t>
            </a:r>
            <a:r>
              <a:rPr lang="en-US" dirty="0" err="1"/>
              <a:t>Janaiz</a:t>
            </a:r>
            <a:r>
              <a:rPr lang="en-US" dirty="0"/>
              <a:t>, 58]. 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77416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dirty="0"/>
              <a:t>2. </a:t>
            </a:r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kain</a:t>
            </a:r>
            <a:r>
              <a:rPr lang="en-US" dirty="0"/>
              <a:t> </a:t>
            </a:r>
            <a:r>
              <a:rPr lang="en-US" dirty="0" err="1"/>
              <a:t>kafan</a:t>
            </a:r>
            <a:r>
              <a:rPr lang="en-US" dirty="0"/>
              <a:t> </a:t>
            </a:r>
            <a:r>
              <a:rPr lang="en-US" dirty="0" err="1"/>
              <a:t>diambilkan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harta</a:t>
            </a:r>
            <a:r>
              <a:rPr lang="en-US" dirty="0"/>
              <a:t> </a:t>
            </a:r>
            <a:r>
              <a:rPr lang="en-US" dirty="0" err="1"/>
              <a:t>mayit</a:t>
            </a:r>
            <a:r>
              <a:rPr lang="en-US" dirty="0"/>
              <a:t>,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didahulukan</a:t>
            </a:r>
            <a:r>
              <a:rPr lang="en-US" dirty="0"/>
              <a:t> </a:t>
            </a:r>
            <a:r>
              <a:rPr lang="en-US" dirty="0" err="1"/>
              <a:t>daripada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membayar</a:t>
            </a:r>
            <a:r>
              <a:rPr lang="en-US" dirty="0"/>
              <a:t> </a:t>
            </a:r>
            <a:r>
              <a:rPr lang="en-US" dirty="0" err="1"/>
              <a:t>hutangnya</a:t>
            </a:r>
            <a:r>
              <a:rPr lang="en-US" dirty="0"/>
              <a:t>. </a:t>
            </a:r>
            <a:r>
              <a:rPr lang="en-US" dirty="0" err="1"/>
              <a:t>Rasulullah</a:t>
            </a:r>
            <a:r>
              <a:rPr lang="en-US" dirty="0"/>
              <a:t> n </a:t>
            </a:r>
            <a:r>
              <a:rPr lang="en-US" dirty="0" err="1"/>
              <a:t>bersabda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seorang</a:t>
            </a:r>
            <a:r>
              <a:rPr lang="en-US" dirty="0"/>
              <a:t> yang </a:t>
            </a:r>
            <a:r>
              <a:rPr lang="en-US" dirty="0" err="1"/>
              <a:t>mati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keadaan</a:t>
            </a:r>
            <a:r>
              <a:rPr lang="en-US" dirty="0"/>
              <a:t> ihram: ….</a:t>
            </a:r>
            <a:r>
              <a:rPr lang="ar-AE" dirty="0"/>
              <a:t>وَكَفِّنُوْهُ فِي ثَوْبَيْهِ … </a:t>
            </a:r>
            <a:r>
              <a:rPr lang="en-US" dirty="0" err="1"/>
              <a:t>Kafanilah</a:t>
            </a:r>
            <a:r>
              <a:rPr lang="en-US" dirty="0"/>
              <a:t> </a:t>
            </a:r>
            <a:r>
              <a:rPr lang="en-US" dirty="0" err="1"/>
              <a:t>dia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bajunya</a:t>
            </a:r>
            <a:r>
              <a:rPr lang="en-US" dirty="0"/>
              <a:t>. [</a:t>
            </a:r>
            <a:r>
              <a:rPr lang="en-US" dirty="0" err="1"/>
              <a:t>Muttafaqun</a:t>
            </a:r>
            <a:r>
              <a:rPr lang="en-US" dirty="0"/>
              <a:t> ‘</a:t>
            </a:r>
            <a:r>
              <a:rPr lang="en-US" dirty="0" err="1"/>
              <a:t>alaih</a:t>
            </a:r>
            <a:r>
              <a:rPr lang="en-US" dirty="0"/>
              <a:t>]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Rasulullah</a:t>
            </a:r>
            <a:r>
              <a:rPr lang="en-US" dirty="0"/>
              <a:t> </a:t>
            </a:r>
            <a:r>
              <a:rPr lang="en-US" dirty="0" err="1"/>
              <a:t>Shallallahu</a:t>
            </a:r>
            <a:r>
              <a:rPr lang="en-US" dirty="0"/>
              <a:t> ‘</a:t>
            </a:r>
            <a:r>
              <a:rPr lang="en-US" dirty="0" err="1"/>
              <a:t>alaihi</a:t>
            </a:r>
            <a:r>
              <a:rPr lang="en-US" dirty="0"/>
              <a:t> </a:t>
            </a:r>
            <a:r>
              <a:rPr lang="en-US" dirty="0" err="1"/>
              <a:t>wa</a:t>
            </a:r>
            <a:r>
              <a:rPr lang="en-US" dirty="0"/>
              <a:t> </a:t>
            </a:r>
            <a:r>
              <a:rPr lang="en-US" dirty="0" err="1"/>
              <a:t>sallam</a:t>
            </a:r>
            <a:r>
              <a:rPr lang="en-US" dirty="0"/>
              <a:t> </a:t>
            </a:r>
            <a:r>
              <a:rPr lang="en-US" dirty="0" err="1"/>
              <a:t>memerintahkan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dikafani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pakaian</a:t>
            </a:r>
            <a:r>
              <a:rPr lang="en-US" dirty="0"/>
              <a:t> ihram </a:t>
            </a:r>
            <a:r>
              <a:rPr lang="en-US" dirty="0" err="1"/>
              <a:t>miliknya</a:t>
            </a:r>
            <a:r>
              <a:rPr lang="en-US" dirty="0"/>
              <a:t> </a:t>
            </a:r>
            <a:r>
              <a:rPr lang="en-US" dirty="0" err="1"/>
              <a:t>sendiri</a:t>
            </a:r>
            <a:r>
              <a:rPr lang="en-US" dirty="0"/>
              <a:t>. </a:t>
            </a:r>
            <a:r>
              <a:rPr lang="en-US" dirty="0" err="1"/>
              <a:t>Demikian</a:t>
            </a:r>
            <a:r>
              <a:rPr lang="en-US" dirty="0"/>
              <a:t> pula </a:t>
            </a:r>
            <a:r>
              <a:rPr lang="en-US" dirty="0" err="1"/>
              <a:t>kisah</a:t>
            </a:r>
            <a:r>
              <a:rPr lang="en-US" dirty="0"/>
              <a:t> </a:t>
            </a:r>
            <a:r>
              <a:rPr lang="en-US" dirty="0" err="1"/>
              <a:t>Mush’ab</a:t>
            </a:r>
            <a:r>
              <a:rPr lang="en-US" dirty="0"/>
              <a:t> bin </a:t>
            </a:r>
            <a:r>
              <a:rPr lang="en-US" dirty="0" err="1"/>
              <a:t>Umair</a:t>
            </a:r>
            <a:r>
              <a:rPr lang="en-US" dirty="0"/>
              <a:t> yang </a:t>
            </a:r>
            <a:r>
              <a:rPr lang="en-US" dirty="0" err="1"/>
              <a:t>terbunuh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perang</a:t>
            </a:r>
            <a:r>
              <a:rPr lang="en-US" dirty="0"/>
              <a:t> </a:t>
            </a:r>
            <a:r>
              <a:rPr lang="en-US" dirty="0" err="1"/>
              <a:t>Uhud</a:t>
            </a:r>
            <a:r>
              <a:rPr lang="en-US" dirty="0"/>
              <a:t>, </a:t>
            </a:r>
            <a:r>
              <a:rPr lang="en-US" dirty="0" err="1"/>
              <a:t>kemudian</a:t>
            </a:r>
            <a:r>
              <a:rPr lang="en-US" dirty="0"/>
              <a:t> </a:t>
            </a:r>
            <a:r>
              <a:rPr lang="en-US" dirty="0" err="1"/>
              <a:t>dikafani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Rasulullah</a:t>
            </a:r>
            <a:r>
              <a:rPr lang="en-US" dirty="0"/>
              <a:t> n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pakaiannya</a:t>
            </a:r>
            <a:r>
              <a:rPr lang="en-US" dirty="0"/>
              <a:t> </a:t>
            </a:r>
            <a:r>
              <a:rPr lang="en-US" dirty="0" err="1"/>
              <a:t>sendiri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0328673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/>
              <a:t>3. </a:t>
            </a:r>
            <a:r>
              <a:rPr lang="en-US" dirty="0" err="1"/>
              <a:t>Disunnahkan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dikafani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tiga</a:t>
            </a:r>
            <a:r>
              <a:rPr lang="en-US" dirty="0"/>
              <a:t> </a:t>
            </a:r>
            <a:r>
              <a:rPr lang="en-US" dirty="0" err="1"/>
              <a:t>helai</a:t>
            </a:r>
            <a:r>
              <a:rPr lang="en-US" dirty="0"/>
              <a:t> </a:t>
            </a:r>
            <a:r>
              <a:rPr lang="en-US" dirty="0" err="1"/>
              <a:t>kain</a:t>
            </a:r>
            <a:r>
              <a:rPr lang="en-US" dirty="0"/>
              <a:t> </a:t>
            </a:r>
            <a:r>
              <a:rPr lang="en-US" dirty="0" err="1"/>
              <a:t>putih</a:t>
            </a:r>
            <a:r>
              <a:rPr lang="en-US" dirty="0"/>
              <a:t>.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Rasulullah</a:t>
            </a:r>
            <a:r>
              <a:rPr lang="en-US" dirty="0"/>
              <a:t> </a:t>
            </a:r>
            <a:r>
              <a:rPr lang="en-US" dirty="0" err="1"/>
              <a:t>dikafani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tiga</a:t>
            </a:r>
            <a:r>
              <a:rPr lang="en-US" dirty="0"/>
              <a:t> </a:t>
            </a:r>
            <a:r>
              <a:rPr lang="en-US" dirty="0" err="1"/>
              <a:t>lembar</a:t>
            </a:r>
            <a:r>
              <a:rPr lang="en-US" dirty="0"/>
              <a:t> </a:t>
            </a:r>
            <a:r>
              <a:rPr lang="en-US" dirty="0" err="1"/>
              <a:t>kain</a:t>
            </a:r>
            <a:r>
              <a:rPr lang="en-US" dirty="0"/>
              <a:t> </a:t>
            </a:r>
            <a:r>
              <a:rPr lang="en-US" dirty="0" err="1"/>
              <a:t>putih</a:t>
            </a:r>
            <a:r>
              <a:rPr lang="en-US" dirty="0"/>
              <a:t> </a:t>
            </a:r>
            <a:r>
              <a:rPr lang="en-US" dirty="0" err="1"/>
              <a:t>suhuliyyah</a:t>
            </a:r>
            <a:r>
              <a:rPr lang="en-US" dirty="0"/>
              <a:t>, </a:t>
            </a:r>
            <a:r>
              <a:rPr lang="en-US" dirty="0" err="1"/>
              <a:t>berasal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negeri</a:t>
            </a:r>
            <a:r>
              <a:rPr lang="en-US" dirty="0"/>
              <a:t> di </a:t>
            </a:r>
            <a:r>
              <a:rPr lang="en-US" dirty="0" err="1"/>
              <a:t>dekat</a:t>
            </a:r>
            <a:r>
              <a:rPr lang="en-US" dirty="0"/>
              <a:t> </a:t>
            </a:r>
            <a:r>
              <a:rPr lang="en-US" dirty="0" err="1"/>
              <a:t>Yaman</a:t>
            </a:r>
            <a:r>
              <a:rPr lang="en-US" dirty="0"/>
              <a:t>. Di </a:t>
            </a:r>
            <a:r>
              <a:rPr lang="en-US" dirty="0" err="1"/>
              <a:t>beri</a:t>
            </a:r>
            <a:r>
              <a:rPr lang="en-US" dirty="0"/>
              <a:t> </a:t>
            </a:r>
            <a:r>
              <a:rPr lang="en-US" dirty="0" err="1"/>
              <a:t>wewangian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bukhur</a:t>
            </a:r>
            <a:r>
              <a:rPr lang="en-US" dirty="0"/>
              <a:t> (</a:t>
            </a:r>
            <a:r>
              <a:rPr lang="en-US" dirty="0" err="1"/>
              <a:t>wewangian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kayu</a:t>
            </a:r>
            <a:r>
              <a:rPr lang="en-US" dirty="0"/>
              <a:t> yang </a:t>
            </a:r>
            <a:r>
              <a:rPr lang="en-US" dirty="0" err="1"/>
              <a:t>dibakar</a:t>
            </a:r>
            <a:r>
              <a:rPr lang="en-US" dirty="0"/>
              <a:t>). </a:t>
            </a:r>
            <a:r>
              <a:rPr lang="en-US" dirty="0" err="1"/>
              <a:t>Rasulullah</a:t>
            </a:r>
            <a:r>
              <a:rPr lang="en-US" dirty="0"/>
              <a:t> </a:t>
            </a:r>
            <a:r>
              <a:rPr lang="en-US" dirty="0" err="1"/>
              <a:t>Shallallahu</a:t>
            </a:r>
            <a:r>
              <a:rPr lang="en-US" dirty="0"/>
              <a:t> ‘</a:t>
            </a:r>
            <a:r>
              <a:rPr lang="en-US" dirty="0" err="1"/>
              <a:t>alaihi</a:t>
            </a:r>
            <a:r>
              <a:rPr lang="en-US" dirty="0"/>
              <a:t> </a:t>
            </a:r>
            <a:r>
              <a:rPr lang="en-US" dirty="0" err="1"/>
              <a:t>wa</a:t>
            </a:r>
            <a:r>
              <a:rPr lang="en-US" dirty="0"/>
              <a:t> </a:t>
            </a:r>
            <a:r>
              <a:rPr lang="en-US" dirty="0" err="1"/>
              <a:t>sallam</a:t>
            </a:r>
            <a:r>
              <a:rPr lang="en-US" dirty="0"/>
              <a:t> </a:t>
            </a:r>
            <a:r>
              <a:rPr lang="en-US" dirty="0" err="1"/>
              <a:t>bersabda</a:t>
            </a:r>
            <a:r>
              <a:rPr lang="en-US" dirty="0"/>
              <a:t>: </a:t>
            </a:r>
            <a:r>
              <a:rPr lang="ar-AE" dirty="0"/>
              <a:t>إِذَا جَمَّرْتُمُ الْمَيِّتَ فَجَمِّرُوْهُ ثَلاَثًا </a:t>
            </a:r>
            <a:r>
              <a:rPr lang="en-US" dirty="0" err="1"/>
              <a:t>Apabila</a:t>
            </a:r>
            <a:r>
              <a:rPr lang="en-US" dirty="0"/>
              <a:t> kalian </a:t>
            </a:r>
            <a:r>
              <a:rPr lang="en-US" dirty="0" err="1"/>
              <a:t>memberi</a:t>
            </a:r>
            <a:r>
              <a:rPr lang="en-US" dirty="0"/>
              <a:t> </a:t>
            </a:r>
            <a:r>
              <a:rPr lang="en-US" dirty="0" err="1"/>
              <a:t>wewangian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</a:t>
            </a:r>
            <a:r>
              <a:rPr lang="en-US" dirty="0" err="1"/>
              <a:t>mayit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berikanlah</a:t>
            </a:r>
            <a:r>
              <a:rPr lang="en-US" dirty="0"/>
              <a:t> </a:t>
            </a:r>
            <a:r>
              <a:rPr lang="en-US" dirty="0" err="1"/>
              <a:t>tiga</a:t>
            </a:r>
            <a:r>
              <a:rPr lang="en-US" dirty="0"/>
              <a:t> kali. [HR Ahmad].</a:t>
            </a:r>
          </a:p>
        </p:txBody>
      </p:sp>
    </p:spTree>
    <p:extLst>
      <p:ext uri="{BB962C8B-B14F-4D97-AF65-F5344CB8AC3E}">
        <p14:creationId xmlns:p14="http://schemas.microsoft.com/office/powerpoint/2010/main" val="23058022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/>
              <a:t>4. </a:t>
            </a:r>
            <a:r>
              <a:rPr lang="en-US" dirty="0" err="1"/>
              <a:t>Apabila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mayit</a:t>
            </a:r>
            <a:r>
              <a:rPr lang="en-US" dirty="0"/>
              <a:t>, </a:t>
            </a:r>
            <a:r>
              <a:rPr lang="en-US" dirty="0" err="1"/>
              <a:t>sedangkan</a:t>
            </a:r>
            <a:r>
              <a:rPr lang="en-US" dirty="0"/>
              <a:t> </a:t>
            </a:r>
            <a:r>
              <a:rPr lang="en-US" dirty="0" err="1"/>
              <a:t>kain</a:t>
            </a:r>
            <a:r>
              <a:rPr lang="en-US" dirty="0"/>
              <a:t> </a:t>
            </a:r>
            <a:r>
              <a:rPr lang="en-US" dirty="0" err="1"/>
              <a:t>kafannya</a:t>
            </a:r>
            <a:r>
              <a:rPr lang="en-US" dirty="0"/>
              <a:t> </a:t>
            </a:r>
            <a:r>
              <a:rPr lang="en-US" dirty="0" err="1"/>
              <a:t>kurang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beberapa</a:t>
            </a:r>
            <a:r>
              <a:rPr lang="en-US" dirty="0"/>
              <a:t> orang </a:t>
            </a:r>
            <a:r>
              <a:rPr lang="en-US" dirty="0" err="1"/>
              <a:t>boleh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dikafani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kafan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didahulukan</a:t>
            </a:r>
            <a:r>
              <a:rPr lang="en-US" dirty="0"/>
              <a:t> orang yang paling </a:t>
            </a:r>
            <a:r>
              <a:rPr lang="en-US" dirty="0" err="1"/>
              <a:t>banyak</a:t>
            </a:r>
            <a:r>
              <a:rPr lang="en-US" dirty="0"/>
              <a:t> </a:t>
            </a:r>
            <a:r>
              <a:rPr lang="en-US" dirty="0" err="1"/>
              <a:t>hafalan</a:t>
            </a:r>
            <a:r>
              <a:rPr lang="en-US" dirty="0"/>
              <a:t> Al </a:t>
            </a:r>
            <a:r>
              <a:rPr lang="en-US" dirty="0" err="1"/>
              <a:t>Qur’annya</a:t>
            </a:r>
            <a:r>
              <a:rPr lang="en-US" dirty="0"/>
              <a:t>, </a:t>
            </a:r>
            <a:r>
              <a:rPr lang="en-US" dirty="0" err="1"/>
              <a:t>sebagaimana</a:t>
            </a:r>
            <a:r>
              <a:rPr lang="en-US" dirty="0"/>
              <a:t> </a:t>
            </a:r>
            <a:r>
              <a:rPr lang="en-US" dirty="0" err="1"/>
              <a:t>kisah</a:t>
            </a:r>
            <a:r>
              <a:rPr lang="en-US" dirty="0"/>
              <a:t> </a:t>
            </a:r>
            <a:r>
              <a:rPr lang="en-US" dirty="0" err="1"/>
              <a:t>para</a:t>
            </a:r>
            <a:r>
              <a:rPr lang="en-US" dirty="0"/>
              <a:t> </a:t>
            </a:r>
            <a:r>
              <a:rPr lang="en-US" dirty="0" err="1"/>
              <a:t>syuhada</a:t>
            </a:r>
            <a:r>
              <a:rPr lang="en-US" dirty="0"/>
              <a:t> </a:t>
            </a:r>
            <a:r>
              <a:rPr lang="en-US" dirty="0" err="1"/>
              <a:t>Uhud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687642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b="1" dirty="0" err="1"/>
              <a:t>Diutamakan</a:t>
            </a:r>
            <a:r>
              <a:rPr lang="en-US" b="1" dirty="0"/>
              <a:t> </a:t>
            </a:r>
            <a:r>
              <a:rPr lang="en-US" b="1" dirty="0" err="1"/>
              <a:t>Tiga</a:t>
            </a:r>
            <a:r>
              <a:rPr lang="en-US" b="1" dirty="0"/>
              <a:t> </a:t>
            </a:r>
            <a:r>
              <a:rPr lang="en-US" b="1" dirty="0" err="1"/>
              <a:t>Helai</a:t>
            </a:r>
            <a:r>
              <a:rPr lang="en-US" b="1" dirty="0"/>
              <a:t> </a:t>
            </a:r>
            <a:r>
              <a:rPr lang="en-US" b="1" dirty="0" err="1">
                <a:hlinkClick r:id="rId2"/>
              </a:rPr>
              <a:t>Kain</a:t>
            </a:r>
            <a:r>
              <a:rPr lang="en-US" b="1" dirty="0"/>
              <a:t> </a:t>
            </a:r>
            <a:r>
              <a:rPr lang="en-US" b="1" dirty="0" err="1"/>
              <a:t>Putih</a:t>
            </a:r>
            <a:endParaRPr lang="en-US" b="1" dirty="0"/>
          </a:p>
          <a:p>
            <a:pPr marL="0" indent="0" algn="just">
              <a:buNone/>
            </a:pPr>
            <a:r>
              <a:rPr lang="en-US" dirty="0" err="1" smtClean="0"/>
              <a:t>Berikutnya</a:t>
            </a:r>
            <a:r>
              <a:rPr lang="en-US" dirty="0"/>
              <a:t>, </a:t>
            </a:r>
            <a:r>
              <a:rPr lang="en-US" b="1" dirty="0" err="1">
                <a:hlinkClick r:id="rId2"/>
              </a:rPr>
              <a:t>kain</a:t>
            </a:r>
            <a:r>
              <a:rPr lang="en-US" dirty="0"/>
              <a:t> </a:t>
            </a:r>
            <a:r>
              <a:rPr lang="en-US" dirty="0" err="1"/>
              <a:t>kafan</a:t>
            </a:r>
            <a:r>
              <a:rPr lang="en-US" dirty="0"/>
              <a:t> yang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diutamakan</a:t>
            </a:r>
            <a:r>
              <a:rPr lang="en-US" dirty="0"/>
              <a:t> </a:t>
            </a:r>
            <a:r>
              <a:rPr lang="en-US" dirty="0" err="1"/>
              <a:t>berupa</a:t>
            </a:r>
            <a:r>
              <a:rPr lang="en-US" dirty="0"/>
              <a:t> </a:t>
            </a:r>
            <a:r>
              <a:rPr lang="en-US" dirty="0" err="1"/>
              <a:t>tiga</a:t>
            </a:r>
            <a:r>
              <a:rPr lang="en-US" dirty="0"/>
              <a:t> </a:t>
            </a:r>
            <a:r>
              <a:rPr lang="en-US" dirty="0" err="1"/>
              <a:t>helai</a:t>
            </a:r>
            <a:r>
              <a:rPr lang="en-US" dirty="0"/>
              <a:t> </a:t>
            </a:r>
            <a:r>
              <a:rPr lang="en-US" dirty="0" err="1"/>
              <a:t>kain</a:t>
            </a:r>
            <a:r>
              <a:rPr lang="en-US" dirty="0"/>
              <a:t> </a:t>
            </a:r>
            <a:r>
              <a:rPr lang="en-US" dirty="0" err="1"/>
              <a:t>putih</a:t>
            </a:r>
            <a:r>
              <a:rPr lang="en-US" dirty="0"/>
              <a:t>. </a:t>
            </a:r>
            <a:r>
              <a:rPr lang="en-US" dirty="0" err="1"/>
              <a:t>Tiga</a:t>
            </a:r>
            <a:r>
              <a:rPr lang="en-US" dirty="0"/>
              <a:t> </a:t>
            </a:r>
            <a:r>
              <a:rPr lang="en-US" dirty="0" err="1"/>
              <a:t>kain</a:t>
            </a:r>
            <a:r>
              <a:rPr lang="en-US" dirty="0"/>
              <a:t> </a:t>
            </a:r>
            <a:r>
              <a:rPr lang="en-US" dirty="0" err="1"/>
              <a:t>kafan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membungkus</a:t>
            </a:r>
            <a:r>
              <a:rPr lang="en-US" dirty="0"/>
              <a:t> </a:t>
            </a:r>
            <a:r>
              <a:rPr lang="en-US" dirty="0" err="1"/>
              <a:t>jenazah</a:t>
            </a:r>
            <a:r>
              <a:rPr lang="en-US" dirty="0"/>
              <a:t> </a:t>
            </a:r>
            <a:r>
              <a:rPr lang="en-US" dirty="0" err="1"/>
              <a:t>laki-laki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langsung</a:t>
            </a:r>
            <a:r>
              <a:rPr lang="en-US" dirty="0"/>
              <a:t>. </a:t>
            </a:r>
            <a:r>
              <a:rPr lang="en-US" dirty="0" err="1"/>
              <a:t>Sedangkan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jenazah</a:t>
            </a:r>
            <a:r>
              <a:rPr lang="en-US" dirty="0"/>
              <a:t> </a:t>
            </a:r>
            <a:r>
              <a:rPr lang="en-US" dirty="0" err="1"/>
              <a:t>perempuan</a:t>
            </a:r>
            <a:r>
              <a:rPr lang="en-US" dirty="0"/>
              <a:t>,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lembar</a:t>
            </a:r>
            <a:r>
              <a:rPr lang="en-US" dirty="0"/>
              <a:t> </a:t>
            </a:r>
            <a:r>
              <a:rPr lang="en-US" dirty="0" err="1"/>
              <a:t>kain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sarung</a:t>
            </a:r>
            <a:r>
              <a:rPr lang="en-US" dirty="0"/>
              <a:t>, </a:t>
            </a:r>
            <a:r>
              <a:rPr lang="en-US" dirty="0" err="1"/>
              <a:t>baju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kerudung</a:t>
            </a:r>
            <a:r>
              <a:rPr lang="en-US" dirty="0"/>
              <a:t>. Dan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lembar</a:t>
            </a:r>
            <a:r>
              <a:rPr lang="en-US" dirty="0"/>
              <a:t> </a:t>
            </a:r>
            <a:r>
              <a:rPr lang="en-US" dirty="0" err="1"/>
              <a:t>kain</a:t>
            </a:r>
            <a:r>
              <a:rPr lang="en-US" dirty="0"/>
              <a:t> </a:t>
            </a:r>
            <a:r>
              <a:rPr lang="en-US" dirty="0" err="1"/>
              <a:t>sisanya</a:t>
            </a:r>
            <a:r>
              <a:rPr lang="en-US" dirty="0"/>
              <a:t>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membungkus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tubuh</a:t>
            </a:r>
            <a:r>
              <a:rPr lang="en-US" dirty="0"/>
              <a:t> </a:t>
            </a:r>
            <a:r>
              <a:rPr lang="en-US" dirty="0" err="1"/>
              <a:t>lainnya</a:t>
            </a:r>
            <a:r>
              <a:rPr lang="en-US" dirty="0"/>
              <a:t>.</a:t>
            </a:r>
          </a:p>
          <a:p>
            <a:pPr marL="0" indent="0" algn="just">
              <a:buNone/>
            </a:pPr>
            <a:endParaRPr lang="en-US" dirty="0" smtClean="0"/>
          </a:p>
          <a:p>
            <a:pPr marL="0" indent="0" algn="just">
              <a:buNone/>
            </a:pPr>
            <a:r>
              <a:rPr lang="en-US" dirty="0" err="1" smtClean="0"/>
              <a:t>Jika</a:t>
            </a:r>
            <a:r>
              <a:rPr lang="en-US" dirty="0" smtClean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memungkinkan</a:t>
            </a:r>
            <a:r>
              <a:rPr lang="en-US" dirty="0"/>
              <a:t>,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helai</a:t>
            </a:r>
            <a:r>
              <a:rPr lang="en-US" dirty="0"/>
              <a:t> </a:t>
            </a:r>
            <a:r>
              <a:rPr lang="en-US" dirty="0" err="1"/>
              <a:t>kain</a:t>
            </a:r>
            <a:r>
              <a:rPr lang="en-US" dirty="0"/>
              <a:t> </a:t>
            </a:r>
            <a:r>
              <a:rPr lang="en-US" dirty="0" err="1"/>
              <a:t>saja</a:t>
            </a:r>
            <a:r>
              <a:rPr lang="en-US" dirty="0"/>
              <a:t>. Hal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disebutkan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kitab</a:t>
            </a:r>
            <a:r>
              <a:rPr lang="en-US" dirty="0"/>
              <a:t> </a:t>
            </a:r>
            <a:r>
              <a:rPr lang="en-US" dirty="0" err="1"/>
              <a:t>Taqrirat</a:t>
            </a:r>
            <a:r>
              <a:rPr lang="en-US" dirty="0"/>
              <a:t> al-</a:t>
            </a:r>
            <a:r>
              <a:rPr lang="en-US" dirty="0" err="1"/>
              <a:t>Sadidah</a:t>
            </a:r>
            <a:r>
              <a:rPr lang="en-US" dirty="0"/>
              <a:t> </a:t>
            </a:r>
            <a:r>
              <a:rPr lang="en-US" dirty="0" err="1"/>
              <a:t>karya</a:t>
            </a:r>
            <a:r>
              <a:rPr lang="en-US" dirty="0"/>
              <a:t> </a:t>
            </a:r>
            <a:r>
              <a:rPr lang="en-US" dirty="0" err="1"/>
              <a:t>Hasan</a:t>
            </a:r>
            <a:r>
              <a:rPr lang="en-US" dirty="0"/>
              <a:t> bin Ahmad al-</a:t>
            </a:r>
            <a:r>
              <a:rPr lang="en-US" dirty="0" err="1"/>
              <a:t>Kaf</a:t>
            </a:r>
            <a:r>
              <a:rPr lang="en-US" dirty="0"/>
              <a:t>.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kitab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dijelaskan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minimal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kain</a:t>
            </a:r>
            <a:r>
              <a:rPr lang="en-US" dirty="0"/>
              <a:t> </a:t>
            </a:r>
            <a:r>
              <a:rPr lang="en-US" dirty="0" err="1"/>
              <a:t>kafan</a:t>
            </a:r>
            <a:r>
              <a:rPr lang="en-US" dirty="0"/>
              <a:t> yang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helai</a:t>
            </a:r>
            <a:r>
              <a:rPr lang="en-US" dirty="0"/>
              <a:t> </a:t>
            </a:r>
            <a:r>
              <a:rPr lang="en-US" dirty="0" err="1"/>
              <a:t>kain</a:t>
            </a:r>
            <a:r>
              <a:rPr lang="en-US" dirty="0"/>
              <a:t> yang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menutupi</a:t>
            </a:r>
            <a:r>
              <a:rPr lang="en-US" dirty="0"/>
              <a:t> </a:t>
            </a:r>
            <a:r>
              <a:rPr lang="en-US" dirty="0" err="1"/>
              <a:t>seluruh</a:t>
            </a:r>
            <a:r>
              <a:rPr lang="en-US" dirty="0"/>
              <a:t> </a:t>
            </a:r>
            <a:r>
              <a:rPr lang="en-US" dirty="0" err="1"/>
              <a:t>tubuh</a:t>
            </a:r>
            <a:r>
              <a:rPr lang="en-US" dirty="0"/>
              <a:t>, </a:t>
            </a:r>
            <a:r>
              <a:rPr lang="en-US" dirty="0" err="1"/>
              <a:t>baik</a:t>
            </a:r>
            <a:r>
              <a:rPr lang="en-US" dirty="0"/>
              <a:t> </a:t>
            </a:r>
            <a:r>
              <a:rPr lang="en-US" dirty="0" err="1"/>
              <a:t>laki-laki</a:t>
            </a:r>
            <a:r>
              <a:rPr lang="en-US" dirty="0"/>
              <a:t> </a:t>
            </a:r>
            <a:r>
              <a:rPr lang="en-US" dirty="0" err="1"/>
              <a:t>maupun</a:t>
            </a:r>
            <a:r>
              <a:rPr lang="en-US" dirty="0"/>
              <a:t> </a:t>
            </a:r>
            <a:r>
              <a:rPr lang="en-US" dirty="0" err="1"/>
              <a:t>perempuan</a:t>
            </a:r>
            <a:r>
              <a:rPr lang="en-US" dirty="0"/>
              <a:t>.</a:t>
            </a:r>
            <a:br>
              <a:rPr lang="en-US" dirty="0"/>
            </a:b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09619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Tata Cara </a:t>
            </a:r>
            <a:r>
              <a:rPr lang="en-US" b="1" dirty="0" err="1"/>
              <a:t>Mengkafani</a:t>
            </a:r>
            <a:r>
              <a:rPr lang="en-US" b="1" dirty="0"/>
              <a:t> </a:t>
            </a:r>
            <a:r>
              <a:rPr lang="en-US" b="1" dirty="0" err="1"/>
              <a:t>Jenazah</a:t>
            </a:r>
            <a:r>
              <a:rPr lang="en-US" b="1" dirty="0"/>
              <a:t> </a:t>
            </a:r>
            <a:r>
              <a:rPr lang="en-US" b="1" dirty="0" err="1" smtClean="0"/>
              <a:t>Laki-Laki</a:t>
            </a:r>
            <a:endParaRPr lang="en-US" b="1" dirty="0" smtClean="0"/>
          </a:p>
          <a:p>
            <a:pPr marL="0" indent="0">
              <a:buNone/>
            </a:pPr>
            <a:endParaRPr lang="en-US" b="1" dirty="0"/>
          </a:p>
          <a:p>
            <a:pPr marL="514350" indent="-514350" algn="just">
              <a:buAutoNum type="arabicPeriod"/>
            </a:pPr>
            <a:r>
              <a:rPr lang="en-US" dirty="0" err="1" smtClean="0"/>
              <a:t>Bentangkan</a:t>
            </a:r>
            <a:r>
              <a:rPr lang="en-US" dirty="0" smtClean="0"/>
              <a:t> </a:t>
            </a:r>
            <a:r>
              <a:rPr lang="en-US" dirty="0" err="1"/>
              <a:t>tiga</a:t>
            </a:r>
            <a:r>
              <a:rPr lang="en-US" dirty="0"/>
              <a:t> </a:t>
            </a:r>
            <a:r>
              <a:rPr lang="en-US" dirty="0" err="1"/>
              <a:t>lembar</a:t>
            </a:r>
            <a:r>
              <a:rPr lang="en-US" dirty="0"/>
              <a:t> </a:t>
            </a:r>
            <a:r>
              <a:rPr lang="en-US" b="1" dirty="0" err="1">
                <a:hlinkClick r:id="rId2"/>
              </a:rPr>
              <a:t>kain</a:t>
            </a:r>
            <a:r>
              <a:rPr lang="en-US" dirty="0"/>
              <a:t> </a:t>
            </a:r>
            <a:r>
              <a:rPr lang="en-US" dirty="0" err="1"/>
              <a:t>kafan</a:t>
            </a:r>
            <a:r>
              <a:rPr lang="en-US" dirty="0"/>
              <a:t> yang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dipotong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ukuran</a:t>
            </a:r>
            <a:r>
              <a:rPr lang="en-US" dirty="0"/>
              <a:t> </a:t>
            </a:r>
            <a:r>
              <a:rPr lang="en-US" dirty="0" err="1"/>
              <a:t>jenazah</a:t>
            </a:r>
            <a:r>
              <a:rPr lang="en-US" dirty="0"/>
              <a:t>. </a:t>
            </a:r>
            <a:r>
              <a:rPr lang="en-US" dirty="0" err="1"/>
              <a:t>Kemudian</a:t>
            </a:r>
            <a:r>
              <a:rPr lang="en-US" dirty="0"/>
              <a:t> </a:t>
            </a:r>
            <a:r>
              <a:rPr lang="en-US" dirty="0" err="1"/>
              <a:t>susun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meletakkan</a:t>
            </a:r>
            <a:r>
              <a:rPr lang="en-US" dirty="0"/>
              <a:t> </a:t>
            </a:r>
            <a:r>
              <a:rPr lang="en-US" dirty="0" err="1"/>
              <a:t>kain</a:t>
            </a:r>
            <a:r>
              <a:rPr lang="en-US" dirty="0"/>
              <a:t> paling </a:t>
            </a:r>
            <a:r>
              <a:rPr lang="en-US" dirty="0" err="1"/>
              <a:t>lebar</a:t>
            </a:r>
            <a:r>
              <a:rPr lang="en-US" dirty="0"/>
              <a:t> di </a:t>
            </a:r>
            <a:r>
              <a:rPr lang="en-US" dirty="0" err="1"/>
              <a:t>bagian</a:t>
            </a:r>
            <a:r>
              <a:rPr lang="en-US" dirty="0"/>
              <a:t> paling </a:t>
            </a:r>
            <a:r>
              <a:rPr lang="en-US" dirty="0" err="1"/>
              <a:t>bawah</a:t>
            </a:r>
            <a:r>
              <a:rPr lang="en-US" dirty="0"/>
              <a:t>. </a:t>
            </a:r>
            <a:r>
              <a:rPr lang="en-US" dirty="0" err="1"/>
              <a:t>Tetapi</a:t>
            </a:r>
            <a:r>
              <a:rPr lang="en-US" dirty="0"/>
              <a:t>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kain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lebar</a:t>
            </a:r>
            <a:r>
              <a:rPr lang="en-US" dirty="0"/>
              <a:t> yang </a:t>
            </a:r>
            <a:r>
              <a:rPr lang="en-US" dirty="0" err="1"/>
              <a:t>sama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geser</a:t>
            </a:r>
            <a:r>
              <a:rPr lang="en-US" dirty="0"/>
              <a:t> </a:t>
            </a:r>
            <a:r>
              <a:rPr lang="en-US" dirty="0" err="1"/>
              <a:t>kain</a:t>
            </a:r>
            <a:r>
              <a:rPr lang="en-US" dirty="0"/>
              <a:t> yang di </a:t>
            </a:r>
            <a:r>
              <a:rPr lang="en-US" dirty="0" err="1"/>
              <a:t>tengah</a:t>
            </a:r>
            <a:r>
              <a:rPr lang="en-US" dirty="0"/>
              <a:t> </a:t>
            </a:r>
            <a:r>
              <a:rPr lang="en-US" dirty="0" err="1"/>
              <a:t>sedikit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kanan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yang paling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sedikit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kiri</a:t>
            </a:r>
            <a:r>
              <a:rPr lang="en-US" dirty="0"/>
              <a:t>,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juga</a:t>
            </a:r>
            <a:r>
              <a:rPr lang="en-US" dirty="0"/>
              <a:t> </a:t>
            </a:r>
            <a:r>
              <a:rPr lang="en-US" dirty="0" err="1"/>
              <a:t>sebaliknya</a:t>
            </a:r>
            <a:r>
              <a:rPr lang="en-US" dirty="0" smtClean="0"/>
              <a:t>.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49030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304800"/>
            <a:ext cx="8458200" cy="6096000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en-US" dirty="0"/>
              <a:t>2. </a:t>
            </a:r>
            <a:r>
              <a:rPr lang="en-US" dirty="0" err="1"/>
              <a:t>Berikan</a:t>
            </a:r>
            <a:r>
              <a:rPr lang="en-US" dirty="0"/>
              <a:t> </a:t>
            </a:r>
            <a:r>
              <a:rPr lang="en-US" dirty="0" err="1"/>
              <a:t>wewangian</a:t>
            </a:r>
            <a:r>
              <a:rPr lang="en-US" dirty="0"/>
              <a:t> </a:t>
            </a:r>
            <a:r>
              <a:rPr lang="en-US" dirty="0" err="1"/>
              <a:t>sebanyak</a:t>
            </a:r>
            <a:r>
              <a:rPr lang="en-US" dirty="0"/>
              <a:t> </a:t>
            </a:r>
            <a:r>
              <a:rPr lang="en-US" dirty="0" err="1"/>
              <a:t>tiga</a:t>
            </a:r>
            <a:r>
              <a:rPr lang="en-US" dirty="0"/>
              <a:t> kali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kain</a:t>
            </a:r>
            <a:r>
              <a:rPr lang="en-US" dirty="0"/>
              <a:t> </a:t>
            </a:r>
            <a:r>
              <a:rPr lang="en-US" dirty="0" err="1"/>
              <a:t>kafan</a:t>
            </a:r>
            <a:r>
              <a:rPr lang="en-US" dirty="0"/>
              <a:t>,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sunnah</a:t>
            </a:r>
            <a:r>
              <a:rPr lang="en-US" dirty="0"/>
              <a:t> </a:t>
            </a:r>
            <a:r>
              <a:rPr lang="en-US" dirty="0" err="1"/>
              <a:t>Rasul</a:t>
            </a:r>
            <a:r>
              <a:rPr lang="en-US" dirty="0" smtClean="0"/>
              <a:t>.</a:t>
            </a:r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r>
              <a:rPr lang="en-US" dirty="0"/>
              <a:t>3. </a:t>
            </a:r>
            <a:r>
              <a:rPr lang="en-US" dirty="0" err="1"/>
              <a:t>Siapkan</a:t>
            </a:r>
            <a:r>
              <a:rPr lang="en-US" dirty="0"/>
              <a:t> 3-5 </a:t>
            </a:r>
            <a:r>
              <a:rPr lang="en-US" dirty="0" err="1"/>
              <a:t>utas</a:t>
            </a:r>
            <a:r>
              <a:rPr lang="en-US" dirty="0"/>
              <a:t> </a:t>
            </a:r>
            <a:r>
              <a:rPr lang="en-US" dirty="0" err="1"/>
              <a:t>tali</a:t>
            </a:r>
            <a:r>
              <a:rPr lang="en-US" dirty="0"/>
              <a:t>, </a:t>
            </a:r>
            <a:r>
              <a:rPr lang="en-US" dirty="0" err="1"/>
              <a:t>kemudian</a:t>
            </a:r>
            <a:r>
              <a:rPr lang="en-US" dirty="0"/>
              <a:t> </a:t>
            </a:r>
            <a:r>
              <a:rPr lang="en-US" dirty="0" err="1"/>
              <a:t>letakkan</a:t>
            </a:r>
            <a:r>
              <a:rPr lang="en-US" dirty="0"/>
              <a:t> </a:t>
            </a:r>
            <a:r>
              <a:rPr lang="en-US" dirty="0" err="1"/>
              <a:t>tepat</a:t>
            </a:r>
            <a:r>
              <a:rPr lang="en-US" dirty="0"/>
              <a:t> di </a:t>
            </a:r>
            <a:r>
              <a:rPr lang="en-US" dirty="0" err="1"/>
              <a:t>bawah</a:t>
            </a:r>
            <a:r>
              <a:rPr lang="en-US" dirty="0"/>
              <a:t> </a:t>
            </a:r>
            <a:r>
              <a:rPr lang="en-US" dirty="0" err="1"/>
              <a:t>kain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lapisan</a:t>
            </a:r>
            <a:r>
              <a:rPr lang="en-US" dirty="0"/>
              <a:t> paling </a:t>
            </a:r>
            <a:r>
              <a:rPr lang="en-US" dirty="0" err="1"/>
              <a:t>bawah</a:t>
            </a:r>
            <a:r>
              <a:rPr lang="en-US" dirty="0" smtClean="0"/>
              <a:t>.</a:t>
            </a:r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r>
              <a:rPr lang="en-US" dirty="0"/>
              <a:t>4. </a:t>
            </a:r>
            <a:r>
              <a:rPr lang="en-US" dirty="0" err="1"/>
              <a:t>Persiapkan</a:t>
            </a:r>
            <a:r>
              <a:rPr lang="en-US" dirty="0"/>
              <a:t> </a:t>
            </a:r>
            <a:r>
              <a:rPr lang="en-US" dirty="0" err="1"/>
              <a:t>kafan</a:t>
            </a:r>
            <a:r>
              <a:rPr lang="en-US" dirty="0"/>
              <a:t> yang </a:t>
            </a:r>
            <a:r>
              <a:rPr lang="en-US" dirty="0" err="1"/>
              <a:t>sudah</a:t>
            </a:r>
            <a:r>
              <a:rPr lang="en-US" dirty="0"/>
              <a:t> </a:t>
            </a:r>
            <a:r>
              <a:rPr lang="en-US" dirty="0" err="1"/>
              <a:t>diberi</a:t>
            </a:r>
            <a:r>
              <a:rPr lang="en-US" dirty="0"/>
              <a:t> </a:t>
            </a:r>
            <a:r>
              <a:rPr lang="en-US" dirty="0" err="1"/>
              <a:t>wewangian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diletakkan</a:t>
            </a:r>
            <a:r>
              <a:rPr lang="en-US" dirty="0"/>
              <a:t> di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anggota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 </a:t>
            </a:r>
            <a:r>
              <a:rPr lang="en-US" dirty="0" err="1"/>
              <a:t>nanti</a:t>
            </a:r>
            <a:r>
              <a:rPr lang="en-US" dirty="0"/>
              <a:t>, </a:t>
            </a:r>
            <a:r>
              <a:rPr lang="en-US" dirty="0" err="1"/>
              <a:t>antara</a:t>
            </a:r>
            <a:r>
              <a:rPr lang="en-US" dirty="0"/>
              <a:t> lain </a:t>
            </a:r>
            <a:r>
              <a:rPr lang="en-US" dirty="0" err="1"/>
              <a:t>sebagaimana</a:t>
            </a:r>
            <a:r>
              <a:rPr lang="en-US" dirty="0"/>
              <a:t> </a:t>
            </a:r>
            <a:r>
              <a:rPr lang="en-US" dirty="0" err="1"/>
              <a:t>berikut</a:t>
            </a:r>
            <a:r>
              <a:rPr lang="en-US" dirty="0"/>
              <a:t>:</a:t>
            </a:r>
          </a:p>
          <a:p>
            <a:pPr marL="0" indent="0" algn="just">
              <a:buNone/>
            </a:pP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Manfad</a:t>
            </a:r>
            <a:r>
              <a:rPr lang="en-US" dirty="0"/>
              <a:t> (</a:t>
            </a:r>
            <a:r>
              <a:rPr lang="en-US" dirty="0" err="1"/>
              <a:t>lubang</a:t>
            </a:r>
            <a:r>
              <a:rPr lang="en-US" dirty="0"/>
              <a:t> </a:t>
            </a:r>
            <a:r>
              <a:rPr lang="en-US" dirty="0" err="1"/>
              <a:t>terus</a:t>
            </a:r>
            <a:r>
              <a:rPr lang="en-US" dirty="0"/>
              <a:t>), </a:t>
            </a:r>
            <a:r>
              <a:rPr lang="en-US" dirty="0" err="1"/>
              <a:t>antara</a:t>
            </a:r>
            <a:r>
              <a:rPr lang="en-US" dirty="0"/>
              <a:t> lain: </a:t>
            </a:r>
            <a:r>
              <a:rPr lang="en-US" dirty="0" err="1"/>
              <a:t>kedua</a:t>
            </a:r>
            <a:r>
              <a:rPr lang="en-US" dirty="0"/>
              <a:t> </a:t>
            </a:r>
            <a:r>
              <a:rPr lang="en-US" dirty="0" err="1"/>
              <a:t>mata</a:t>
            </a:r>
            <a:r>
              <a:rPr lang="en-US" dirty="0"/>
              <a:t>, </a:t>
            </a:r>
            <a:r>
              <a:rPr lang="en-US" dirty="0" err="1"/>
              <a:t>hidung</a:t>
            </a:r>
            <a:r>
              <a:rPr lang="en-US" dirty="0"/>
              <a:t>, </a:t>
            </a:r>
            <a:r>
              <a:rPr lang="en-US" dirty="0" err="1"/>
              <a:t>kedua</a:t>
            </a:r>
            <a:r>
              <a:rPr lang="en-US" dirty="0"/>
              <a:t> </a:t>
            </a:r>
            <a:r>
              <a:rPr lang="en-US" dirty="0" err="1"/>
              <a:t>telinga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kemaluan</a:t>
            </a:r>
            <a:endParaRPr lang="en-US" dirty="0"/>
          </a:p>
          <a:p>
            <a:pPr marL="0" indent="0" algn="just">
              <a:buNone/>
            </a:pP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anggota</a:t>
            </a:r>
            <a:r>
              <a:rPr lang="en-US" dirty="0"/>
              <a:t> </a:t>
            </a:r>
            <a:r>
              <a:rPr lang="en-US" dirty="0" err="1"/>
              <a:t>sujud</a:t>
            </a:r>
            <a:r>
              <a:rPr lang="en-US" dirty="0"/>
              <a:t>, </a:t>
            </a:r>
            <a:r>
              <a:rPr lang="en-US" dirty="0" err="1"/>
              <a:t>antara</a:t>
            </a:r>
            <a:r>
              <a:rPr lang="en-US" dirty="0"/>
              <a:t> lain: </a:t>
            </a:r>
            <a:r>
              <a:rPr lang="en-US" dirty="0" err="1"/>
              <a:t>dahi</a:t>
            </a:r>
            <a:r>
              <a:rPr lang="en-US" dirty="0"/>
              <a:t>, </a:t>
            </a:r>
            <a:r>
              <a:rPr lang="en-US" dirty="0" err="1"/>
              <a:t>kedua</a:t>
            </a:r>
            <a:r>
              <a:rPr lang="en-US" dirty="0"/>
              <a:t> </a:t>
            </a:r>
            <a:r>
              <a:rPr lang="en-US" dirty="0" err="1"/>
              <a:t>telapak</a:t>
            </a:r>
            <a:r>
              <a:rPr lang="en-US" dirty="0"/>
              <a:t> </a:t>
            </a:r>
            <a:r>
              <a:rPr lang="en-US" dirty="0" err="1"/>
              <a:t>tangan</a:t>
            </a:r>
            <a:r>
              <a:rPr lang="en-US" dirty="0"/>
              <a:t>, </a:t>
            </a:r>
            <a:r>
              <a:rPr lang="en-US" dirty="0" err="1"/>
              <a:t>kedua</a:t>
            </a:r>
            <a:r>
              <a:rPr lang="en-US" dirty="0"/>
              <a:t> </a:t>
            </a:r>
            <a:r>
              <a:rPr lang="en-US" dirty="0" err="1"/>
              <a:t>lutut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jari-jari</a:t>
            </a:r>
            <a:r>
              <a:rPr lang="en-US" dirty="0"/>
              <a:t> </a:t>
            </a:r>
            <a:r>
              <a:rPr lang="en-US" dirty="0" err="1"/>
              <a:t>kedua</a:t>
            </a:r>
            <a:r>
              <a:rPr lang="en-US" dirty="0"/>
              <a:t> kaki</a:t>
            </a:r>
          </a:p>
          <a:p>
            <a:pPr marL="0" indent="0" algn="just">
              <a:buNone/>
            </a:pPr>
            <a:r>
              <a:rPr lang="en-US" dirty="0" err="1"/>
              <a:t>Anggota</a:t>
            </a:r>
            <a:r>
              <a:rPr lang="en-US" dirty="0"/>
              <a:t> yang </a:t>
            </a:r>
            <a:r>
              <a:rPr lang="en-US" dirty="0" err="1"/>
              <a:t>tersembunyi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persendian</a:t>
            </a:r>
            <a:r>
              <a:rPr lang="en-US" dirty="0"/>
              <a:t>, </a:t>
            </a:r>
            <a:r>
              <a:rPr lang="en-US" dirty="0" err="1"/>
              <a:t>antara</a:t>
            </a:r>
            <a:r>
              <a:rPr lang="en-US" dirty="0"/>
              <a:t> lain: </a:t>
            </a:r>
            <a:r>
              <a:rPr lang="en-US" dirty="0" err="1"/>
              <a:t>ketiak</a:t>
            </a:r>
            <a:r>
              <a:rPr lang="en-US" dirty="0"/>
              <a:t>, </a:t>
            </a:r>
            <a:r>
              <a:rPr lang="en-US" dirty="0" err="1"/>
              <a:t>belakang</a:t>
            </a:r>
            <a:r>
              <a:rPr lang="en-US" dirty="0"/>
              <a:t> </a:t>
            </a:r>
            <a:r>
              <a:rPr lang="en-US" dirty="0" err="1"/>
              <a:t>kedua</a:t>
            </a:r>
            <a:r>
              <a:rPr lang="en-US" dirty="0"/>
              <a:t> </a:t>
            </a:r>
            <a:r>
              <a:rPr lang="en-US" dirty="0" err="1"/>
              <a:t>lutut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belakang</a:t>
            </a:r>
            <a:r>
              <a:rPr lang="en-US" dirty="0"/>
              <a:t> </a:t>
            </a:r>
            <a:r>
              <a:rPr lang="en-US" dirty="0" err="1"/>
              <a:t>kedua</a:t>
            </a:r>
            <a:r>
              <a:rPr lang="en-US" dirty="0"/>
              <a:t> </a:t>
            </a:r>
            <a:r>
              <a:rPr lang="en-US" dirty="0" err="1" smtClean="0"/>
              <a:t>telinga</a:t>
            </a:r>
            <a:endParaRPr lang="en-US" dirty="0" smtClean="0"/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r>
              <a:rPr lang="en-US" dirty="0"/>
              <a:t>5. </a:t>
            </a:r>
            <a:r>
              <a:rPr lang="en-US" dirty="0" err="1"/>
              <a:t>Setelah</a:t>
            </a:r>
            <a:r>
              <a:rPr lang="en-US" dirty="0"/>
              <a:t> </a:t>
            </a:r>
            <a:r>
              <a:rPr lang="en-US" dirty="0" err="1"/>
              <a:t>kain</a:t>
            </a:r>
            <a:r>
              <a:rPr lang="en-US" dirty="0"/>
              <a:t> </a:t>
            </a:r>
            <a:r>
              <a:rPr lang="en-US" dirty="0" err="1"/>
              <a:t>kafan</a:t>
            </a:r>
            <a:r>
              <a:rPr lang="en-US" dirty="0"/>
              <a:t> </a:t>
            </a:r>
            <a:r>
              <a:rPr lang="en-US" dirty="0" err="1"/>
              <a:t>siap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anjuran</a:t>
            </a:r>
            <a:r>
              <a:rPr lang="en-US" dirty="0"/>
              <a:t> </a:t>
            </a:r>
            <a:r>
              <a:rPr lang="en-US" dirty="0" err="1"/>
              <a:t>sebelumnya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angkat</a:t>
            </a:r>
            <a:r>
              <a:rPr lang="en-US" dirty="0"/>
              <a:t> </a:t>
            </a:r>
            <a:r>
              <a:rPr lang="en-US" dirty="0" err="1"/>
              <a:t>jenazah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hati-hati</a:t>
            </a:r>
            <a:r>
              <a:rPr lang="en-US" dirty="0"/>
              <a:t> </a:t>
            </a:r>
            <a:r>
              <a:rPr lang="en-US" dirty="0" err="1"/>
              <a:t>lalu</a:t>
            </a:r>
            <a:r>
              <a:rPr lang="en-US" dirty="0"/>
              <a:t> </a:t>
            </a:r>
            <a:r>
              <a:rPr lang="en-US" dirty="0" err="1"/>
              <a:t>baringkan</a:t>
            </a:r>
            <a:r>
              <a:rPr lang="en-US" dirty="0"/>
              <a:t> di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kain</a:t>
            </a:r>
            <a:r>
              <a:rPr lang="en-US" dirty="0"/>
              <a:t> </a:t>
            </a:r>
            <a:r>
              <a:rPr lang="en-US" dirty="0" err="1"/>
              <a:t>kafan</a:t>
            </a:r>
            <a:r>
              <a:rPr lang="en-US" dirty="0"/>
              <a:t>. </a:t>
            </a:r>
            <a:r>
              <a:rPr lang="en-US" dirty="0" err="1"/>
              <a:t>Tutup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anggota</a:t>
            </a:r>
            <a:r>
              <a:rPr lang="en-US" dirty="0"/>
              <a:t> </a:t>
            </a:r>
            <a:r>
              <a:rPr lang="en-US" dirty="0" err="1"/>
              <a:t>badan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, </a:t>
            </a:r>
            <a:r>
              <a:rPr lang="en-US" dirty="0" err="1"/>
              <a:t>lalu</a:t>
            </a:r>
            <a:r>
              <a:rPr lang="en-US" dirty="0"/>
              <a:t> </a:t>
            </a:r>
            <a:r>
              <a:rPr lang="en-US" dirty="0" err="1"/>
              <a:t>selimutkan</a:t>
            </a:r>
            <a:r>
              <a:rPr lang="en-US" dirty="0"/>
              <a:t> </a:t>
            </a:r>
            <a:r>
              <a:rPr lang="en-US" dirty="0" err="1"/>
              <a:t>kain</a:t>
            </a:r>
            <a:r>
              <a:rPr lang="en-US" dirty="0"/>
              <a:t> </a:t>
            </a:r>
            <a:r>
              <a:rPr lang="en-US" dirty="0" err="1"/>
              <a:t>kafan</a:t>
            </a:r>
            <a:r>
              <a:rPr lang="en-US" dirty="0"/>
              <a:t> </a:t>
            </a:r>
            <a:r>
              <a:rPr lang="en-US" dirty="0" err="1"/>
              <a:t>selembar</a:t>
            </a:r>
            <a:r>
              <a:rPr lang="en-US" dirty="0"/>
              <a:t> demi </a:t>
            </a:r>
            <a:r>
              <a:rPr lang="en-US" dirty="0" err="1"/>
              <a:t>selembar</a:t>
            </a:r>
            <a:r>
              <a:rPr lang="en-US" dirty="0"/>
              <a:t> </a:t>
            </a:r>
            <a:r>
              <a:rPr lang="en-US" dirty="0" err="1"/>
              <a:t>dimulai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kain</a:t>
            </a:r>
            <a:r>
              <a:rPr lang="en-US" dirty="0"/>
              <a:t> yang paling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hingga</a:t>
            </a:r>
            <a:r>
              <a:rPr lang="en-US" dirty="0"/>
              <a:t> yang paling </a:t>
            </a:r>
            <a:r>
              <a:rPr lang="en-US" dirty="0" err="1"/>
              <a:t>bawah</a:t>
            </a:r>
            <a:r>
              <a:rPr lang="en-US" dirty="0"/>
              <a:t>, </a:t>
            </a:r>
            <a:r>
              <a:rPr lang="en-US" dirty="0" err="1"/>
              <a:t>lalu</a:t>
            </a:r>
            <a:r>
              <a:rPr lang="en-US" dirty="0"/>
              <a:t> </a:t>
            </a:r>
            <a:r>
              <a:rPr lang="en-US" dirty="0" err="1"/>
              <a:t>ikat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tali-tali</a:t>
            </a:r>
            <a:r>
              <a:rPr lang="en-US" dirty="0"/>
              <a:t> yang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disiapkan</a:t>
            </a:r>
            <a:r>
              <a:rPr lang="en-US" dirty="0"/>
              <a:t> di </a:t>
            </a:r>
            <a:r>
              <a:rPr lang="en-US" dirty="0" err="1"/>
              <a:t>bawahnya</a:t>
            </a:r>
            <a:r>
              <a:rPr lang="en-US" dirty="0"/>
              <a:t>.</a:t>
            </a:r>
          </a:p>
          <a:p>
            <a:pPr marL="0" indent="0" algn="just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1986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747</Words>
  <Application>Microsoft Office PowerPoint</Application>
  <PresentationFormat>On-screen Show (4:3)</PresentationFormat>
  <Paragraphs>91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PowerPoint Presentation</vt:lpstr>
      <vt:lpstr>Kewajiban muslim terhadap orang yang meninggal dunia </vt:lpstr>
      <vt:lpstr>1. Memandikan </vt:lpstr>
      <vt:lpstr>PowerPoint Presentation</vt:lpstr>
      <vt:lpstr>PowerPoint Presentation</vt:lpstr>
      <vt:lpstr>1.Mandi yang memenuhi rukun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ima</dc:creator>
  <cp:lastModifiedBy>ima</cp:lastModifiedBy>
  <cp:revision>13</cp:revision>
  <dcterms:created xsi:type="dcterms:W3CDTF">2021-07-10T13:35:30Z</dcterms:created>
  <dcterms:modified xsi:type="dcterms:W3CDTF">2021-07-12T02:46:43Z</dcterms:modified>
</cp:coreProperties>
</file>