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8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8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30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6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4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93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8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6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A53BF-5A3A-4F17-858D-895FB99D21C1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3BB3E-B7B5-4588-BB7D-8D2870DE1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3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safetyprotection.com/mengatasi-keengganan-terhadap-perubahan-resistant-chang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528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v-SE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MENGATASI KEENGGANAN TERHADAP PERUBAHAN </a:t>
            </a:r>
            <a:br>
              <a:rPr lang="sv-SE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</a:br>
            <a:r>
              <a:rPr lang="sv-SE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(RESISTANT TO CHANGE)</a:t>
            </a:r>
            <a:r>
              <a:rPr lang="sv-SE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sv-SE" sz="4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sz="4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1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Deskripsi-1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para </a:t>
            </a:r>
            <a:r>
              <a:rPr lang="en-US" dirty="0" err="1"/>
              <a:t>pekerja</a:t>
            </a:r>
            <a:r>
              <a:rPr lang="en-US" dirty="0"/>
              <a:t> yang </a:t>
            </a:r>
            <a:r>
              <a:rPr lang="en-US" dirty="0" err="1"/>
              <a:t>enggan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alergi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proses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operator, </a:t>
            </a:r>
            <a:r>
              <a:rPr lang="en-US" dirty="0" err="1"/>
              <a:t>bahkan</a:t>
            </a:r>
            <a:r>
              <a:rPr lang="en-US" dirty="0"/>
              <a:t> para </a:t>
            </a:r>
            <a:r>
              <a:rPr lang="en-US" dirty="0" err="1"/>
              <a:t>manajer</a:t>
            </a:r>
            <a:r>
              <a:rPr lang="en-US" dirty="0"/>
              <a:t> pun </a:t>
            </a:r>
            <a:r>
              <a:rPr lang="en-US" dirty="0" err="1"/>
              <a:t>kadangkala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resitant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proses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,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nyaman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kecelakaan</a:t>
            </a:r>
            <a:r>
              <a:rPr lang="en-US" dirty="0"/>
              <a:t>, dan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lain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enggan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273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Deskipsi</a:t>
            </a:r>
            <a:r>
              <a:rPr lang="en-US" dirty="0" smtClean="0"/>
              <a:t> - 2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Enggan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yang natural,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bermacam-macam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mengabaikan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“ </a:t>
            </a:r>
            <a:r>
              <a:rPr lang="en-US" i="1" dirty="0"/>
              <a:t>kami </a:t>
            </a:r>
            <a:r>
              <a:rPr lang="en-US" i="1" dirty="0" err="1"/>
              <a:t>telah</a:t>
            </a:r>
            <a:r>
              <a:rPr lang="en-US" i="1" dirty="0"/>
              <a:t> </a:t>
            </a:r>
            <a:r>
              <a:rPr lang="en-US" i="1" dirty="0" err="1"/>
              <a:t>melakukan</a:t>
            </a:r>
            <a:r>
              <a:rPr lang="en-US" i="1" dirty="0"/>
              <a:t> proses </a:t>
            </a:r>
            <a:r>
              <a:rPr lang="en-US" i="1" dirty="0" err="1"/>
              <a:t>ini</a:t>
            </a:r>
            <a:r>
              <a:rPr lang="en-US" i="1" dirty="0"/>
              <a:t>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cara</a:t>
            </a:r>
            <a:r>
              <a:rPr lang="en-US" i="1" dirty="0"/>
              <a:t> </a:t>
            </a:r>
            <a:r>
              <a:rPr lang="en-US" i="1" dirty="0" err="1"/>
              <a:t>seperti</a:t>
            </a:r>
            <a:r>
              <a:rPr lang="en-US" i="1" dirty="0"/>
              <a:t> </a:t>
            </a:r>
            <a:r>
              <a:rPr lang="en-US" i="1" dirty="0" err="1"/>
              <a:t>ini</a:t>
            </a:r>
            <a:r>
              <a:rPr lang="en-US" i="1" dirty="0"/>
              <a:t> dan </a:t>
            </a:r>
            <a:r>
              <a:rPr lang="en-US" i="1" dirty="0" err="1"/>
              <a:t>tidak</a:t>
            </a:r>
            <a:r>
              <a:rPr lang="en-US" i="1" dirty="0"/>
              <a:t> </a:t>
            </a:r>
            <a:r>
              <a:rPr lang="en-US" i="1" dirty="0" err="1"/>
              <a:t>pernah</a:t>
            </a:r>
            <a:r>
              <a:rPr lang="en-US" i="1" dirty="0"/>
              <a:t> </a:t>
            </a:r>
            <a:r>
              <a:rPr lang="en-US" i="1" dirty="0" err="1"/>
              <a:t>terjadi</a:t>
            </a:r>
            <a:r>
              <a:rPr lang="en-US" i="1" dirty="0"/>
              <a:t> </a:t>
            </a:r>
            <a:r>
              <a:rPr lang="en-US" i="1" dirty="0" err="1"/>
              <a:t>kecelakaan</a:t>
            </a:r>
            <a:r>
              <a:rPr lang="en-US" i="1" dirty="0"/>
              <a:t>, </a:t>
            </a:r>
            <a:r>
              <a:rPr lang="en-US" i="1" dirty="0" err="1"/>
              <a:t>hanya</a:t>
            </a:r>
            <a:r>
              <a:rPr lang="en-US" i="1" dirty="0"/>
              <a:t> orang-orang yang </a:t>
            </a:r>
            <a:r>
              <a:rPr lang="en-US" i="1" dirty="0" err="1"/>
              <a:t>kurang</a:t>
            </a:r>
            <a:r>
              <a:rPr lang="en-US" i="1" dirty="0"/>
              <a:t> </a:t>
            </a:r>
            <a:r>
              <a:rPr lang="en-US" i="1" dirty="0" err="1"/>
              <a:t>hati-hati</a:t>
            </a:r>
            <a:r>
              <a:rPr lang="en-US" i="1" dirty="0"/>
              <a:t> </a:t>
            </a:r>
            <a:r>
              <a:rPr lang="en-US" i="1" dirty="0" err="1"/>
              <a:t>saja</a:t>
            </a:r>
            <a:r>
              <a:rPr lang="en-US" i="1" dirty="0"/>
              <a:t> yang </a:t>
            </a:r>
            <a:r>
              <a:rPr lang="en-US" i="1" dirty="0" err="1"/>
              <a:t>bisa</a:t>
            </a:r>
            <a:r>
              <a:rPr lang="en-US" i="1" dirty="0"/>
              <a:t> </a:t>
            </a:r>
            <a:r>
              <a:rPr lang="en-US" i="1" dirty="0" err="1"/>
              <a:t>celaka</a:t>
            </a:r>
            <a:r>
              <a:rPr lang="en-US" dirty="0"/>
              <a:t>”,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berfikir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inilah</a:t>
            </a:r>
            <a:r>
              <a:rPr lang="en-US" dirty="0"/>
              <a:t> yang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enggan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dan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berlawanan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ide-ide </a:t>
            </a:r>
            <a:r>
              <a:rPr lang="en-US" dirty="0" err="1"/>
              <a:t>perubahan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ketakutan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ketahui</a:t>
            </a:r>
            <a:r>
              <a:rPr lang="en-US" dirty="0"/>
              <a:t>,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dan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khawatir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ketahuan</a:t>
            </a:r>
            <a:r>
              <a:rPr lang="en-US" dirty="0"/>
              <a:t> </a:t>
            </a:r>
            <a:r>
              <a:rPr lang="en-US" dirty="0" err="1"/>
              <a:t>kekurangannya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9110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Orang </a:t>
            </a:r>
            <a:r>
              <a:rPr lang="en-US" dirty="0" err="1" smtClean="0"/>
              <a:t>Enggan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i-FI" sz="3200" dirty="0"/>
              <a:t>Alasan Emosional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3200" dirty="0"/>
              <a:t>Alasan Kognitif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3200" dirty="0"/>
              <a:t>Alasan Sosial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3200" dirty="0"/>
              <a:t>Alasan Perilaku</a:t>
            </a:r>
          </a:p>
          <a:p>
            <a:pPr marL="514350" indent="-514350">
              <a:buFont typeface="+mj-lt"/>
              <a:buAutoNum type="arabicPeriod"/>
            </a:pPr>
            <a:r>
              <a:rPr lang="fi-FI" sz="3200" dirty="0"/>
              <a:t>Alasan Organisasi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518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Alassan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 smtClean="0"/>
              <a:t>Emosional</a:t>
            </a:r>
            <a:r>
              <a:rPr lang="en-US" b="1" dirty="0" smtClean="0"/>
              <a:t>.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/>
              <a:t>emosional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merubah</a:t>
            </a:r>
            <a:r>
              <a:rPr lang="en-US" dirty="0"/>
              <a:t> rasa </a:t>
            </a:r>
            <a:r>
              <a:rPr lang="en-US" dirty="0" err="1"/>
              <a:t>takut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rasa </a:t>
            </a:r>
            <a:r>
              <a:rPr lang="en-US" dirty="0" err="1"/>
              <a:t>marah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mengejek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usaha-usaha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sipembawa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orang-orang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menyukai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mengejek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marah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khawatir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menyalahkan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kognitif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 smtClean="0"/>
              <a:t>Kognitif</a:t>
            </a:r>
            <a:r>
              <a:rPr lang="en-US" b="1" dirty="0" smtClean="0"/>
              <a:t>.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/>
              <a:t>kognitif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</a:t>
            </a:r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orang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mengatakan</a:t>
            </a:r>
            <a:r>
              <a:rPr lang="en-US" dirty="0"/>
              <a:t> “</a:t>
            </a:r>
            <a:r>
              <a:rPr lang="en-US" i="1" dirty="0"/>
              <a:t>Kita </a:t>
            </a:r>
            <a:r>
              <a:rPr lang="en-US" i="1" dirty="0" err="1"/>
              <a:t>telah</a:t>
            </a:r>
            <a:r>
              <a:rPr lang="en-US" i="1" dirty="0"/>
              <a:t> </a:t>
            </a:r>
            <a:r>
              <a:rPr lang="en-US" i="1" dirty="0" err="1"/>
              <a:t>melakukan</a:t>
            </a:r>
            <a:r>
              <a:rPr lang="en-US" i="1" dirty="0"/>
              <a:t> proses </a:t>
            </a:r>
            <a:r>
              <a:rPr lang="en-US" i="1" dirty="0" err="1"/>
              <a:t>kerja</a:t>
            </a:r>
            <a:r>
              <a:rPr lang="en-US" i="1" dirty="0"/>
              <a:t> </a:t>
            </a:r>
            <a:r>
              <a:rPr lang="en-US" i="1" dirty="0" err="1"/>
              <a:t>seperti</a:t>
            </a:r>
            <a:r>
              <a:rPr lang="en-US" i="1" dirty="0"/>
              <a:t> </a:t>
            </a:r>
            <a:r>
              <a:rPr lang="en-US" i="1" dirty="0" err="1"/>
              <a:t>ini</a:t>
            </a:r>
            <a:r>
              <a:rPr lang="en-US" i="1" dirty="0"/>
              <a:t> </a:t>
            </a:r>
            <a:r>
              <a:rPr lang="en-US" i="1" dirty="0" err="1"/>
              <a:t>selama</a:t>
            </a:r>
            <a:r>
              <a:rPr lang="en-US" i="1" dirty="0"/>
              <a:t> 30 </a:t>
            </a:r>
            <a:r>
              <a:rPr lang="en-US" i="1" dirty="0" err="1"/>
              <a:t>tahun</a:t>
            </a:r>
            <a:r>
              <a:rPr lang="en-US" i="1" dirty="0"/>
              <a:t>, </a:t>
            </a:r>
            <a:r>
              <a:rPr lang="en-US" i="1" dirty="0" err="1"/>
              <a:t>kenapa</a:t>
            </a:r>
            <a:r>
              <a:rPr lang="en-US" i="1" dirty="0"/>
              <a:t> </a:t>
            </a:r>
            <a:r>
              <a:rPr lang="en-US" i="1" dirty="0" err="1"/>
              <a:t>sekarang</a:t>
            </a:r>
            <a:r>
              <a:rPr lang="en-US" i="1" dirty="0"/>
              <a:t> </a:t>
            </a:r>
            <a:r>
              <a:rPr lang="en-US" i="1" dirty="0" err="1"/>
              <a:t>kita</a:t>
            </a:r>
            <a:r>
              <a:rPr lang="en-US" i="1" dirty="0"/>
              <a:t> </a:t>
            </a:r>
            <a:r>
              <a:rPr lang="en-US" i="1" dirty="0" err="1"/>
              <a:t>harus</a:t>
            </a:r>
            <a:r>
              <a:rPr lang="en-US" i="1" dirty="0"/>
              <a:t> </a:t>
            </a:r>
            <a:r>
              <a:rPr lang="en-US" i="1" dirty="0" err="1"/>
              <a:t>merubahnya</a:t>
            </a:r>
            <a:r>
              <a:rPr lang="en-US" dirty="0"/>
              <a:t>?”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meyakinkan</a:t>
            </a:r>
            <a:r>
              <a:rPr lang="en-US" dirty="0"/>
              <a:t> </a:t>
            </a:r>
            <a:r>
              <a:rPr lang="en-US" dirty="0" err="1"/>
              <a:t>sipembawa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lain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mengalihkan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lain yang </a:t>
            </a:r>
            <a:r>
              <a:rPr lang="en-US" dirty="0" err="1"/>
              <a:t>sepele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membingungkan</a:t>
            </a:r>
            <a:r>
              <a:rPr lang="en-US" dirty="0"/>
              <a:t> orang-orang.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101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/>
              <a:t>Perilaku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 smtClean="0"/>
              <a:t>Perilaku</a:t>
            </a:r>
            <a:r>
              <a:rPr lang="en-US" b="1" dirty="0" smtClean="0"/>
              <a:t>.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bisanya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menanggapi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mengulur-ulur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</a:t>
            </a:r>
            <a:r>
              <a:rPr lang="en-US" dirty="0" err="1"/>
              <a:t>mencari-cari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sibuk</a:t>
            </a:r>
            <a:r>
              <a:rPr lang="en-US" dirty="0"/>
              <a:t>,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team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mendiskusikan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berargumentasi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bertanya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yang </a:t>
            </a:r>
            <a:r>
              <a:rPr lang="en-US" dirty="0" err="1"/>
              <a:t>sepele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initiatif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seolah-olah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mau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melakukannya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86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ALASAN ORGANISASI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/>
              <a:t>Alasan</a:t>
            </a:r>
            <a:r>
              <a:rPr lang="en-US" b="1" dirty="0"/>
              <a:t> </a:t>
            </a:r>
            <a:r>
              <a:rPr lang="en-US" b="1" dirty="0" err="1" smtClean="0"/>
              <a:t>Organisasi</a:t>
            </a:r>
            <a:r>
              <a:rPr lang="en-US" b="1" dirty="0" smtClean="0"/>
              <a:t>. </a:t>
            </a:r>
            <a:r>
              <a:rPr lang="en-US" dirty="0" err="1" smtClean="0"/>
              <a:t>Keengganan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departemen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Hal yang paling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diungkapkan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”</a:t>
            </a:r>
            <a:r>
              <a:rPr lang="en-US" i="1" dirty="0"/>
              <a:t>Kami </a:t>
            </a:r>
            <a:r>
              <a:rPr lang="en-US" i="1" dirty="0" err="1"/>
              <a:t>tidak</a:t>
            </a:r>
            <a:r>
              <a:rPr lang="en-US" i="1" dirty="0"/>
              <a:t> </a:t>
            </a:r>
            <a:r>
              <a:rPr lang="en-US" i="1" dirty="0" err="1"/>
              <a:t>pernah</a:t>
            </a:r>
            <a:r>
              <a:rPr lang="en-US" i="1" dirty="0"/>
              <a:t> </a:t>
            </a:r>
            <a:r>
              <a:rPr lang="en-US" i="1" dirty="0" err="1"/>
              <a:t>mengalami</a:t>
            </a:r>
            <a:r>
              <a:rPr lang="en-US" i="1" dirty="0"/>
              <a:t> </a:t>
            </a:r>
            <a:r>
              <a:rPr lang="en-US" i="1" dirty="0" err="1"/>
              <a:t>kecelakaan</a:t>
            </a:r>
            <a:r>
              <a:rPr lang="en-US" i="1" dirty="0"/>
              <a:t> </a:t>
            </a:r>
            <a:r>
              <a:rPr lang="en-US" i="1" dirty="0" err="1"/>
              <a:t>disini</a:t>
            </a:r>
            <a:r>
              <a:rPr lang="en-US" i="1" dirty="0"/>
              <a:t>”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alasan-alasan</a:t>
            </a:r>
            <a:r>
              <a:rPr lang="en-US" dirty="0"/>
              <a:t>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dan </a:t>
            </a:r>
            <a:r>
              <a:rPr lang="en-US" dirty="0" err="1"/>
              <a:t>rencana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. Cara yang paling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keengganan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orang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HAL-HAL YANG SEBAIKNYA DIKETAHUI &amp; DILAKUKAN DALAM MENANGANANI KEENGGANAN UNTUK BERUBAH, YAITU: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keengganan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Menyadari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berubah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perubahan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paksaan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berdiskusi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masukkan</a:t>
            </a:r>
            <a:r>
              <a:rPr lang="en-US" dirty="0"/>
              <a:t> dan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(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basa-basi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Fleksible</a:t>
            </a:r>
            <a:r>
              <a:rPr lang="en-US" dirty="0"/>
              <a:t> dan </a:t>
            </a: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rentang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117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491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MENGATASI KEENGGANAN TERHADAP PERUBAHAN  (RESISTANT TO CHANGE) </vt:lpstr>
      <vt:lpstr>Deskripsi-1</vt:lpstr>
      <vt:lpstr>Deskipsi - 2</vt:lpstr>
      <vt:lpstr>Bentuk Alasan Yang Menyebabkan Orang Enggan Terhadap Perubahan</vt:lpstr>
      <vt:lpstr>Alassan emosional</vt:lpstr>
      <vt:lpstr>Alasan kognitif</vt:lpstr>
      <vt:lpstr>Alasan Perilaku </vt:lpstr>
      <vt:lpstr>ALASAN ORGANISASI</vt:lpstr>
      <vt:lpstr>HAL-HAL YANG SEBAIKNYA DIKETAHUI &amp; DILAKUKAN DALAM MENANGANANI KEENGGANAN UNTUK BERUBAH, YAITU: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Mengatasi Keengganan Terhadap Perubahan  (Resistant To Change)</dc:title>
  <dc:creator>user</dc:creator>
  <cp:lastModifiedBy>user</cp:lastModifiedBy>
  <cp:revision>2</cp:revision>
  <dcterms:created xsi:type="dcterms:W3CDTF">2021-08-25T16:31:51Z</dcterms:created>
  <dcterms:modified xsi:type="dcterms:W3CDTF">2021-08-25T16:47:35Z</dcterms:modified>
</cp:coreProperties>
</file>