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8288000" cy="10287000"/>
  <p:notesSz cx="18288000" cy="10287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54" d="100"/>
          <a:sy n="54" d="100"/>
        </p:scale>
        <p:origin x="-27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371600" y="3188970"/>
            <a:ext cx="15544800" cy="21602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2743200" y="5760720"/>
            <a:ext cx="12801600" cy="25717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3/20/2022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0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0" y="0"/>
                </a:moveTo>
                <a:lnTo>
                  <a:pt x="18287999" y="0"/>
                </a:lnTo>
                <a:lnTo>
                  <a:pt x="18287999" y="10286999"/>
                </a:lnTo>
                <a:lnTo>
                  <a:pt x="0" y="10286999"/>
                </a:lnTo>
                <a:lnTo>
                  <a:pt x="0" y="0"/>
                </a:lnTo>
                <a:close/>
              </a:path>
            </a:pathLst>
          </a:custGeom>
          <a:solidFill>
            <a:srgbClr val="79CB5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9600" b="1" i="0">
                <a:solidFill>
                  <a:schemeClr val="tx1"/>
                </a:solidFill>
                <a:latin typeface="Palatino Linotype"/>
                <a:cs typeface="Palatino Linotype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305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3/20/2022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11429999" y="0"/>
            <a:ext cx="6858000" cy="10287000"/>
          </a:xfrm>
          <a:custGeom>
            <a:avLst/>
            <a:gdLst/>
            <a:ahLst/>
            <a:cxnLst/>
            <a:rect l="l" t="t" r="r" b="b"/>
            <a:pathLst>
              <a:path w="6858000" h="10287000">
                <a:moveTo>
                  <a:pt x="0" y="10286999"/>
                </a:moveTo>
                <a:lnTo>
                  <a:pt x="6857999" y="10286999"/>
                </a:lnTo>
                <a:lnTo>
                  <a:pt x="6857999" y="0"/>
                </a:lnTo>
                <a:lnTo>
                  <a:pt x="0" y="0"/>
                </a:lnTo>
                <a:lnTo>
                  <a:pt x="0" y="10286999"/>
                </a:lnTo>
                <a:close/>
              </a:path>
            </a:pathLst>
          </a:custGeom>
          <a:solidFill>
            <a:srgbClr val="79CB5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0" y="0"/>
            <a:ext cx="11391900" cy="10287000"/>
          </a:xfrm>
          <a:custGeom>
            <a:avLst/>
            <a:gdLst/>
            <a:ahLst/>
            <a:cxnLst/>
            <a:rect l="l" t="t" r="r" b="b"/>
            <a:pathLst>
              <a:path w="11391900" h="10287000">
                <a:moveTo>
                  <a:pt x="0" y="10286999"/>
                </a:moveTo>
                <a:lnTo>
                  <a:pt x="11391900" y="10286999"/>
                </a:lnTo>
                <a:lnTo>
                  <a:pt x="11391900" y="0"/>
                </a:lnTo>
                <a:lnTo>
                  <a:pt x="0" y="0"/>
                </a:lnTo>
                <a:lnTo>
                  <a:pt x="0" y="10286999"/>
                </a:lnTo>
                <a:close/>
              </a:path>
            </a:pathLst>
          </a:custGeom>
          <a:solidFill>
            <a:srgbClr val="79CB5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9600" b="1" i="0">
                <a:solidFill>
                  <a:schemeClr val="tx1"/>
                </a:solidFill>
                <a:latin typeface="Palatino Linotype"/>
                <a:cs typeface="Palatino Linotype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914400" y="2366010"/>
            <a:ext cx="7955280" cy="67894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9418320" y="2366010"/>
            <a:ext cx="7955280" cy="67894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3/20/2022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6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0" y="0"/>
                </a:moveTo>
                <a:lnTo>
                  <a:pt x="18287999" y="0"/>
                </a:lnTo>
                <a:lnTo>
                  <a:pt x="18287999" y="10286999"/>
                </a:lnTo>
                <a:lnTo>
                  <a:pt x="0" y="10286999"/>
                </a:lnTo>
                <a:lnTo>
                  <a:pt x="0" y="0"/>
                </a:lnTo>
                <a:close/>
              </a:path>
            </a:pathLst>
          </a:custGeom>
          <a:solidFill>
            <a:srgbClr val="79CB5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2472441" y="9515415"/>
            <a:ext cx="0" cy="772160"/>
          </a:xfrm>
          <a:custGeom>
            <a:avLst/>
            <a:gdLst/>
            <a:ahLst/>
            <a:cxnLst/>
            <a:rect l="l" t="t" r="r" b="b"/>
            <a:pathLst>
              <a:path h="772159">
                <a:moveTo>
                  <a:pt x="0" y="0"/>
                </a:moveTo>
                <a:lnTo>
                  <a:pt x="0" y="771584"/>
                </a:lnTo>
              </a:path>
            </a:pathLst>
          </a:custGeom>
          <a:ln w="38099">
            <a:solidFill>
              <a:srgbClr val="F5EDE7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k object 18"/>
          <p:cNvSpPr/>
          <p:nvPr/>
        </p:nvSpPr>
        <p:spPr>
          <a:xfrm>
            <a:off x="488846" y="5"/>
            <a:ext cx="8963024" cy="1028699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9600" b="1" i="0">
                <a:solidFill>
                  <a:schemeClr val="tx1"/>
                </a:solidFill>
                <a:latin typeface="Palatino Linotype"/>
                <a:cs typeface="Palatino Linotype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3/20/2022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3/20/2022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019100" y="7332568"/>
            <a:ext cx="16249799" cy="14884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9600" b="1" i="0">
                <a:solidFill>
                  <a:schemeClr val="tx1"/>
                </a:solidFill>
                <a:latin typeface="Palatino Linotype"/>
                <a:cs typeface="Palatino Linotype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015606" y="2405705"/>
            <a:ext cx="16256786" cy="684085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05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6217920" y="9566910"/>
            <a:ext cx="5852160" cy="514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914400" y="9566910"/>
            <a:ext cx="4206240" cy="514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3/20/2022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3167361" y="9566910"/>
            <a:ext cx="4206240" cy="514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028700" y="755789"/>
            <a:ext cx="11144249" cy="877252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1223565" y="8699360"/>
            <a:ext cx="828675" cy="828675"/>
          </a:xfrm>
          <a:custGeom>
            <a:avLst/>
            <a:gdLst/>
            <a:ahLst/>
            <a:cxnLst/>
            <a:rect l="l" t="t" r="r" b="b"/>
            <a:pathLst>
              <a:path w="828675" h="828675">
                <a:moveTo>
                  <a:pt x="414029" y="828674"/>
                </a:moveTo>
                <a:lnTo>
                  <a:pt x="365874" y="825879"/>
                </a:lnTo>
                <a:lnTo>
                  <a:pt x="319316" y="817701"/>
                </a:lnTo>
                <a:lnTo>
                  <a:pt x="274671" y="804455"/>
                </a:lnTo>
                <a:lnTo>
                  <a:pt x="232255" y="786455"/>
                </a:lnTo>
                <a:lnTo>
                  <a:pt x="192382" y="764015"/>
                </a:lnTo>
                <a:lnTo>
                  <a:pt x="155368" y="737448"/>
                </a:lnTo>
                <a:lnTo>
                  <a:pt x="121528" y="707069"/>
                </a:lnTo>
                <a:lnTo>
                  <a:pt x="91177" y="673191"/>
                </a:lnTo>
                <a:lnTo>
                  <a:pt x="64631" y="636128"/>
                </a:lnTo>
                <a:lnTo>
                  <a:pt x="42204" y="596194"/>
                </a:lnTo>
                <a:lnTo>
                  <a:pt x="24213" y="553704"/>
                </a:lnTo>
                <a:lnTo>
                  <a:pt x="10971" y="508970"/>
                </a:lnTo>
                <a:lnTo>
                  <a:pt x="2795" y="462307"/>
                </a:lnTo>
                <a:lnTo>
                  <a:pt x="0" y="414029"/>
                </a:lnTo>
                <a:lnTo>
                  <a:pt x="2795" y="365874"/>
                </a:lnTo>
                <a:lnTo>
                  <a:pt x="10971" y="319316"/>
                </a:lnTo>
                <a:lnTo>
                  <a:pt x="24213" y="274671"/>
                </a:lnTo>
                <a:lnTo>
                  <a:pt x="42204" y="232255"/>
                </a:lnTo>
                <a:lnTo>
                  <a:pt x="64631" y="192382"/>
                </a:lnTo>
                <a:lnTo>
                  <a:pt x="91177" y="155368"/>
                </a:lnTo>
                <a:lnTo>
                  <a:pt x="121528" y="121528"/>
                </a:lnTo>
                <a:lnTo>
                  <a:pt x="155368" y="91177"/>
                </a:lnTo>
                <a:lnTo>
                  <a:pt x="192382" y="64631"/>
                </a:lnTo>
                <a:lnTo>
                  <a:pt x="232255" y="42204"/>
                </a:lnTo>
                <a:lnTo>
                  <a:pt x="274671" y="24213"/>
                </a:lnTo>
                <a:lnTo>
                  <a:pt x="319316" y="10971"/>
                </a:lnTo>
                <a:lnTo>
                  <a:pt x="365874" y="2795"/>
                </a:lnTo>
                <a:lnTo>
                  <a:pt x="414029" y="0"/>
                </a:lnTo>
                <a:lnTo>
                  <a:pt x="462298" y="2795"/>
                </a:lnTo>
                <a:lnTo>
                  <a:pt x="508936" y="10971"/>
                </a:lnTo>
                <a:lnTo>
                  <a:pt x="553631" y="24213"/>
                </a:lnTo>
                <a:lnTo>
                  <a:pt x="596072" y="42204"/>
                </a:lnTo>
                <a:lnTo>
                  <a:pt x="635948" y="64631"/>
                </a:lnTo>
                <a:lnTo>
                  <a:pt x="672948" y="91177"/>
                </a:lnTo>
                <a:lnTo>
                  <a:pt x="706761" y="121528"/>
                </a:lnTo>
                <a:lnTo>
                  <a:pt x="737074" y="155368"/>
                </a:lnTo>
                <a:lnTo>
                  <a:pt x="763578" y="192382"/>
                </a:lnTo>
                <a:lnTo>
                  <a:pt x="783551" y="227962"/>
                </a:lnTo>
                <a:lnTo>
                  <a:pt x="414029" y="227962"/>
                </a:lnTo>
                <a:lnTo>
                  <a:pt x="364734" y="234642"/>
                </a:lnTo>
                <a:lnTo>
                  <a:pt x="320334" y="253474"/>
                </a:lnTo>
                <a:lnTo>
                  <a:pt x="282642" y="282642"/>
                </a:lnTo>
                <a:lnTo>
                  <a:pt x="253474" y="320334"/>
                </a:lnTo>
                <a:lnTo>
                  <a:pt x="234642" y="364734"/>
                </a:lnTo>
                <a:lnTo>
                  <a:pt x="227962" y="414029"/>
                </a:lnTo>
                <a:lnTo>
                  <a:pt x="234642" y="463324"/>
                </a:lnTo>
                <a:lnTo>
                  <a:pt x="253474" y="507724"/>
                </a:lnTo>
                <a:lnTo>
                  <a:pt x="282642" y="545415"/>
                </a:lnTo>
                <a:lnTo>
                  <a:pt x="320334" y="574584"/>
                </a:lnTo>
                <a:lnTo>
                  <a:pt x="364734" y="593415"/>
                </a:lnTo>
                <a:lnTo>
                  <a:pt x="414029" y="600096"/>
                </a:lnTo>
                <a:lnTo>
                  <a:pt x="784044" y="600096"/>
                </a:lnTo>
                <a:lnTo>
                  <a:pt x="763851" y="636128"/>
                </a:lnTo>
                <a:lnTo>
                  <a:pt x="737333" y="673191"/>
                </a:lnTo>
                <a:lnTo>
                  <a:pt x="706992" y="707069"/>
                </a:lnTo>
                <a:lnTo>
                  <a:pt x="673142" y="737448"/>
                </a:lnTo>
                <a:lnTo>
                  <a:pt x="636100" y="764015"/>
                </a:lnTo>
                <a:lnTo>
                  <a:pt x="596180" y="786455"/>
                </a:lnTo>
                <a:lnTo>
                  <a:pt x="553698" y="804455"/>
                </a:lnTo>
                <a:lnTo>
                  <a:pt x="508968" y="817701"/>
                </a:lnTo>
                <a:lnTo>
                  <a:pt x="462307" y="825879"/>
                </a:lnTo>
                <a:lnTo>
                  <a:pt x="414029" y="828674"/>
                </a:lnTo>
                <a:close/>
              </a:path>
              <a:path w="828675" h="828675">
                <a:moveTo>
                  <a:pt x="784044" y="600096"/>
                </a:moveTo>
                <a:lnTo>
                  <a:pt x="414029" y="600096"/>
                </a:lnTo>
                <a:lnTo>
                  <a:pt x="463324" y="593415"/>
                </a:lnTo>
                <a:lnTo>
                  <a:pt x="507724" y="574584"/>
                </a:lnTo>
                <a:lnTo>
                  <a:pt x="545415" y="545415"/>
                </a:lnTo>
                <a:lnTo>
                  <a:pt x="574584" y="507724"/>
                </a:lnTo>
                <a:lnTo>
                  <a:pt x="593415" y="463324"/>
                </a:lnTo>
                <a:lnTo>
                  <a:pt x="600096" y="414029"/>
                </a:lnTo>
                <a:lnTo>
                  <a:pt x="593458" y="364734"/>
                </a:lnTo>
                <a:lnTo>
                  <a:pt x="574721" y="320334"/>
                </a:lnTo>
                <a:lnTo>
                  <a:pt x="545647" y="282642"/>
                </a:lnTo>
                <a:lnTo>
                  <a:pt x="507998" y="253474"/>
                </a:lnTo>
                <a:lnTo>
                  <a:pt x="463538" y="234642"/>
                </a:lnTo>
                <a:lnTo>
                  <a:pt x="414029" y="227962"/>
                </a:lnTo>
                <a:lnTo>
                  <a:pt x="783551" y="227962"/>
                </a:lnTo>
                <a:lnTo>
                  <a:pt x="803912" y="274671"/>
                </a:lnTo>
                <a:lnTo>
                  <a:pt x="817119" y="319316"/>
                </a:lnTo>
                <a:lnTo>
                  <a:pt x="825272" y="365874"/>
                </a:lnTo>
                <a:lnTo>
                  <a:pt x="828058" y="414029"/>
                </a:lnTo>
                <a:lnTo>
                  <a:pt x="825385" y="462307"/>
                </a:lnTo>
                <a:lnTo>
                  <a:pt x="817313" y="508970"/>
                </a:lnTo>
                <a:lnTo>
                  <a:pt x="804156" y="553704"/>
                </a:lnTo>
                <a:lnTo>
                  <a:pt x="786231" y="596194"/>
                </a:lnTo>
                <a:lnTo>
                  <a:pt x="784044" y="600096"/>
                </a:lnTo>
                <a:close/>
              </a:path>
            </a:pathLst>
          </a:custGeom>
          <a:solidFill>
            <a:srgbClr val="F4F5E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12496800" y="807405"/>
            <a:ext cx="5562600" cy="95539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  <a:tabLst>
                <a:tab pos="1339215" algn="l"/>
              </a:tabLst>
            </a:pPr>
            <a:r>
              <a:rPr lang="en-US" sz="3050" spc="1225" dirty="0" smtClean="0">
                <a:solidFill>
                  <a:srgbClr val="535353"/>
                </a:solidFill>
                <a:latin typeface="Century Gothic"/>
                <a:cs typeface="Century Gothic"/>
              </a:rPr>
              <a:t>PERTEMUAN KE 5 LANJUTAN</a:t>
            </a:r>
            <a:endParaRPr sz="3050">
              <a:latin typeface="Century Gothic"/>
              <a:cs typeface="Century Gothic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2339450" y="2034870"/>
            <a:ext cx="5149215" cy="5299075"/>
          </a:xfrm>
          <a:prstGeom prst="rect">
            <a:avLst/>
          </a:prstGeom>
        </p:spPr>
        <p:txBody>
          <a:bodyPr vert="horz" wrap="square" lIns="0" tIns="603885" rIns="0" bIns="0" rtlCol="0">
            <a:spAutoFit/>
          </a:bodyPr>
          <a:lstStyle/>
          <a:p>
            <a:pPr marL="12700" marR="5080" algn="just">
              <a:lnSpc>
                <a:spcPct val="72600"/>
              </a:lnSpc>
              <a:spcBef>
                <a:spcPts val="4755"/>
              </a:spcBef>
            </a:pPr>
            <a:r>
              <a:rPr sz="14100" b="1" spc="865" dirty="0">
                <a:solidFill>
                  <a:srgbClr val="79CB53"/>
                </a:solidFill>
                <a:latin typeface="Calibri"/>
                <a:cs typeface="Calibri"/>
              </a:rPr>
              <a:t>Revisi  </a:t>
            </a:r>
            <a:r>
              <a:rPr sz="14100" b="1" spc="844" dirty="0">
                <a:solidFill>
                  <a:srgbClr val="79CB53"/>
                </a:solidFill>
                <a:latin typeface="Calibri"/>
                <a:cs typeface="Calibri"/>
              </a:rPr>
              <a:t>Pesan  </a:t>
            </a:r>
            <a:r>
              <a:rPr sz="14100" b="1" spc="1170" dirty="0">
                <a:solidFill>
                  <a:srgbClr val="79CB53"/>
                </a:solidFill>
                <a:latin typeface="Calibri"/>
                <a:cs typeface="Calibri"/>
              </a:rPr>
              <a:t>B</a:t>
            </a:r>
            <a:r>
              <a:rPr sz="14100" b="1" spc="1010" dirty="0">
                <a:solidFill>
                  <a:srgbClr val="79CB53"/>
                </a:solidFill>
                <a:latin typeface="Calibri"/>
                <a:cs typeface="Calibri"/>
              </a:rPr>
              <a:t>i</a:t>
            </a:r>
            <a:r>
              <a:rPr sz="14100" b="1" spc="1190" dirty="0">
                <a:solidFill>
                  <a:srgbClr val="79CB53"/>
                </a:solidFill>
                <a:latin typeface="Calibri"/>
                <a:cs typeface="Calibri"/>
              </a:rPr>
              <a:t>s</a:t>
            </a:r>
            <a:r>
              <a:rPr sz="14100" b="1" spc="1295" dirty="0">
                <a:solidFill>
                  <a:srgbClr val="79CB53"/>
                </a:solidFill>
                <a:latin typeface="Calibri"/>
                <a:cs typeface="Calibri"/>
              </a:rPr>
              <a:t>n</a:t>
            </a:r>
            <a:r>
              <a:rPr sz="14100" b="1" spc="1010" dirty="0">
                <a:solidFill>
                  <a:srgbClr val="79CB53"/>
                </a:solidFill>
                <a:latin typeface="Calibri"/>
                <a:cs typeface="Calibri"/>
              </a:rPr>
              <a:t>i</a:t>
            </a:r>
            <a:r>
              <a:rPr sz="14100" b="1" spc="994" dirty="0">
                <a:solidFill>
                  <a:srgbClr val="79CB53"/>
                </a:solidFill>
                <a:latin typeface="Calibri"/>
                <a:cs typeface="Calibri"/>
              </a:rPr>
              <a:t>s</a:t>
            </a:r>
            <a:endParaRPr sz="14100">
              <a:latin typeface="Calibri"/>
              <a:cs typeface="Calibri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17132225" y="7981964"/>
            <a:ext cx="111125" cy="2305050"/>
          </a:xfrm>
          <a:custGeom>
            <a:avLst/>
            <a:gdLst/>
            <a:ahLst/>
            <a:cxnLst/>
            <a:rect l="l" t="t" r="r" b="b"/>
            <a:pathLst>
              <a:path w="111125" h="2305050">
                <a:moveTo>
                  <a:pt x="0" y="2305035"/>
                </a:moveTo>
                <a:lnTo>
                  <a:pt x="0" y="0"/>
                </a:lnTo>
                <a:lnTo>
                  <a:pt x="110595" y="0"/>
                </a:lnTo>
                <a:lnTo>
                  <a:pt x="110595" y="2305035"/>
                </a:lnTo>
                <a:lnTo>
                  <a:pt x="0" y="2305035"/>
                </a:lnTo>
                <a:close/>
              </a:path>
            </a:pathLst>
          </a:custGeom>
          <a:solidFill>
            <a:srgbClr val="F4F5E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3713653" y="8962137"/>
            <a:ext cx="1933575" cy="571500"/>
          </a:xfrm>
          <a:custGeom>
            <a:avLst/>
            <a:gdLst/>
            <a:ahLst/>
            <a:cxnLst/>
            <a:rect l="l" t="t" r="r" b="b"/>
            <a:pathLst>
              <a:path w="1933575" h="571500">
                <a:moveTo>
                  <a:pt x="0" y="0"/>
                </a:moveTo>
                <a:lnTo>
                  <a:pt x="1933574" y="0"/>
                </a:lnTo>
                <a:lnTo>
                  <a:pt x="1933574" y="571499"/>
                </a:lnTo>
                <a:lnTo>
                  <a:pt x="0" y="571499"/>
                </a:lnTo>
                <a:lnTo>
                  <a:pt x="0" y="0"/>
                </a:lnTo>
                <a:close/>
              </a:path>
            </a:pathLst>
          </a:custGeom>
          <a:solidFill>
            <a:srgbClr val="E4FA52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635688" y="6888716"/>
            <a:ext cx="834390" cy="47307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2900" spc="-310" dirty="0">
                <a:latin typeface="Century Gothic"/>
                <a:cs typeface="Century Gothic"/>
              </a:rPr>
              <a:t>D</a:t>
            </a:r>
            <a:r>
              <a:rPr sz="2900" spc="130" dirty="0">
                <a:latin typeface="Century Gothic"/>
                <a:cs typeface="Century Gothic"/>
              </a:rPr>
              <a:t>r</a:t>
            </a:r>
            <a:r>
              <a:rPr sz="2900" spc="-270" dirty="0">
                <a:latin typeface="Century Gothic"/>
                <a:cs typeface="Century Gothic"/>
              </a:rPr>
              <a:t>a</a:t>
            </a:r>
            <a:r>
              <a:rPr sz="2900" spc="10" dirty="0">
                <a:latin typeface="Century Gothic"/>
                <a:cs typeface="Century Gothic"/>
              </a:rPr>
              <a:t>f</a:t>
            </a:r>
            <a:r>
              <a:rPr sz="2900" spc="-114" dirty="0">
                <a:latin typeface="Century Gothic"/>
                <a:cs typeface="Century Gothic"/>
              </a:rPr>
              <a:t>t</a:t>
            </a:r>
            <a:endParaRPr sz="2900">
              <a:latin typeface="Century Gothic"/>
              <a:cs typeface="Century Gothic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488347" y="6827214"/>
            <a:ext cx="1903095" cy="104394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 marR="5080" indent="270510">
              <a:lnSpc>
                <a:spcPct val="115199"/>
              </a:lnSpc>
              <a:spcBef>
                <a:spcPts val="90"/>
              </a:spcBef>
            </a:pPr>
            <a:r>
              <a:rPr sz="2900" spc="-110" dirty="0">
                <a:latin typeface="Century Gothic"/>
                <a:cs typeface="Century Gothic"/>
              </a:rPr>
              <a:t>Review</a:t>
            </a:r>
            <a:r>
              <a:rPr sz="2900" spc="-110" dirty="0">
                <a:latin typeface="Calibri"/>
                <a:cs typeface="Calibri"/>
              </a:rPr>
              <a:t>/  </a:t>
            </a:r>
            <a:r>
              <a:rPr sz="2900" spc="-210" dirty="0">
                <a:latin typeface="Century Gothic"/>
                <a:cs typeface="Century Gothic"/>
              </a:rPr>
              <a:t>P</a:t>
            </a:r>
            <a:r>
              <a:rPr sz="2900" spc="-285" dirty="0">
                <a:latin typeface="Century Gothic"/>
                <a:cs typeface="Century Gothic"/>
              </a:rPr>
              <a:t>e</a:t>
            </a:r>
            <a:r>
              <a:rPr sz="2900" spc="-330" dirty="0">
                <a:latin typeface="Century Gothic"/>
                <a:cs typeface="Century Gothic"/>
              </a:rPr>
              <a:t>n</a:t>
            </a:r>
            <a:r>
              <a:rPr sz="2900" spc="-285" dirty="0">
                <a:latin typeface="Century Gothic"/>
                <a:cs typeface="Century Gothic"/>
              </a:rPr>
              <a:t>e</a:t>
            </a:r>
            <a:r>
              <a:rPr sz="2900" spc="135" dirty="0">
                <a:latin typeface="Century Gothic"/>
                <a:cs typeface="Century Gothic"/>
              </a:rPr>
              <a:t>l</a:t>
            </a:r>
            <a:r>
              <a:rPr sz="2900" spc="-270" dirty="0">
                <a:latin typeface="Century Gothic"/>
                <a:cs typeface="Century Gothic"/>
              </a:rPr>
              <a:t>aa</a:t>
            </a:r>
            <a:r>
              <a:rPr sz="2900" spc="-345" dirty="0">
                <a:latin typeface="Century Gothic"/>
                <a:cs typeface="Century Gothic"/>
              </a:rPr>
              <a:t>h</a:t>
            </a:r>
            <a:r>
              <a:rPr sz="2900" spc="-270" dirty="0">
                <a:latin typeface="Century Gothic"/>
                <a:cs typeface="Century Gothic"/>
              </a:rPr>
              <a:t>a</a:t>
            </a:r>
            <a:r>
              <a:rPr sz="2900" spc="-425" dirty="0">
                <a:latin typeface="Century Gothic"/>
                <a:cs typeface="Century Gothic"/>
              </a:rPr>
              <a:t>n</a:t>
            </a:r>
            <a:endParaRPr sz="2900">
              <a:latin typeface="Century Gothic"/>
              <a:cs typeface="Century Gothic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7945013" y="6770064"/>
            <a:ext cx="2868295" cy="206184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 marR="5080">
              <a:lnSpc>
                <a:spcPct val="115199"/>
              </a:lnSpc>
              <a:spcBef>
                <a:spcPts val="90"/>
              </a:spcBef>
            </a:pPr>
            <a:r>
              <a:rPr sz="2900" spc="-175" dirty="0">
                <a:latin typeface="Century Gothic"/>
                <a:cs typeface="Century Gothic"/>
              </a:rPr>
              <a:t>Perbaikan  </a:t>
            </a:r>
            <a:r>
              <a:rPr sz="2900" spc="-45" dirty="0">
                <a:latin typeface="Century Gothic"/>
                <a:cs typeface="Century Gothic"/>
              </a:rPr>
              <a:t>Isi</a:t>
            </a:r>
            <a:r>
              <a:rPr sz="2900" spc="-45" dirty="0">
                <a:latin typeface="Calibri"/>
                <a:cs typeface="Calibri"/>
              </a:rPr>
              <a:t>/</a:t>
            </a:r>
            <a:r>
              <a:rPr sz="2900" spc="-45" dirty="0">
                <a:latin typeface="Century Gothic"/>
                <a:cs typeface="Century Gothic"/>
              </a:rPr>
              <a:t>substansi</a:t>
            </a:r>
            <a:r>
              <a:rPr sz="2900" spc="-45" dirty="0">
                <a:latin typeface="Calibri"/>
                <a:cs typeface="Calibri"/>
              </a:rPr>
              <a:t>,  </a:t>
            </a:r>
            <a:r>
              <a:rPr sz="2900" spc="-285" dirty="0">
                <a:latin typeface="Century Gothic"/>
                <a:cs typeface="Century Gothic"/>
              </a:rPr>
              <a:t>pe</a:t>
            </a:r>
            <a:r>
              <a:rPr sz="2900" spc="-330" dirty="0">
                <a:latin typeface="Century Gothic"/>
                <a:cs typeface="Century Gothic"/>
              </a:rPr>
              <a:t>n</a:t>
            </a:r>
            <a:r>
              <a:rPr sz="2900" spc="-254" dirty="0">
                <a:latin typeface="Century Gothic"/>
                <a:cs typeface="Century Gothic"/>
              </a:rPr>
              <a:t>g</a:t>
            </a:r>
            <a:r>
              <a:rPr sz="2900" spc="-290" dirty="0">
                <a:latin typeface="Century Gothic"/>
                <a:cs typeface="Century Gothic"/>
              </a:rPr>
              <a:t>o</a:t>
            </a:r>
            <a:r>
              <a:rPr sz="2900" spc="130" dirty="0">
                <a:latin typeface="Century Gothic"/>
                <a:cs typeface="Century Gothic"/>
              </a:rPr>
              <a:t>r</a:t>
            </a:r>
            <a:r>
              <a:rPr sz="2900" spc="-254" dirty="0">
                <a:latin typeface="Century Gothic"/>
                <a:cs typeface="Century Gothic"/>
              </a:rPr>
              <a:t>g</a:t>
            </a:r>
            <a:r>
              <a:rPr sz="2900" spc="-270" dirty="0">
                <a:latin typeface="Century Gothic"/>
                <a:cs typeface="Century Gothic"/>
              </a:rPr>
              <a:t>a</a:t>
            </a:r>
            <a:r>
              <a:rPr sz="2900" spc="-330" dirty="0">
                <a:latin typeface="Century Gothic"/>
                <a:cs typeface="Century Gothic"/>
              </a:rPr>
              <a:t>n</a:t>
            </a:r>
            <a:r>
              <a:rPr sz="2900" spc="180" dirty="0">
                <a:latin typeface="Century Gothic"/>
                <a:cs typeface="Century Gothic"/>
              </a:rPr>
              <a:t>i</a:t>
            </a:r>
            <a:r>
              <a:rPr sz="2900" spc="-40" dirty="0">
                <a:latin typeface="Century Gothic"/>
                <a:cs typeface="Century Gothic"/>
              </a:rPr>
              <a:t>s</a:t>
            </a:r>
            <a:r>
              <a:rPr sz="2900" spc="-270" dirty="0">
                <a:latin typeface="Century Gothic"/>
                <a:cs typeface="Century Gothic"/>
              </a:rPr>
              <a:t>a</a:t>
            </a:r>
            <a:r>
              <a:rPr sz="2900" spc="-40" dirty="0">
                <a:latin typeface="Century Gothic"/>
                <a:cs typeface="Century Gothic"/>
              </a:rPr>
              <a:t>s</a:t>
            </a:r>
            <a:r>
              <a:rPr sz="2900" spc="180" dirty="0">
                <a:latin typeface="Century Gothic"/>
                <a:cs typeface="Century Gothic"/>
              </a:rPr>
              <a:t>i</a:t>
            </a:r>
            <a:r>
              <a:rPr sz="2900" spc="-270" dirty="0">
                <a:latin typeface="Century Gothic"/>
                <a:cs typeface="Century Gothic"/>
              </a:rPr>
              <a:t>a</a:t>
            </a:r>
            <a:r>
              <a:rPr sz="2900" spc="-275" dirty="0">
                <a:latin typeface="Century Gothic"/>
                <a:cs typeface="Century Gothic"/>
              </a:rPr>
              <a:t>n  </a:t>
            </a:r>
            <a:r>
              <a:rPr sz="2900" spc="-260" dirty="0">
                <a:latin typeface="Century Gothic"/>
                <a:cs typeface="Century Gothic"/>
              </a:rPr>
              <a:t>pesan</a:t>
            </a:r>
            <a:endParaRPr sz="2900">
              <a:latin typeface="Century Gothic"/>
              <a:cs typeface="Century Gothic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1709732" y="6827214"/>
            <a:ext cx="2189480" cy="104394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21590" marR="5080" indent="-9525">
              <a:lnSpc>
                <a:spcPct val="115199"/>
              </a:lnSpc>
              <a:spcBef>
                <a:spcPts val="90"/>
              </a:spcBef>
            </a:pPr>
            <a:r>
              <a:rPr sz="2900" spc="-290" dirty="0">
                <a:latin typeface="Century Gothic"/>
                <a:cs typeface="Century Gothic"/>
              </a:rPr>
              <a:t>Gaya </a:t>
            </a:r>
            <a:r>
              <a:rPr sz="2900" spc="-215" dirty="0">
                <a:latin typeface="Century Gothic"/>
                <a:cs typeface="Century Gothic"/>
              </a:rPr>
              <a:t>Bahasa  </a:t>
            </a:r>
            <a:r>
              <a:rPr sz="2900" spc="-295" dirty="0">
                <a:latin typeface="Century Gothic"/>
                <a:cs typeface="Century Gothic"/>
              </a:rPr>
              <a:t>yg</a:t>
            </a:r>
            <a:r>
              <a:rPr sz="2900" spc="40" dirty="0">
                <a:latin typeface="Century Gothic"/>
                <a:cs typeface="Century Gothic"/>
              </a:rPr>
              <a:t> </a:t>
            </a:r>
            <a:r>
              <a:rPr sz="2900" spc="-245" dirty="0">
                <a:latin typeface="Century Gothic"/>
                <a:cs typeface="Century Gothic"/>
              </a:rPr>
              <a:t>digunakan</a:t>
            </a:r>
            <a:endParaRPr sz="2900">
              <a:latin typeface="Century Gothic"/>
              <a:cs typeface="Century Gothic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15228614" y="7126425"/>
            <a:ext cx="93761" cy="9376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15228614" y="7983675"/>
            <a:ext cx="93761" cy="9376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15228614" y="8840925"/>
            <a:ext cx="93761" cy="9376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15491548" y="6888157"/>
            <a:ext cx="2042160" cy="2616200"/>
          </a:xfrm>
          <a:prstGeom prst="rect">
            <a:avLst/>
          </a:prstGeom>
        </p:spPr>
        <p:txBody>
          <a:bodyPr vert="horz" wrap="square" lIns="0" tIns="43180" rIns="0" bIns="0" rtlCol="0">
            <a:spAutoFit/>
          </a:bodyPr>
          <a:lstStyle/>
          <a:p>
            <a:pPr marL="12700" marR="5080">
              <a:lnSpc>
                <a:spcPts val="3370"/>
              </a:lnSpc>
              <a:spcBef>
                <a:spcPts val="340"/>
              </a:spcBef>
            </a:pPr>
            <a:r>
              <a:rPr sz="2900" spc="-275" dirty="0">
                <a:latin typeface="Century Gothic"/>
                <a:cs typeface="Century Gothic"/>
              </a:rPr>
              <a:t>Susunan </a:t>
            </a:r>
            <a:r>
              <a:rPr sz="2900" spc="-170" dirty="0">
                <a:latin typeface="Century Gothic"/>
                <a:cs typeface="Century Gothic"/>
              </a:rPr>
              <a:t>tata  </a:t>
            </a:r>
            <a:r>
              <a:rPr sz="2900" spc="-265" dirty="0">
                <a:latin typeface="Century Gothic"/>
                <a:cs typeface="Century Gothic"/>
              </a:rPr>
              <a:t>bahasa  </a:t>
            </a:r>
            <a:r>
              <a:rPr sz="2900" spc="-305" dirty="0">
                <a:latin typeface="Century Gothic"/>
                <a:cs typeface="Century Gothic"/>
              </a:rPr>
              <a:t>Penggunaan  </a:t>
            </a:r>
            <a:r>
              <a:rPr sz="2900" spc="-254" dirty="0">
                <a:latin typeface="Century Gothic"/>
                <a:cs typeface="Century Gothic"/>
              </a:rPr>
              <a:t>tanda </a:t>
            </a:r>
            <a:r>
              <a:rPr sz="2900" spc="-320" dirty="0">
                <a:latin typeface="Century Gothic"/>
                <a:cs typeface="Century Gothic"/>
              </a:rPr>
              <a:t>baca  </a:t>
            </a:r>
            <a:r>
              <a:rPr sz="2900" spc="-190" dirty="0">
                <a:latin typeface="Century Gothic"/>
                <a:cs typeface="Century Gothic"/>
              </a:rPr>
              <a:t>format  </a:t>
            </a:r>
            <a:r>
              <a:rPr sz="2900" spc="-195" dirty="0">
                <a:latin typeface="Century Gothic"/>
                <a:cs typeface="Century Gothic"/>
              </a:rPr>
              <a:t>penulisan</a:t>
            </a:r>
            <a:endParaRPr sz="2900">
              <a:latin typeface="Century Gothic"/>
              <a:cs typeface="Century Gothic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745169" y="2639178"/>
            <a:ext cx="4498340" cy="50419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  <a:tabLst>
                <a:tab pos="2374900" algn="l"/>
              </a:tabLst>
            </a:pPr>
            <a:r>
              <a:rPr sz="3150" spc="600" dirty="0">
                <a:solidFill>
                  <a:srgbClr val="E4FA52"/>
                </a:solidFill>
                <a:latin typeface="Century Gothic"/>
                <a:cs typeface="Century Gothic"/>
              </a:rPr>
              <a:t>P</a:t>
            </a:r>
            <a:r>
              <a:rPr sz="3150" spc="-180" dirty="0">
                <a:solidFill>
                  <a:srgbClr val="E4FA52"/>
                </a:solidFill>
                <a:latin typeface="Century Gothic"/>
                <a:cs typeface="Century Gothic"/>
              </a:rPr>
              <a:t> </a:t>
            </a:r>
            <a:r>
              <a:rPr sz="3150" spc="685" dirty="0">
                <a:solidFill>
                  <a:srgbClr val="E4FA52"/>
                </a:solidFill>
                <a:latin typeface="Century Gothic"/>
                <a:cs typeface="Century Gothic"/>
              </a:rPr>
              <a:t>E</a:t>
            </a:r>
            <a:r>
              <a:rPr sz="3150" spc="-180" dirty="0">
                <a:solidFill>
                  <a:srgbClr val="E4FA52"/>
                </a:solidFill>
                <a:latin typeface="Century Gothic"/>
                <a:cs typeface="Century Gothic"/>
              </a:rPr>
              <a:t> </a:t>
            </a:r>
            <a:r>
              <a:rPr sz="3150" spc="745" dirty="0">
                <a:solidFill>
                  <a:srgbClr val="E4FA52"/>
                </a:solidFill>
                <a:latin typeface="Century Gothic"/>
                <a:cs typeface="Century Gothic"/>
              </a:rPr>
              <a:t>S</a:t>
            </a:r>
            <a:r>
              <a:rPr sz="3150" spc="-180" dirty="0">
                <a:solidFill>
                  <a:srgbClr val="E4FA52"/>
                </a:solidFill>
                <a:latin typeface="Century Gothic"/>
                <a:cs typeface="Century Gothic"/>
              </a:rPr>
              <a:t> </a:t>
            </a:r>
            <a:r>
              <a:rPr sz="3150" spc="365" dirty="0">
                <a:solidFill>
                  <a:srgbClr val="E4FA52"/>
                </a:solidFill>
                <a:latin typeface="Century Gothic"/>
                <a:cs typeface="Century Gothic"/>
              </a:rPr>
              <a:t>A</a:t>
            </a:r>
            <a:r>
              <a:rPr sz="3150" spc="-175" dirty="0">
                <a:solidFill>
                  <a:srgbClr val="E4FA52"/>
                </a:solidFill>
                <a:latin typeface="Century Gothic"/>
                <a:cs typeface="Century Gothic"/>
              </a:rPr>
              <a:t> </a:t>
            </a:r>
            <a:r>
              <a:rPr sz="3150" spc="1035" dirty="0">
                <a:solidFill>
                  <a:srgbClr val="E4FA52"/>
                </a:solidFill>
                <a:latin typeface="Century Gothic"/>
                <a:cs typeface="Century Gothic"/>
              </a:rPr>
              <a:t>N	</a:t>
            </a:r>
            <a:r>
              <a:rPr sz="3150" spc="905" dirty="0">
                <a:solidFill>
                  <a:srgbClr val="E4FA52"/>
                </a:solidFill>
                <a:latin typeface="Century Gothic"/>
                <a:cs typeface="Century Gothic"/>
              </a:rPr>
              <a:t>B</a:t>
            </a:r>
            <a:r>
              <a:rPr sz="3150" spc="-200" dirty="0">
                <a:solidFill>
                  <a:srgbClr val="E4FA52"/>
                </a:solidFill>
                <a:latin typeface="Century Gothic"/>
                <a:cs typeface="Century Gothic"/>
              </a:rPr>
              <a:t> </a:t>
            </a:r>
            <a:r>
              <a:rPr sz="3150" spc="505" dirty="0">
                <a:solidFill>
                  <a:srgbClr val="E4FA52"/>
                </a:solidFill>
                <a:latin typeface="Century Gothic"/>
                <a:cs typeface="Century Gothic"/>
              </a:rPr>
              <a:t>I</a:t>
            </a:r>
            <a:r>
              <a:rPr sz="3150" spc="-195" dirty="0">
                <a:solidFill>
                  <a:srgbClr val="E4FA52"/>
                </a:solidFill>
                <a:latin typeface="Century Gothic"/>
                <a:cs typeface="Century Gothic"/>
              </a:rPr>
              <a:t> </a:t>
            </a:r>
            <a:r>
              <a:rPr sz="3150" spc="745" dirty="0">
                <a:solidFill>
                  <a:srgbClr val="E4FA52"/>
                </a:solidFill>
                <a:latin typeface="Century Gothic"/>
                <a:cs typeface="Century Gothic"/>
              </a:rPr>
              <a:t>S</a:t>
            </a:r>
            <a:r>
              <a:rPr sz="3150" spc="-200" dirty="0">
                <a:solidFill>
                  <a:srgbClr val="E4FA52"/>
                </a:solidFill>
                <a:latin typeface="Century Gothic"/>
                <a:cs typeface="Century Gothic"/>
              </a:rPr>
              <a:t> </a:t>
            </a:r>
            <a:r>
              <a:rPr sz="3150" spc="1035" dirty="0">
                <a:solidFill>
                  <a:srgbClr val="E4FA52"/>
                </a:solidFill>
                <a:latin typeface="Century Gothic"/>
                <a:cs typeface="Century Gothic"/>
              </a:rPr>
              <a:t>N</a:t>
            </a:r>
            <a:r>
              <a:rPr sz="3150" spc="-195" dirty="0">
                <a:solidFill>
                  <a:srgbClr val="E4FA52"/>
                </a:solidFill>
                <a:latin typeface="Century Gothic"/>
                <a:cs typeface="Century Gothic"/>
              </a:rPr>
              <a:t> </a:t>
            </a:r>
            <a:r>
              <a:rPr sz="3150" spc="505" dirty="0">
                <a:solidFill>
                  <a:srgbClr val="E4FA52"/>
                </a:solidFill>
                <a:latin typeface="Century Gothic"/>
                <a:cs typeface="Century Gothic"/>
              </a:rPr>
              <a:t>I</a:t>
            </a:r>
            <a:r>
              <a:rPr sz="3150" spc="-200" dirty="0">
                <a:solidFill>
                  <a:srgbClr val="E4FA52"/>
                </a:solidFill>
                <a:latin typeface="Century Gothic"/>
                <a:cs typeface="Century Gothic"/>
              </a:rPr>
              <a:t> </a:t>
            </a:r>
            <a:r>
              <a:rPr sz="3150" spc="745" dirty="0">
                <a:solidFill>
                  <a:srgbClr val="E4FA52"/>
                </a:solidFill>
                <a:latin typeface="Century Gothic"/>
                <a:cs typeface="Century Gothic"/>
              </a:rPr>
              <a:t>S</a:t>
            </a:r>
            <a:endParaRPr sz="3150">
              <a:latin typeface="Century Gothic"/>
              <a:cs typeface="Century Gothic"/>
            </a:endParaRPr>
          </a:p>
        </p:txBody>
      </p:sp>
      <p:sp>
        <p:nvSpPr>
          <p:cNvPr id="11" name="object 11"/>
          <p:cNvSpPr txBox="1">
            <a:spLocks noGrp="1"/>
          </p:cNvSpPr>
          <p:nvPr>
            <p:ph type="title"/>
          </p:nvPr>
        </p:nvSpPr>
        <p:spPr>
          <a:xfrm>
            <a:off x="745169" y="642873"/>
            <a:ext cx="8154670" cy="144018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9250" b="0" spc="-125" dirty="0">
                <a:solidFill>
                  <a:srgbClr val="F4F5EF"/>
                </a:solidFill>
                <a:latin typeface="Lucida Sans Unicode"/>
                <a:cs typeface="Lucida Sans Unicode"/>
              </a:rPr>
              <a:t>Tahap</a:t>
            </a:r>
            <a:r>
              <a:rPr sz="9250" b="0" spc="-30" dirty="0">
                <a:solidFill>
                  <a:srgbClr val="F4F5EF"/>
                </a:solidFill>
                <a:latin typeface="Lucida Sans Unicode"/>
                <a:cs typeface="Lucida Sans Unicode"/>
              </a:rPr>
              <a:t> </a:t>
            </a:r>
            <a:r>
              <a:rPr sz="9250" b="0" spc="-100" dirty="0">
                <a:solidFill>
                  <a:srgbClr val="F4F5EF"/>
                </a:solidFill>
                <a:latin typeface="Lucida Sans Unicode"/>
                <a:cs typeface="Lucida Sans Unicode"/>
              </a:rPr>
              <a:t>Menulis</a:t>
            </a:r>
            <a:endParaRPr sz="9250">
              <a:latin typeface="Lucida Sans Unicode"/>
              <a:cs typeface="Lucida Sans Unicode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16291738" y="1868554"/>
            <a:ext cx="970915" cy="971550"/>
          </a:xfrm>
          <a:custGeom>
            <a:avLst/>
            <a:gdLst/>
            <a:ahLst/>
            <a:cxnLst/>
            <a:rect l="l" t="t" r="r" b="b"/>
            <a:pathLst>
              <a:path w="970915" h="971550">
                <a:moveTo>
                  <a:pt x="485413" y="971549"/>
                </a:moveTo>
                <a:lnTo>
                  <a:pt x="438793" y="969319"/>
                </a:lnTo>
                <a:lnTo>
                  <a:pt x="393399" y="962765"/>
                </a:lnTo>
                <a:lnTo>
                  <a:pt x="349437" y="952094"/>
                </a:lnTo>
                <a:lnTo>
                  <a:pt x="307115" y="937510"/>
                </a:lnTo>
                <a:lnTo>
                  <a:pt x="266638" y="919219"/>
                </a:lnTo>
                <a:lnTo>
                  <a:pt x="228212" y="897427"/>
                </a:lnTo>
                <a:lnTo>
                  <a:pt x="192046" y="872339"/>
                </a:lnTo>
                <a:lnTo>
                  <a:pt x="158344" y="844161"/>
                </a:lnTo>
                <a:lnTo>
                  <a:pt x="127313" y="813098"/>
                </a:lnTo>
                <a:lnTo>
                  <a:pt x="99160" y="779356"/>
                </a:lnTo>
                <a:lnTo>
                  <a:pt x="74090" y="743141"/>
                </a:lnTo>
                <a:lnTo>
                  <a:pt x="52312" y="704657"/>
                </a:lnTo>
                <a:lnTo>
                  <a:pt x="34030" y="664111"/>
                </a:lnTo>
                <a:lnTo>
                  <a:pt x="19428" y="621614"/>
                </a:lnTo>
                <a:lnTo>
                  <a:pt x="8782" y="577654"/>
                </a:lnTo>
                <a:lnTo>
                  <a:pt x="2230" y="532154"/>
                </a:lnTo>
                <a:lnTo>
                  <a:pt x="0" y="485413"/>
                </a:lnTo>
                <a:lnTo>
                  <a:pt x="2230" y="438793"/>
                </a:lnTo>
                <a:lnTo>
                  <a:pt x="8782" y="393399"/>
                </a:lnTo>
                <a:lnTo>
                  <a:pt x="19451" y="349437"/>
                </a:lnTo>
                <a:lnTo>
                  <a:pt x="34030" y="307115"/>
                </a:lnTo>
                <a:lnTo>
                  <a:pt x="52312" y="266638"/>
                </a:lnTo>
                <a:lnTo>
                  <a:pt x="74090" y="228213"/>
                </a:lnTo>
                <a:lnTo>
                  <a:pt x="99160" y="192046"/>
                </a:lnTo>
                <a:lnTo>
                  <a:pt x="127313" y="158344"/>
                </a:lnTo>
                <a:lnTo>
                  <a:pt x="158344" y="127313"/>
                </a:lnTo>
                <a:lnTo>
                  <a:pt x="192046" y="99160"/>
                </a:lnTo>
                <a:lnTo>
                  <a:pt x="228213" y="74090"/>
                </a:lnTo>
                <a:lnTo>
                  <a:pt x="266638" y="52312"/>
                </a:lnTo>
                <a:lnTo>
                  <a:pt x="307115" y="34030"/>
                </a:lnTo>
                <a:lnTo>
                  <a:pt x="349437" y="19451"/>
                </a:lnTo>
                <a:lnTo>
                  <a:pt x="393399" y="8782"/>
                </a:lnTo>
                <a:lnTo>
                  <a:pt x="438793" y="2230"/>
                </a:lnTo>
                <a:lnTo>
                  <a:pt x="485413" y="0"/>
                </a:lnTo>
                <a:lnTo>
                  <a:pt x="532147" y="2230"/>
                </a:lnTo>
                <a:lnTo>
                  <a:pt x="577626" y="8782"/>
                </a:lnTo>
                <a:lnTo>
                  <a:pt x="621649" y="19451"/>
                </a:lnTo>
                <a:lnTo>
                  <a:pt x="664010" y="34030"/>
                </a:lnTo>
                <a:lnTo>
                  <a:pt x="704507" y="52312"/>
                </a:lnTo>
                <a:lnTo>
                  <a:pt x="742934" y="74090"/>
                </a:lnTo>
                <a:lnTo>
                  <a:pt x="779090" y="99160"/>
                </a:lnTo>
                <a:lnTo>
                  <a:pt x="812769" y="127313"/>
                </a:lnTo>
                <a:lnTo>
                  <a:pt x="843768" y="158344"/>
                </a:lnTo>
                <a:lnTo>
                  <a:pt x="871883" y="192046"/>
                </a:lnTo>
                <a:lnTo>
                  <a:pt x="896911" y="228213"/>
                </a:lnTo>
                <a:lnTo>
                  <a:pt x="918647" y="266638"/>
                </a:lnTo>
                <a:lnTo>
                  <a:pt x="918931" y="267266"/>
                </a:lnTo>
                <a:lnTo>
                  <a:pt x="485413" y="267266"/>
                </a:lnTo>
                <a:lnTo>
                  <a:pt x="435574" y="273057"/>
                </a:lnTo>
                <a:lnTo>
                  <a:pt x="389727" y="289539"/>
                </a:lnTo>
                <a:lnTo>
                  <a:pt x="349213" y="315370"/>
                </a:lnTo>
                <a:lnTo>
                  <a:pt x="315370" y="349213"/>
                </a:lnTo>
                <a:lnTo>
                  <a:pt x="289539" y="389727"/>
                </a:lnTo>
                <a:lnTo>
                  <a:pt x="273057" y="435574"/>
                </a:lnTo>
                <a:lnTo>
                  <a:pt x="267266" y="485413"/>
                </a:lnTo>
                <a:lnTo>
                  <a:pt x="273057" y="535253"/>
                </a:lnTo>
                <a:lnTo>
                  <a:pt x="289539" y="581099"/>
                </a:lnTo>
                <a:lnTo>
                  <a:pt x="315370" y="621614"/>
                </a:lnTo>
                <a:lnTo>
                  <a:pt x="349213" y="655456"/>
                </a:lnTo>
                <a:lnTo>
                  <a:pt x="389727" y="681288"/>
                </a:lnTo>
                <a:lnTo>
                  <a:pt x="435574" y="697769"/>
                </a:lnTo>
                <a:lnTo>
                  <a:pt x="485413" y="703561"/>
                </a:lnTo>
                <a:lnTo>
                  <a:pt x="919458" y="703561"/>
                </a:lnTo>
                <a:lnTo>
                  <a:pt x="918965" y="704657"/>
                </a:lnTo>
                <a:lnTo>
                  <a:pt x="897231" y="743141"/>
                </a:lnTo>
                <a:lnTo>
                  <a:pt x="872192" y="779356"/>
                </a:lnTo>
                <a:lnTo>
                  <a:pt x="844054" y="813098"/>
                </a:lnTo>
                <a:lnTo>
                  <a:pt x="813023" y="844161"/>
                </a:lnTo>
                <a:lnTo>
                  <a:pt x="779306" y="872339"/>
                </a:lnTo>
                <a:lnTo>
                  <a:pt x="743109" y="897427"/>
                </a:lnTo>
                <a:lnTo>
                  <a:pt x="704639" y="919219"/>
                </a:lnTo>
                <a:lnTo>
                  <a:pt x="664102" y="937510"/>
                </a:lnTo>
                <a:lnTo>
                  <a:pt x="621704" y="952094"/>
                </a:lnTo>
                <a:lnTo>
                  <a:pt x="577653" y="962765"/>
                </a:lnTo>
                <a:lnTo>
                  <a:pt x="532154" y="969319"/>
                </a:lnTo>
                <a:lnTo>
                  <a:pt x="485413" y="971549"/>
                </a:lnTo>
                <a:close/>
              </a:path>
              <a:path w="970915" h="971550">
                <a:moveTo>
                  <a:pt x="919458" y="703561"/>
                </a:moveTo>
                <a:lnTo>
                  <a:pt x="485413" y="703561"/>
                </a:lnTo>
                <a:lnTo>
                  <a:pt x="535253" y="697769"/>
                </a:lnTo>
                <a:lnTo>
                  <a:pt x="581099" y="681288"/>
                </a:lnTo>
                <a:lnTo>
                  <a:pt x="621614" y="655456"/>
                </a:lnTo>
                <a:lnTo>
                  <a:pt x="655456" y="621614"/>
                </a:lnTo>
                <a:lnTo>
                  <a:pt x="681288" y="581099"/>
                </a:lnTo>
                <a:lnTo>
                  <a:pt x="697769" y="535253"/>
                </a:lnTo>
                <a:lnTo>
                  <a:pt x="703561" y="485413"/>
                </a:lnTo>
                <a:lnTo>
                  <a:pt x="697807" y="435574"/>
                </a:lnTo>
                <a:lnTo>
                  <a:pt x="681414" y="389727"/>
                </a:lnTo>
                <a:lnTo>
                  <a:pt x="655684" y="349213"/>
                </a:lnTo>
                <a:lnTo>
                  <a:pt x="621917" y="315370"/>
                </a:lnTo>
                <a:lnTo>
                  <a:pt x="581415" y="289539"/>
                </a:lnTo>
                <a:lnTo>
                  <a:pt x="535480" y="273057"/>
                </a:lnTo>
                <a:lnTo>
                  <a:pt x="485413" y="267266"/>
                </a:lnTo>
                <a:lnTo>
                  <a:pt x="918931" y="267266"/>
                </a:lnTo>
                <a:lnTo>
                  <a:pt x="936889" y="307115"/>
                </a:lnTo>
                <a:lnTo>
                  <a:pt x="951431" y="349437"/>
                </a:lnTo>
                <a:lnTo>
                  <a:pt x="962071" y="393399"/>
                </a:lnTo>
                <a:lnTo>
                  <a:pt x="968604" y="438793"/>
                </a:lnTo>
                <a:lnTo>
                  <a:pt x="970827" y="485413"/>
                </a:lnTo>
                <a:lnTo>
                  <a:pt x="968717" y="532154"/>
                </a:lnTo>
                <a:lnTo>
                  <a:pt x="962269" y="577654"/>
                </a:lnTo>
                <a:lnTo>
                  <a:pt x="951690" y="621708"/>
                </a:lnTo>
                <a:lnTo>
                  <a:pt x="937187" y="664111"/>
                </a:lnTo>
                <a:lnTo>
                  <a:pt x="919458" y="703561"/>
                </a:lnTo>
                <a:close/>
              </a:path>
            </a:pathLst>
          </a:custGeom>
          <a:solidFill>
            <a:srgbClr val="F4F5E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15647663" y="1028700"/>
            <a:ext cx="1609725" cy="504825"/>
          </a:xfrm>
          <a:custGeom>
            <a:avLst/>
            <a:gdLst/>
            <a:ahLst/>
            <a:cxnLst/>
            <a:rect l="l" t="t" r="r" b="b"/>
            <a:pathLst>
              <a:path w="1609725" h="504825">
                <a:moveTo>
                  <a:pt x="0" y="0"/>
                </a:moveTo>
                <a:lnTo>
                  <a:pt x="1609724" y="0"/>
                </a:lnTo>
                <a:lnTo>
                  <a:pt x="1609724" y="504824"/>
                </a:lnTo>
                <a:lnTo>
                  <a:pt x="0" y="504824"/>
                </a:lnTo>
                <a:lnTo>
                  <a:pt x="0" y="0"/>
                </a:lnTo>
                <a:close/>
              </a:path>
            </a:pathLst>
          </a:custGeom>
          <a:solidFill>
            <a:srgbClr val="F4F5E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964607" y="8796479"/>
            <a:ext cx="111125" cy="1490980"/>
          </a:xfrm>
          <a:custGeom>
            <a:avLst/>
            <a:gdLst/>
            <a:ahLst/>
            <a:cxnLst/>
            <a:rect l="l" t="t" r="r" b="b"/>
            <a:pathLst>
              <a:path w="111125" h="1490979">
                <a:moveTo>
                  <a:pt x="110595" y="1490520"/>
                </a:moveTo>
                <a:lnTo>
                  <a:pt x="110595" y="0"/>
                </a:lnTo>
                <a:lnTo>
                  <a:pt x="0" y="0"/>
                </a:lnTo>
                <a:lnTo>
                  <a:pt x="0" y="1490520"/>
                </a:lnTo>
                <a:lnTo>
                  <a:pt x="110595" y="149052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547942" y="3889927"/>
            <a:ext cx="2800349" cy="2800349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4567725" y="4063758"/>
            <a:ext cx="2600324" cy="2600324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8167652" y="4235546"/>
            <a:ext cx="2114549" cy="2114549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11563410" y="4171798"/>
            <a:ext cx="2381249" cy="2381249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14991731" y="3990457"/>
            <a:ext cx="2600324" cy="2600324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351962" y="2837053"/>
            <a:ext cx="4724399" cy="446722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6237601" y="2837053"/>
            <a:ext cx="5172074" cy="4467224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11553728" y="2837053"/>
            <a:ext cx="4810124" cy="4467224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1339266" y="7694618"/>
            <a:ext cx="3011805" cy="46482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  <a:tabLst>
                <a:tab pos="2155190" algn="l"/>
                <a:tab pos="2784475" algn="l"/>
              </a:tabLst>
            </a:pPr>
            <a:r>
              <a:rPr sz="1850" spc="585" dirty="0">
                <a:solidFill>
                  <a:srgbClr val="E4FA52"/>
                </a:solidFill>
                <a:latin typeface="Century Gothic"/>
                <a:cs typeface="Century Gothic"/>
              </a:rPr>
              <a:t>M</a:t>
            </a:r>
            <a:r>
              <a:rPr sz="1850" spc="-155" dirty="0">
                <a:solidFill>
                  <a:srgbClr val="E4FA52"/>
                </a:solidFill>
                <a:latin typeface="Century Gothic"/>
                <a:cs typeface="Century Gothic"/>
              </a:rPr>
              <a:t> </a:t>
            </a:r>
            <a:r>
              <a:rPr sz="1850" spc="405" dirty="0">
                <a:solidFill>
                  <a:srgbClr val="E4FA52"/>
                </a:solidFill>
                <a:latin typeface="Century Gothic"/>
                <a:cs typeface="Century Gothic"/>
              </a:rPr>
              <a:t>E</a:t>
            </a:r>
            <a:r>
              <a:rPr sz="1850" spc="-155" dirty="0">
                <a:solidFill>
                  <a:srgbClr val="E4FA52"/>
                </a:solidFill>
                <a:latin typeface="Century Gothic"/>
                <a:cs typeface="Century Gothic"/>
              </a:rPr>
              <a:t> </a:t>
            </a:r>
            <a:r>
              <a:rPr sz="1850" spc="610" dirty="0">
                <a:solidFill>
                  <a:srgbClr val="E4FA52"/>
                </a:solidFill>
                <a:latin typeface="Century Gothic"/>
                <a:cs typeface="Century Gothic"/>
              </a:rPr>
              <a:t>N</a:t>
            </a:r>
            <a:r>
              <a:rPr sz="1850" spc="-155" dirty="0">
                <a:solidFill>
                  <a:srgbClr val="E4FA52"/>
                </a:solidFill>
                <a:latin typeface="Century Gothic"/>
                <a:cs typeface="Century Gothic"/>
              </a:rPr>
              <a:t> </a:t>
            </a:r>
            <a:r>
              <a:rPr sz="1850" spc="500" dirty="0">
                <a:solidFill>
                  <a:srgbClr val="E4FA52"/>
                </a:solidFill>
                <a:latin typeface="Century Gothic"/>
                <a:cs typeface="Century Gothic"/>
              </a:rPr>
              <a:t>G</a:t>
            </a:r>
            <a:r>
              <a:rPr sz="1850" spc="-155" dirty="0">
                <a:solidFill>
                  <a:srgbClr val="E4FA52"/>
                </a:solidFill>
                <a:latin typeface="Century Gothic"/>
                <a:cs typeface="Century Gothic"/>
              </a:rPr>
              <a:t> </a:t>
            </a:r>
            <a:r>
              <a:rPr sz="1850" spc="405" dirty="0">
                <a:solidFill>
                  <a:srgbClr val="E4FA52"/>
                </a:solidFill>
                <a:latin typeface="Century Gothic"/>
                <a:cs typeface="Century Gothic"/>
              </a:rPr>
              <a:t>E</a:t>
            </a:r>
            <a:r>
              <a:rPr sz="1850" spc="-155" dirty="0">
                <a:solidFill>
                  <a:srgbClr val="E4FA52"/>
                </a:solidFill>
                <a:latin typeface="Century Gothic"/>
                <a:cs typeface="Century Gothic"/>
              </a:rPr>
              <a:t> </a:t>
            </a:r>
            <a:r>
              <a:rPr sz="1850" spc="385" dirty="0">
                <a:solidFill>
                  <a:srgbClr val="E4FA52"/>
                </a:solidFill>
                <a:latin typeface="Century Gothic"/>
                <a:cs typeface="Century Gothic"/>
              </a:rPr>
              <a:t>D</a:t>
            </a:r>
            <a:r>
              <a:rPr sz="1850" spc="-155" dirty="0">
                <a:solidFill>
                  <a:srgbClr val="E4FA52"/>
                </a:solidFill>
                <a:latin typeface="Century Gothic"/>
                <a:cs typeface="Century Gothic"/>
              </a:rPr>
              <a:t> </a:t>
            </a:r>
            <a:r>
              <a:rPr sz="1850" spc="295" dirty="0">
                <a:solidFill>
                  <a:srgbClr val="E4FA52"/>
                </a:solidFill>
                <a:latin typeface="Century Gothic"/>
                <a:cs typeface="Century Gothic"/>
              </a:rPr>
              <a:t>I</a:t>
            </a:r>
            <a:r>
              <a:rPr sz="1850" spc="-155" dirty="0">
                <a:solidFill>
                  <a:srgbClr val="E4FA52"/>
                </a:solidFill>
                <a:latin typeface="Century Gothic"/>
                <a:cs typeface="Century Gothic"/>
              </a:rPr>
              <a:t> </a:t>
            </a:r>
            <a:r>
              <a:rPr sz="1850" spc="465" dirty="0">
                <a:solidFill>
                  <a:srgbClr val="E4FA52"/>
                </a:solidFill>
                <a:latin typeface="Century Gothic"/>
                <a:cs typeface="Century Gothic"/>
              </a:rPr>
              <a:t>T</a:t>
            </a:r>
            <a:r>
              <a:rPr sz="1850" dirty="0">
                <a:solidFill>
                  <a:srgbClr val="E4FA52"/>
                </a:solidFill>
                <a:latin typeface="Century Gothic"/>
                <a:cs typeface="Century Gothic"/>
              </a:rPr>
              <a:t>	</a:t>
            </a:r>
            <a:r>
              <a:rPr sz="1850" spc="295" dirty="0">
                <a:solidFill>
                  <a:srgbClr val="E4FA52"/>
                </a:solidFill>
                <a:latin typeface="Century Gothic"/>
                <a:cs typeface="Century Gothic"/>
              </a:rPr>
              <a:t>I</a:t>
            </a:r>
            <a:r>
              <a:rPr sz="1850" spc="-155" dirty="0">
                <a:solidFill>
                  <a:srgbClr val="E4FA52"/>
                </a:solidFill>
                <a:latin typeface="Century Gothic"/>
                <a:cs typeface="Century Gothic"/>
              </a:rPr>
              <a:t> </a:t>
            </a:r>
            <a:r>
              <a:rPr sz="1850" spc="440" dirty="0">
                <a:solidFill>
                  <a:srgbClr val="E4FA52"/>
                </a:solidFill>
                <a:latin typeface="Century Gothic"/>
                <a:cs typeface="Century Gothic"/>
              </a:rPr>
              <a:t>S</a:t>
            </a:r>
            <a:r>
              <a:rPr sz="1850" spc="-155" dirty="0">
                <a:solidFill>
                  <a:srgbClr val="E4FA52"/>
                </a:solidFill>
                <a:latin typeface="Century Gothic"/>
                <a:cs typeface="Century Gothic"/>
              </a:rPr>
              <a:t> </a:t>
            </a:r>
            <a:r>
              <a:rPr sz="1850" spc="295" dirty="0">
                <a:solidFill>
                  <a:srgbClr val="E4FA52"/>
                </a:solidFill>
                <a:latin typeface="Century Gothic"/>
                <a:cs typeface="Century Gothic"/>
              </a:rPr>
              <a:t>I</a:t>
            </a:r>
            <a:r>
              <a:rPr sz="1850" dirty="0">
                <a:solidFill>
                  <a:srgbClr val="E4FA52"/>
                </a:solidFill>
                <a:latin typeface="Century Gothic"/>
                <a:cs typeface="Century Gothic"/>
              </a:rPr>
              <a:t>	</a:t>
            </a:r>
            <a:r>
              <a:rPr sz="2850" spc="-330" dirty="0">
                <a:solidFill>
                  <a:srgbClr val="E4FA52"/>
                </a:solidFill>
                <a:latin typeface="Trebuchet MS"/>
                <a:cs typeface="Trebuchet MS"/>
              </a:rPr>
              <a:t>&amp;</a:t>
            </a:r>
            <a:endParaRPr sz="2850">
              <a:latin typeface="Trebuchet MS"/>
              <a:cs typeface="Trebuchet MS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339266" y="8321248"/>
            <a:ext cx="3961765" cy="3073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850" spc="355" dirty="0">
                <a:solidFill>
                  <a:srgbClr val="E4FA52"/>
                </a:solidFill>
                <a:latin typeface="Century Gothic"/>
                <a:cs typeface="Century Gothic"/>
              </a:rPr>
              <a:t>P</a:t>
            </a:r>
            <a:r>
              <a:rPr sz="1850" spc="-160" dirty="0">
                <a:solidFill>
                  <a:srgbClr val="E4FA52"/>
                </a:solidFill>
                <a:latin typeface="Century Gothic"/>
                <a:cs typeface="Century Gothic"/>
              </a:rPr>
              <a:t> </a:t>
            </a:r>
            <a:r>
              <a:rPr sz="1850" spc="405" dirty="0">
                <a:solidFill>
                  <a:srgbClr val="E4FA52"/>
                </a:solidFill>
                <a:latin typeface="Century Gothic"/>
                <a:cs typeface="Century Gothic"/>
              </a:rPr>
              <a:t>E</a:t>
            </a:r>
            <a:r>
              <a:rPr sz="1850" spc="-160" dirty="0">
                <a:solidFill>
                  <a:srgbClr val="E4FA52"/>
                </a:solidFill>
                <a:latin typeface="Century Gothic"/>
                <a:cs typeface="Century Gothic"/>
              </a:rPr>
              <a:t> </a:t>
            </a:r>
            <a:r>
              <a:rPr sz="1850" spc="610" dirty="0">
                <a:solidFill>
                  <a:srgbClr val="E4FA52"/>
                </a:solidFill>
                <a:latin typeface="Century Gothic"/>
                <a:cs typeface="Century Gothic"/>
              </a:rPr>
              <a:t>N</a:t>
            </a:r>
            <a:r>
              <a:rPr sz="1850" spc="-160" dirty="0">
                <a:solidFill>
                  <a:srgbClr val="E4FA52"/>
                </a:solidFill>
                <a:latin typeface="Century Gothic"/>
                <a:cs typeface="Century Gothic"/>
              </a:rPr>
              <a:t> </a:t>
            </a:r>
            <a:r>
              <a:rPr sz="1850" spc="500" dirty="0">
                <a:solidFill>
                  <a:srgbClr val="E4FA52"/>
                </a:solidFill>
                <a:latin typeface="Century Gothic"/>
                <a:cs typeface="Century Gothic"/>
              </a:rPr>
              <a:t>G</a:t>
            </a:r>
            <a:r>
              <a:rPr sz="1850" spc="-160" dirty="0">
                <a:solidFill>
                  <a:srgbClr val="E4FA52"/>
                </a:solidFill>
                <a:latin typeface="Century Gothic"/>
                <a:cs typeface="Century Gothic"/>
              </a:rPr>
              <a:t> </a:t>
            </a:r>
            <a:r>
              <a:rPr sz="1850" spc="495" dirty="0">
                <a:solidFill>
                  <a:srgbClr val="E4FA52"/>
                </a:solidFill>
                <a:latin typeface="Century Gothic"/>
                <a:cs typeface="Century Gothic"/>
              </a:rPr>
              <a:t>O</a:t>
            </a:r>
            <a:r>
              <a:rPr sz="1850" spc="-160" dirty="0">
                <a:solidFill>
                  <a:srgbClr val="E4FA52"/>
                </a:solidFill>
                <a:latin typeface="Century Gothic"/>
                <a:cs typeface="Century Gothic"/>
              </a:rPr>
              <a:t> </a:t>
            </a:r>
            <a:r>
              <a:rPr sz="1850" spc="430" dirty="0">
                <a:solidFill>
                  <a:srgbClr val="E4FA52"/>
                </a:solidFill>
                <a:latin typeface="Century Gothic"/>
                <a:cs typeface="Century Gothic"/>
              </a:rPr>
              <a:t>R</a:t>
            </a:r>
            <a:r>
              <a:rPr sz="1850" spc="-160" dirty="0">
                <a:solidFill>
                  <a:srgbClr val="E4FA52"/>
                </a:solidFill>
                <a:latin typeface="Century Gothic"/>
                <a:cs typeface="Century Gothic"/>
              </a:rPr>
              <a:t> </a:t>
            </a:r>
            <a:r>
              <a:rPr sz="1850" spc="500" dirty="0">
                <a:solidFill>
                  <a:srgbClr val="E4FA52"/>
                </a:solidFill>
                <a:latin typeface="Century Gothic"/>
                <a:cs typeface="Century Gothic"/>
              </a:rPr>
              <a:t>G</a:t>
            </a:r>
            <a:r>
              <a:rPr sz="1850" spc="-160" dirty="0">
                <a:solidFill>
                  <a:srgbClr val="E4FA52"/>
                </a:solidFill>
                <a:latin typeface="Century Gothic"/>
                <a:cs typeface="Century Gothic"/>
              </a:rPr>
              <a:t> </a:t>
            </a:r>
            <a:r>
              <a:rPr sz="1850" spc="215" dirty="0">
                <a:solidFill>
                  <a:srgbClr val="E4FA52"/>
                </a:solidFill>
                <a:latin typeface="Century Gothic"/>
                <a:cs typeface="Century Gothic"/>
              </a:rPr>
              <a:t>A</a:t>
            </a:r>
            <a:r>
              <a:rPr sz="1850" spc="-160" dirty="0">
                <a:solidFill>
                  <a:srgbClr val="E4FA52"/>
                </a:solidFill>
                <a:latin typeface="Century Gothic"/>
                <a:cs typeface="Century Gothic"/>
              </a:rPr>
              <a:t> </a:t>
            </a:r>
            <a:r>
              <a:rPr sz="1850" spc="610" dirty="0">
                <a:solidFill>
                  <a:srgbClr val="E4FA52"/>
                </a:solidFill>
                <a:latin typeface="Century Gothic"/>
                <a:cs typeface="Century Gothic"/>
              </a:rPr>
              <a:t>N</a:t>
            </a:r>
            <a:r>
              <a:rPr sz="1850" spc="-160" dirty="0">
                <a:solidFill>
                  <a:srgbClr val="E4FA52"/>
                </a:solidFill>
                <a:latin typeface="Century Gothic"/>
                <a:cs typeface="Century Gothic"/>
              </a:rPr>
              <a:t> </a:t>
            </a:r>
            <a:r>
              <a:rPr sz="1850" spc="295" dirty="0">
                <a:solidFill>
                  <a:srgbClr val="E4FA52"/>
                </a:solidFill>
                <a:latin typeface="Century Gothic"/>
                <a:cs typeface="Century Gothic"/>
              </a:rPr>
              <a:t>I</a:t>
            </a:r>
            <a:r>
              <a:rPr sz="1850" spc="-160" dirty="0">
                <a:solidFill>
                  <a:srgbClr val="E4FA52"/>
                </a:solidFill>
                <a:latin typeface="Century Gothic"/>
                <a:cs typeface="Century Gothic"/>
              </a:rPr>
              <a:t> </a:t>
            </a:r>
            <a:r>
              <a:rPr sz="1850" spc="440" dirty="0">
                <a:solidFill>
                  <a:srgbClr val="E4FA52"/>
                </a:solidFill>
                <a:latin typeface="Century Gothic"/>
                <a:cs typeface="Century Gothic"/>
              </a:rPr>
              <a:t>S</a:t>
            </a:r>
            <a:r>
              <a:rPr sz="1850" spc="-160" dirty="0">
                <a:solidFill>
                  <a:srgbClr val="E4FA52"/>
                </a:solidFill>
                <a:latin typeface="Century Gothic"/>
                <a:cs typeface="Century Gothic"/>
              </a:rPr>
              <a:t> </a:t>
            </a:r>
            <a:r>
              <a:rPr sz="1850" spc="215" dirty="0">
                <a:solidFill>
                  <a:srgbClr val="E4FA52"/>
                </a:solidFill>
                <a:latin typeface="Century Gothic"/>
                <a:cs typeface="Century Gothic"/>
              </a:rPr>
              <a:t>A</a:t>
            </a:r>
            <a:r>
              <a:rPr sz="1850" spc="-160" dirty="0">
                <a:solidFill>
                  <a:srgbClr val="E4FA52"/>
                </a:solidFill>
                <a:latin typeface="Century Gothic"/>
                <a:cs typeface="Century Gothic"/>
              </a:rPr>
              <a:t> </a:t>
            </a:r>
            <a:r>
              <a:rPr sz="1850" spc="440" dirty="0">
                <a:solidFill>
                  <a:srgbClr val="E4FA52"/>
                </a:solidFill>
                <a:latin typeface="Century Gothic"/>
                <a:cs typeface="Century Gothic"/>
              </a:rPr>
              <a:t>S</a:t>
            </a:r>
            <a:r>
              <a:rPr sz="1850" spc="-160" dirty="0">
                <a:solidFill>
                  <a:srgbClr val="E4FA52"/>
                </a:solidFill>
                <a:latin typeface="Century Gothic"/>
                <a:cs typeface="Century Gothic"/>
              </a:rPr>
              <a:t> </a:t>
            </a:r>
            <a:r>
              <a:rPr sz="1850" spc="295" dirty="0">
                <a:solidFill>
                  <a:srgbClr val="E4FA52"/>
                </a:solidFill>
                <a:latin typeface="Century Gothic"/>
                <a:cs typeface="Century Gothic"/>
              </a:rPr>
              <a:t>I</a:t>
            </a:r>
            <a:r>
              <a:rPr sz="1850" spc="-160" dirty="0">
                <a:solidFill>
                  <a:srgbClr val="E4FA52"/>
                </a:solidFill>
                <a:latin typeface="Century Gothic"/>
                <a:cs typeface="Century Gothic"/>
              </a:rPr>
              <a:t> </a:t>
            </a:r>
            <a:r>
              <a:rPr sz="1850" spc="215" dirty="0">
                <a:solidFill>
                  <a:srgbClr val="E4FA52"/>
                </a:solidFill>
                <a:latin typeface="Century Gothic"/>
                <a:cs typeface="Century Gothic"/>
              </a:rPr>
              <a:t>A</a:t>
            </a:r>
            <a:r>
              <a:rPr sz="1850" spc="-155" dirty="0">
                <a:solidFill>
                  <a:srgbClr val="E4FA52"/>
                </a:solidFill>
                <a:latin typeface="Century Gothic"/>
                <a:cs typeface="Century Gothic"/>
              </a:rPr>
              <a:t> </a:t>
            </a:r>
            <a:r>
              <a:rPr sz="1850" spc="610" dirty="0">
                <a:solidFill>
                  <a:srgbClr val="E4FA52"/>
                </a:solidFill>
                <a:latin typeface="Century Gothic"/>
                <a:cs typeface="Century Gothic"/>
              </a:rPr>
              <a:t>N</a:t>
            </a:r>
            <a:endParaRPr sz="1850">
              <a:latin typeface="Century Gothic"/>
              <a:cs typeface="Century Gothic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6787574" y="7950217"/>
            <a:ext cx="3169920" cy="3073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2155190" algn="l"/>
              </a:tabLst>
            </a:pPr>
            <a:r>
              <a:rPr sz="1850" spc="585" dirty="0">
                <a:solidFill>
                  <a:srgbClr val="E4FA52"/>
                </a:solidFill>
                <a:latin typeface="Century Gothic"/>
                <a:cs typeface="Century Gothic"/>
              </a:rPr>
              <a:t>M</a:t>
            </a:r>
            <a:r>
              <a:rPr sz="1850" spc="-155" dirty="0">
                <a:solidFill>
                  <a:srgbClr val="E4FA52"/>
                </a:solidFill>
                <a:latin typeface="Century Gothic"/>
                <a:cs typeface="Century Gothic"/>
              </a:rPr>
              <a:t> </a:t>
            </a:r>
            <a:r>
              <a:rPr sz="1850" spc="405" dirty="0">
                <a:solidFill>
                  <a:srgbClr val="E4FA52"/>
                </a:solidFill>
                <a:latin typeface="Century Gothic"/>
                <a:cs typeface="Century Gothic"/>
              </a:rPr>
              <a:t>E</a:t>
            </a:r>
            <a:r>
              <a:rPr sz="1850" spc="-155" dirty="0">
                <a:solidFill>
                  <a:srgbClr val="E4FA52"/>
                </a:solidFill>
                <a:latin typeface="Century Gothic"/>
                <a:cs typeface="Century Gothic"/>
              </a:rPr>
              <a:t> </a:t>
            </a:r>
            <a:r>
              <a:rPr sz="1850" spc="610" dirty="0">
                <a:solidFill>
                  <a:srgbClr val="E4FA52"/>
                </a:solidFill>
                <a:latin typeface="Century Gothic"/>
                <a:cs typeface="Century Gothic"/>
              </a:rPr>
              <a:t>N</a:t>
            </a:r>
            <a:r>
              <a:rPr sz="1850" spc="-155" dirty="0">
                <a:solidFill>
                  <a:srgbClr val="E4FA52"/>
                </a:solidFill>
                <a:latin typeface="Century Gothic"/>
                <a:cs typeface="Century Gothic"/>
              </a:rPr>
              <a:t> </a:t>
            </a:r>
            <a:r>
              <a:rPr sz="1850" spc="500" dirty="0">
                <a:solidFill>
                  <a:srgbClr val="E4FA52"/>
                </a:solidFill>
                <a:latin typeface="Century Gothic"/>
                <a:cs typeface="Century Gothic"/>
              </a:rPr>
              <a:t>G</a:t>
            </a:r>
            <a:r>
              <a:rPr sz="1850" spc="-150" dirty="0">
                <a:solidFill>
                  <a:srgbClr val="E4FA52"/>
                </a:solidFill>
                <a:latin typeface="Century Gothic"/>
                <a:cs typeface="Century Gothic"/>
              </a:rPr>
              <a:t> </a:t>
            </a:r>
            <a:r>
              <a:rPr sz="1850" spc="405" dirty="0">
                <a:solidFill>
                  <a:srgbClr val="E4FA52"/>
                </a:solidFill>
                <a:latin typeface="Century Gothic"/>
                <a:cs typeface="Century Gothic"/>
              </a:rPr>
              <a:t>E</a:t>
            </a:r>
            <a:r>
              <a:rPr sz="1850" spc="-155" dirty="0">
                <a:solidFill>
                  <a:srgbClr val="E4FA52"/>
                </a:solidFill>
                <a:latin typeface="Century Gothic"/>
                <a:cs typeface="Century Gothic"/>
              </a:rPr>
              <a:t> </a:t>
            </a:r>
            <a:r>
              <a:rPr sz="1850" spc="385" dirty="0">
                <a:solidFill>
                  <a:srgbClr val="E4FA52"/>
                </a:solidFill>
                <a:latin typeface="Century Gothic"/>
                <a:cs typeface="Century Gothic"/>
              </a:rPr>
              <a:t>D</a:t>
            </a:r>
            <a:r>
              <a:rPr sz="1850" spc="-155" dirty="0">
                <a:solidFill>
                  <a:srgbClr val="E4FA52"/>
                </a:solidFill>
                <a:latin typeface="Century Gothic"/>
                <a:cs typeface="Century Gothic"/>
              </a:rPr>
              <a:t> </a:t>
            </a:r>
            <a:r>
              <a:rPr sz="1850" spc="295" dirty="0">
                <a:solidFill>
                  <a:srgbClr val="E4FA52"/>
                </a:solidFill>
                <a:latin typeface="Century Gothic"/>
                <a:cs typeface="Century Gothic"/>
              </a:rPr>
              <a:t>I</a:t>
            </a:r>
            <a:r>
              <a:rPr sz="1850" spc="-150" dirty="0">
                <a:solidFill>
                  <a:srgbClr val="E4FA52"/>
                </a:solidFill>
                <a:latin typeface="Century Gothic"/>
                <a:cs typeface="Century Gothic"/>
              </a:rPr>
              <a:t> </a:t>
            </a:r>
            <a:r>
              <a:rPr sz="1850" spc="465" dirty="0">
                <a:solidFill>
                  <a:srgbClr val="E4FA52"/>
                </a:solidFill>
                <a:latin typeface="Century Gothic"/>
                <a:cs typeface="Century Gothic"/>
              </a:rPr>
              <a:t>T	</a:t>
            </a:r>
            <a:r>
              <a:rPr sz="1850" spc="500" dirty="0">
                <a:solidFill>
                  <a:srgbClr val="E4FA52"/>
                </a:solidFill>
                <a:latin typeface="Century Gothic"/>
                <a:cs typeface="Century Gothic"/>
              </a:rPr>
              <a:t>G</a:t>
            </a:r>
            <a:r>
              <a:rPr sz="1850" spc="-180" dirty="0">
                <a:solidFill>
                  <a:srgbClr val="E4FA52"/>
                </a:solidFill>
                <a:latin typeface="Century Gothic"/>
                <a:cs typeface="Century Gothic"/>
              </a:rPr>
              <a:t> </a:t>
            </a:r>
            <a:r>
              <a:rPr sz="1850" spc="215" dirty="0">
                <a:solidFill>
                  <a:srgbClr val="E4FA52"/>
                </a:solidFill>
                <a:latin typeface="Century Gothic"/>
                <a:cs typeface="Century Gothic"/>
              </a:rPr>
              <a:t>A</a:t>
            </a:r>
            <a:r>
              <a:rPr sz="1850" spc="-185" dirty="0">
                <a:solidFill>
                  <a:srgbClr val="E4FA52"/>
                </a:solidFill>
                <a:latin typeface="Century Gothic"/>
                <a:cs typeface="Century Gothic"/>
              </a:rPr>
              <a:t> </a:t>
            </a:r>
            <a:r>
              <a:rPr sz="1850" spc="415" dirty="0">
                <a:solidFill>
                  <a:srgbClr val="E4FA52"/>
                </a:solidFill>
                <a:latin typeface="Century Gothic"/>
                <a:cs typeface="Century Gothic"/>
              </a:rPr>
              <a:t>Y</a:t>
            </a:r>
            <a:r>
              <a:rPr sz="1850" spc="-180" dirty="0">
                <a:solidFill>
                  <a:srgbClr val="E4FA52"/>
                </a:solidFill>
                <a:latin typeface="Century Gothic"/>
                <a:cs typeface="Century Gothic"/>
              </a:rPr>
              <a:t> </a:t>
            </a:r>
            <a:r>
              <a:rPr sz="1850" spc="215" dirty="0">
                <a:solidFill>
                  <a:srgbClr val="E4FA52"/>
                </a:solidFill>
                <a:latin typeface="Century Gothic"/>
                <a:cs typeface="Century Gothic"/>
              </a:rPr>
              <a:t>A</a:t>
            </a:r>
            <a:endParaRPr sz="1850">
              <a:latin typeface="Century Gothic"/>
              <a:cs typeface="Century Gothic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6787574" y="8314782"/>
            <a:ext cx="1391920" cy="46482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2850" spc="-85" dirty="0">
                <a:solidFill>
                  <a:srgbClr val="E4FA52"/>
                </a:solidFill>
                <a:latin typeface="Trebuchet MS"/>
                <a:cs typeface="Trebuchet MS"/>
              </a:rPr>
              <a:t>(</a:t>
            </a:r>
            <a:r>
              <a:rPr sz="2850" spc="-515" dirty="0">
                <a:solidFill>
                  <a:srgbClr val="E4FA52"/>
                </a:solidFill>
                <a:latin typeface="Trebuchet MS"/>
                <a:cs typeface="Trebuchet MS"/>
              </a:rPr>
              <a:t> </a:t>
            </a:r>
            <a:r>
              <a:rPr sz="1850" spc="440" dirty="0">
                <a:solidFill>
                  <a:srgbClr val="E4FA52"/>
                </a:solidFill>
                <a:latin typeface="Century Gothic"/>
                <a:cs typeface="Century Gothic"/>
              </a:rPr>
              <a:t>S</a:t>
            </a:r>
            <a:r>
              <a:rPr sz="1850" spc="-170" dirty="0">
                <a:solidFill>
                  <a:srgbClr val="E4FA52"/>
                </a:solidFill>
                <a:latin typeface="Century Gothic"/>
                <a:cs typeface="Century Gothic"/>
              </a:rPr>
              <a:t> </a:t>
            </a:r>
            <a:r>
              <a:rPr sz="1850" spc="465" dirty="0">
                <a:solidFill>
                  <a:srgbClr val="E4FA52"/>
                </a:solidFill>
                <a:latin typeface="Century Gothic"/>
                <a:cs typeface="Century Gothic"/>
              </a:rPr>
              <a:t>T</a:t>
            </a:r>
            <a:r>
              <a:rPr sz="1850" spc="-170" dirty="0">
                <a:solidFill>
                  <a:srgbClr val="E4FA52"/>
                </a:solidFill>
                <a:latin typeface="Century Gothic"/>
                <a:cs typeface="Century Gothic"/>
              </a:rPr>
              <a:t> </a:t>
            </a:r>
            <a:r>
              <a:rPr sz="1850" spc="415" dirty="0">
                <a:solidFill>
                  <a:srgbClr val="E4FA52"/>
                </a:solidFill>
                <a:latin typeface="Century Gothic"/>
                <a:cs typeface="Century Gothic"/>
              </a:rPr>
              <a:t>Y</a:t>
            </a:r>
            <a:r>
              <a:rPr sz="1850" spc="-170" dirty="0">
                <a:solidFill>
                  <a:srgbClr val="E4FA52"/>
                </a:solidFill>
                <a:latin typeface="Century Gothic"/>
                <a:cs typeface="Century Gothic"/>
              </a:rPr>
              <a:t> </a:t>
            </a:r>
            <a:r>
              <a:rPr sz="1850" spc="285" dirty="0">
                <a:solidFill>
                  <a:srgbClr val="E4FA52"/>
                </a:solidFill>
                <a:latin typeface="Century Gothic"/>
                <a:cs typeface="Century Gothic"/>
              </a:rPr>
              <a:t>L</a:t>
            </a:r>
            <a:r>
              <a:rPr sz="1850" spc="-165" dirty="0">
                <a:solidFill>
                  <a:srgbClr val="E4FA52"/>
                </a:solidFill>
                <a:latin typeface="Century Gothic"/>
                <a:cs typeface="Century Gothic"/>
              </a:rPr>
              <a:t> </a:t>
            </a:r>
            <a:r>
              <a:rPr sz="1850" spc="405" dirty="0">
                <a:solidFill>
                  <a:srgbClr val="E4FA52"/>
                </a:solidFill>
                <a:latin typeface="Century Gothic"/>
                <a:cs typeface="Century Gothic"/>
              </a:rPr>
              <a:t>E</a:t>
            </a:r>
            <a:r>
              <a:rPr sz="1850" spc="-170" dirty="0">
                <a:solidFill>
                  <a:srgbClr val="E4FA52"/>
                </a:solidFill>
                <a:latin typeface="Century Gothic"/>
                <a:cs typeface="Century Gothic"/>
              </a:rPr>
              <a:t> </a:t>
            </a:r>
            <a:r>
              <a:rPr sz="2850" spc="-85" dirty="0">
                <a:solidFill>
                  <a:srgbClr val="E4FA52"/>
                </a:solidFill>
                <a:latin typeface="Trebuchet MS"/>
                <a:cs typeface="Trebuchet MS"/>
              </a:rPr>
              <a:t>)</a:t>
            </a:r>
            <a:endParaRPr sz="2850">
              <a:latin typeface="Trebuchet MS"/>
              <a:cs typeface="Trebuchet MS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8336436" y="8445814"/>
            <a:ext cx="2095500" cy="3073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850" spc="355" dirty="0">
                <a:solidFill>
                  <a:srgbClr val="E4FA52"/>
                </a:solidFill>
                <a:latin typeface="Century Gothic"/>
                <a:cs typeface="Century Gothic"/>
              </a:rPr>
              <a:t>P</a:t>
            </a:r>
            <a:r>
              <a:rPr sz="1850" spc="-170" dirty="0">
                <a:solidFill>
                  <a:srgbClr val="E4FA52"/>
                </a:solidFill>
                <a:latin typeface="Century Gothic"/>
                <a:cs typeface="Century Gothic"/>
              </a:rPr>
              <a:t> </a:t>
            </a:r>
            <a:r>
              <a:rPr sz="1850" spc="405" dirty="0">
                <a:solidFill>
                  <a:srgbClr val="E4FA52"/>
                </a:solidFill>
                <a:latin typeface="Century Gothic"/>
                <a:cs typeface="Century Gothic"/>
              </a:rPr>
              <a:t>E</a:t>
            </a:r>
            <a:r>
              <a:rPr sz="1850" spc="-165" dirty="0">
                <a:solidFill>
                  <a:srgbClr val="E4FA52"/>
                </a:solidFill>
                <a:latin typeface="Century Gothic"/>
                <a:cs typeface="Century Gothic"/>
              </a:rPr>
              <a:t> </a:t>
            </a:r>
            <a:r>
              <a:rPr sz="1850" spc="610" dirty="0">
                <a:solidFill>
                  <a:srgbClr val="E4FA52"/>
                </a:solidFill>
                <a:latin typeface="Century Gothic"/>
                <a:cs typeface="Century Gothic"/>
              </a:rPr>
              <a:t>N</a:t>
            </a:r>
            <a:r>
              <a:rPr sz="1850" spc="-165" dirty="0">
                <a:solidFill>
                  <a:srgbClr val="E4FA52"/>
                </a:solidFill>
                <a:latin typeface="Century Gothic"/>
                <a:cs typeface="Century Gothic"/>
              </a:rPr>
              <a:t> </a:t>
            </a:r>
            <a:r>
              <a:rPr sz="1850" spc="590" dirty="0">
                <a:solidFill>
                  <a:srgbClr val="E4FA52"/>
                </a:solidFill>
                <a:latin typeface="Century Gothic"/>
                <a:cs typeface="Century Gothic"/>
              </a:rPr>
              <a:t>U</a:t>
            </a:r>
            <a:r>
              <a:rPr sz="1850" spc="-165" dirty="0">
                <a:solidFill>
                  <a:srgbClr val="E4FA52"/>
                </a:solidFill>
                <a:latin typeface="Century Gothic"/>
                <a:cs typeface="Century Gothic"/>
              </a:rPr>
              <a:t> </a:t>
            </a:r>
            <a:r>
              <a:rPr sz="1850" spc="285" dirty="0">
                <a:solidFill>
                  <a:srgbClr val="E4FA52"/>
                </a:solidFill>
                <a:latin typeface="Century Gothic"/>
                <a:cs typeface="Century Gothic"/>
              </a:rPr>
              <a:t>L</a:t>
            </a:r>
            <a:r>
              <a:rPr sz="1850" spc="-165" dirty="0">
                <a:solidFill>
                  <a:srgbClr val="E4FA52"/>
                </a:solidFill>
                <a:latin typeface="Century Gothic"/>
                <a:cs typeface="Century Gothic"/>
              </a:rPr>
              <a:t> </a:t>
            </a:r>
            <a:r>
              <a:rPr sz="1850" spc="295" dirty="0">
                <a:solidFill>
                  <a:srgbClr val="E4FA52"/>
                </a:solidFill>
                <a:latin typeface="Century Gothic"/>
                <a:cs typeface="Century Gothic"/>
              </a:rPr>
              <a:t>I</a:t>
            </a:r>
            <a:r>
              <a:rPr sz="1850" spc="-165" dirty="0">
                <a:solidFill>
                  <a:srgbClr val="E4FA52"/>
                </a:solidFill>
                <a:latin typeface="Century Gothic"/>
                <a:cs typeface="Century Gothic"/>
              </a:rPr>
              <a:t> </a:t>
            </a:r>
            <a:r>
              <a:rPr sz="1850" spc="440" dirty="0">
                <a:solidFill>
                  <a:srgbClr val="E4FA52"/>
                </a:solidFill>
                <a:latin typeface="Century Gothic"/>
                <a:cs typeface="Century Gothic"/>
              </a:rPr>
              <a:t>S</a:t>
            </a:r>
            <a:r>
              <a:rPr sz="1850" spc="-165" dirty="0">
                <a:solidFill>
                  <a:srgbClr val="E4FA52"/>
                </a:solidFill>
                <a:latin typeface="Century Gothic"/>
                <a:cs typeface="Century Gothic"/>
              </a:rPr>
              <a:t> </a:t>
            </a:r>
            <a:r>
              <a:rPr sz="1850" spc="215" dirty="0">
                <a:solidFill>
                  <a:srgbClr val="E4FA52"/>
                </a:solidFill>
                <a:latin typeface="Century Gothic"/>
                <a:cs typeface="Century Gothic"/>
              </a:rPr>
              <a:t>A</a:t>
            </a:r>
            <a:r>
              <a:rPr sz="1850" spc="-165" dirty="0">
                <a:solidFill>
                  <a:srgbClr val="E4FA52"/>
                </a:solidFill>
                <a:latin typeface="Century Gothic"/>
                <a:cs typeface="Century Gothic"/>
              </a:rPr>
              <a:t> </a:t>
            </a:r>
            <a:r>
              <a:rPr sz="1850" spc="610" dirty="0">
                <a:solidFill>
                  <a:srgbClr val="E4FA52"/>
                </a:solidFill>
                <a:latin typeface="Century Gothic"/>
                <a:cs typeface="Century Gothic"/>
              </a:rPr>
              <a:t>N</a:t>
            </a:r>
            <a:endParaRPr sz="1850">
              <a:latin typeface="Century Gothic"/>
              <a:cs typeface="Century Gothic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11923749" y="7950217"/>
            <a:ext cx="1985645" cy="3073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850" spc="585" dirty="0">
                <a:solidFill>
                  <a:srgbClr val="E4FA52"/>
                </a:solidFill>
                <a:latin typeface="Century Gothic"/>
                <a:cs typeface="Century Gothic"/>
              </a:rPr>
              <a:t>M</a:t>
            </a:r>
            <a:r>
              <a:rPr sz="1850" spc="-170" dirty="0">
                <a:solidFill>
                  <a:srgbClr val="E4FA52"/>
                </a:solidFill>
                <a:latin typeface="Century Gothic"/>
                <a:cs typeface="Century Gothic"/>
              </a:rPr>
              <a:t> </a:t>
            </a:r>
            <a:r>
              <a:rPr sz="1850" spc="405" dirty="0">
                <a:solidFill>
                  <a:srgbClr val="E4FA52"/>
                </a:solidFill>
                <a:latin typeface="Century Gothic"/>
                <a:cs typeface="Century Gothic"/>
              </a:rPr>
              <a:t>E</a:t>
            </a:r>
            <a:r>
              <a:rPr sz="1850" spc="-165" dirty="0">
                <a:solidFill>
                  <a:srgbClr val="E4FA52"/>
                </a:solidFill>
                <a:latin typeface="Century Gothic"/>
                <a:cs typeface="Century Gothic"/>
              </a:rPr>
              <a:t> </a:t>
            </a:r>
            <a:r>
              <a:rPr sz="1850" spc="610" dirty="0">
                <a:solidFill>
                  <a:srgbClr val="E4FA52"/>
                </a:solidFill>
                <a:latin typeface="Century Gothic"/>
                <a:cs typeface="Century Gothic"/>
              </a:rPr>
              <a:t>N</a:t>
            </a:r>
            <a:r>
              <a:rPr sz="1850" spc="-165" dirty="0">
                <a:solidFill>
                  <a:srgbClr val="E4FA52"/>
                </a:solidFill>
                <a:latin typeface="Century Gothic"/>
                <a:cs typeface="Century Gothic"/>
              </a:rPr>
              <a:t> </a:t>
            </a:r>
            <a:r>
              <a:rPr sz="1850" spc="500" dirty="0">
                <a:solidFill>
                  <a:srgbClr val="E4FA52"/>
                </a:solidFill>
                <a:latin typeface="Century Gothic"/>
                <a:cs typeface="Century Gothic"/>
              </a:rPr>
              <a:t>G</a:t>
            </a:r>
            <a:r>
              <a:rPr sz="1850" spc="-170" dirty="0">
                <a:solidFill>
                  <a:srgbClr val="E4FA52"/>
                </a:solidFill>
                <a:latin typeface="Century Gothic"/>
                <a:cs typeface="Century Gothic"/>
              </a:rPr>
              <a:t> </a:t>
            </a:r>
            <a:r>
              <a:rPr sz="1850" spc="405" dirty="0">
                <a:solidFill>
                  <a:srgbClr val="E4FA52"/>
                </a:solidFill>
                <a:latin typeface="Century Gothic"/>
                <a:cs typeface="Century Gothic"/>
              </a:rPr>
              <a:t>E</a:t>
            </a:r>
            <a:r>
              <a:rPr sz="1850" spc="-165" dirty="0">
                <a:solidFill>
                  <a:srgbClr val="E4FA52"/>
                </a:solidFill>
                <a:latin typeface="Century Gothic"/>
                <a:cs typeface="Century Gothic"/>
              </a:rPr>
              <a:t> </a:t>
            </a:r>
            <a:r>
              <a:rPr sz="1850" spc="385" dirty="0">
                <a:solidFill>
                  <a:srgbClr val="E4FA52"/>
                </a:solidFill>
                <a:latin typeface="Century Gothic"/>
                <a:cs typeface="Century Gothic"/>
              </a:rPr>
              <a:t>D</a:t>
            </a:r>
            <a:r>
              <a:rPr sz="1850" spc="-165" dirty="0">
                <a:solidFill>
                  <a:srgbClr val="E4FA52"/>
                </a:solidFill>
                <a:latin typeface="Century Gothic"/>
                <a:cs typeface="Century Gothic"/>
              </a:rPr>
              <a:t> </a:t>
            </a:r>
            <a:r>
              <a:rPr sz="1850" spc="295" dirty="0">
                <a:solidFill>
                  <a:srgbClr val="E4FA52"/>
                </a:solidFill>
                <a:latin typeface="Century Gothic"/>
                <a:cs typeface="Century Gothic"/>
              </a:rPr>
              <a:t>I</a:t>
            </a:r>
            <a:r>
              <a:rPr sz="1850" spc="-165" dirty="0">
                <a:solidFill>
                  <a:srgbClr val="E4FA52"/>
                </a:solidFill>
                <a:latin typeface="Century Gothic"/>
                <a:cs typeface="Century Gothic"/>
              </a:rPr>
              <a:t> </a:t>
            </a:r>
            <a:r>
              <a:rPr sz="1850" spc="465" dirty="0">
                <a:solidFill>
                  <a:srgbClr val="E4FA52"/>
                </a:solidFill>
                <a:latin typeface="Century Gothic"/>
                <a:cs typeface="Century Gothic"/>
              </a:rPr>
              <a:t>T</a:t>
            </a:r>
            <a:endParaRPr sz="1850">
              <a:latin typeface="Century Gothic"/>
              <a:cs typeface="Century Gothic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14066839" y="7950217"/>
            <a:ext cx="1533525" cy="3073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850" spc="385" dirty="0">
                <a:solidFill>
                  <a:srgbClr val="E4FA52"/>
                </a:solidFill>
                <a:latin typeface="Century Gothic"/>
                <a:cs typeface="Century Gothic"/>
              </a:rPr>
              <a:t>F</a:t>
            </a:r>
            <a:r>
              <a:rPr sz="1850" spc="-175" dirty="0">
                <a:solidFill>
                  <a:srgbClr val="E4FA52"/>
                </a:solidFill>
                <a:latin typeface="Century Gothic"/>
                <a:cs typeface="Century Gothic"/>
              </a:rPr>
              <a:t> </a:t>
            </a:r>
            <a:r>
              <a:rPr sz="1850" spc="495" dirty="0">
                <a:solidFill>
                  <a:srgbClr val="E4FA52"/>
                </a:solidFill>
                <a:latin typeface="Century Gothic"/>
                <a:cs typeface="Century Gothic"/>
              </a:rPr>
              <a:t>O</a:t>
            </a:r>
            <a:r>
              <a:rPr sz="1850" spc="-170" dirty="0">
                <a:solidFill>
                  <a:srgbClr val="E4FA52"/>
                </a:solidFill>
                <a:latin typeface="Century Gothic"/>
                <a:cs typeface="Century Gothic"/>
              </a:rPr>
              <a:t> </a:t>
            </a:r>
            <a:r>
              <a:rPr sz="1850" spc="430" dirty="0">
                <a:solidFill>
                  <a:srgbClr val="E4FA52"/>
                </a:solidFill>
                <a:latin typeface="Century Gothic"/>
                <a:cs typeface="Century Gothic"/>
              </a:rPr>
              <a:t>R</a:t>
            </a:r>
            <a:r>
              <a:rPr sz="1850" spc="-170" dirty="0">
                <a:solidFill>
                  <a:srgbClr val="E4FA52"/>
                </a:solidFill>
                <a:latin typeface="Century Gothic"/>
                <a:cs typeface="Century Gothic"/>
              </a:rPr>
              <a:t> </a:t>
            </a:r>
            <a:r>
              <a:rPr sz="1850" spc="585" dirty="0">
                <a:solidFill>
                  <a:srgbClr val="E4FA52"/>
                </a:solidFill>
                <a:latin typeface="Century Gothic"/>
                <a:cs typeface="Century Gothic"/>
              </a:rPr>
              <a:t>M</a:t>
            </a:r>
            <a:r>
              <a:rPr sz="1850" spc="-175" dirty="0">
                <a:solidFill>
                  <a:srgbClr val="E4FA52"/>
                </a:solidFill>
                <a:latin typeface="Century Gothic"/>
                <a:cs typeface="Century Gothic"/>
              </a:rPr>
              <a:t> </a:t>
            </a:r>
            <a:r>
              <a:rPr sz="1850" spc="215" dirty="0">
                <a:solidFill>
                  <a:srgbClr val="E4FA52"/>
                </a:solidFill>
                <a:latin typeface="Century Gothic"/>
                <a:cs typeface="Century Gothic"/>
              </a:rPr>
              <a:t>A</a:t>
            </a:r>
            <a:r>
              <a:rPr sz="1850" spc="-170" dirty="0">
                <a:solidFill>
                  <a:srgbClr val="E4FA52"/>
                </a:solidFill>
                <a:latin typeface="Century Gothic"/>
                <a:cs typeface="Century Gothic"/>
              </a:rPr>
              <a:t> </a:t>
            </a:r>
            <a:r>
              <a:rPr sz="1850" spc="465" dirty="0">
                <a:solidFill>
                  <a:srgbClr val="E4FA52"/>
                </a:solidFill>
                <a:latin typeface="Century Gothic"/>
                <a:cs typeface="Century Gothic"/>
              </a:rPr>
              <a:t>T</a:t>
            </a:r>
            <a:endParaRPr sz="1850">
              <a:latin typeface="Century Gothic"/>
              <a:cs typeface="Century Gothic"/>
            </a:endParaRPr>
          </a:p>
        </p:txBody>
      </p:sp>
      <p:sp>
        <p:nvSpPr>
          <p:cNvPr id="12" name="object 12"/>
          <p:cNvSpPr txBox="1">
            <a:spLocks noGrp="1"/>
          </p:cNvSpPr>
          <p:nvPr>
            <p:ph type="title"/>
          </p:nvPr>
        </p:nvSpPr>
        <p:spPr>
          <a:xfrm>
            <a:off x="3853831" y="802406"/>
            <a:ext cx="11864975" cy="120459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7700" b="0" spc="-40" dirty="0">
                <a:solidFill>
                  <a:srgbClr val="F4F5EF"/>
                </a:solidFill>
                <a:latin typeface="Lucida Sans Unicode"/>
                <a:cs typeface="Lucida Sans Unicode"/>
              </a:rPr>
              <a:t>KETERAMPILAN</a:t>
            </a:r>
            <a:r>
              <a:rPr sz="7700" b="0" spc="-15" dirty="0">
                <a:solidFill>
                  <a:srgbClr val="F4F5EF"/>
                </a:solidFill>
                <a:latin typeface="Lucida Sans Unicode"/>
                <a:cs typeface="Lucida Sans Unicode"/>
              </a:rPr>
              <a:t> </a:t>
            </a:r>
            <a:r>
              <a:rPr sz="7700" b="0" spc="125" dirty="0">
                <a:solidFill>
                  <a:srgbClr val="F4F5EF"/>
                </a:solidFill>
                <a:latin typeface="Lucida Sans Unicode"/>
                <a:cs typeface="Lucida Sans Unicode"/>
              </a:rPr>
              <a:t>MEREVISI</a:t>
            </a:r>
            <a:endParaRPr sz="7700">
              <a:latin typeface="Lucida Sans Unicode"/>
              <a:cs typeface="Lucida Sans Unicode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16949711" y="1929925"/>
            <a:ext cx="111125" cy="1419225"/>
          </a:xfrm>
          <a:custGeom>
            <a:avLst/>
            <a:gdLst/>
            <a:ahLst/>
            <a:cxnLst/>
            <a:rect l="l" t="t" r="r" b="b"/>
            <a:pathLst>
              <a:path w="111125" h="1419225">
                <a:moveTo>
                  <a:pt x="110595" y="0"/>
                </a:moveTo>
                <a:lnTo>
                  <a:pt x="110595" y="1419221"/>
                </a:lnTo>
                <a:lnTo>
                  <a:pt x="0" y="1419221"/>
                </a:lnTo>
                <a:lnTo>
                  <a:pt x="0" y="0"/>
                </a:lnTo>
                <a:lnTo>
                  <a:pt x="110595" y="0"/>
                </a:lnTo>
                <a:close/>
              </a:path>
            </a:pathLst>
          </a:custGeom>
          <a:solidFill>
            <a:srgbClr val="F4F5E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523801" y="5962273"/>
            <a:ext cx="504825" cy="1343025"/>
          </a:xfrm>
          <a:custGeom>
            <a:avLst/>
            <a:gdLst/>
            <a:ahLst/>
            <a:cxnLst/>
            <a:rect l="l" t="t" r="r" b="b"/>
            <a:pathLst>
              <a:path w="504825" h="1343025">
                <a:moveTo>
                  <a:pt x="504824" y="0"/>
                </a:moveTo>
                <a:lnTo>
                  <a:pt x="504824" y="1343024"/>
                </a:lnTo>
                <a:lnTo>
                  <a:pt x="0" y="1343024"/>
                </a:lnTo>
                <a:lnTo>
                  <a:pt x="0" y="0"/>
                </a:lnTo>
                <a:lnTo>
                  <a:pt x="504824" y="0"/>
                </a:lnTo>
                <a:close/>
              </a:path>
            </a:pathLst>
          </a:custGeom>
          <a:solidFill>
            <a:srgbClr val="E4FA52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0" y="0"/>
                </a:moveTo>
                <a:lnTo>
                  <a:pt x="18287999" y="0"/>
                </a:lnTo>
                <a:lnTo>
                  <a:pt x="18287999" y="10286999"/>
                </a:lnTo>
                <a:lnTo>
                  <a:pt x="0" y="10286999"/>
                </a:lnTo>
                <a:lnTo>
                  <a:pt x="0" y="0"/>
                </a:lnTo>
                <a:close/>
              </a:path>
            </a:pathLst>
          </a:custGeom>
          <a:solidFill>
            <a:srgbClr val="F4F5E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026552" y="322532"/>
            <a:ext cx="6230620" cy="120459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7700" b="0" spc="165" dirty="0">
                <a:solidFill>
                  <a:srgbClr val="79CB53"/>
                </a:solidFill>
                <a:latin typeface="Lucida Sans Unicode"/>
                <a:cs typeface="Lucida Sans Unicode"/>
              </a:rPr>
              <a:t>Key</a:t>
            </a:r>
            <a:r>
              <a:rPr sz="7700" b="0" spc="-25" dirty="0">
                <a:solidFill>
                  <a:srgbClr val="79CB53"/>
                </a:solidFill>
                <a:latin typeface="Lucida Sans Unicode"/>
                <a:cs typeface="Lucida Sans Unicode"/>
              </a:rPr>
              <a:t> </a:t>
            </a:r>
            <a:r>
              <a:rPr sz="7700" b="0" spc="-140" dirty="0">
                <a:solidFill>
                  <a:srgbClr val="79CB53"/>
                </a:solidFill>
                <a:latin typeface="Lucida Sans Unicode"/>
                <a:cs typeface="Lucida Sans Unicode"/>
              </a:rPr>
              <a:t>Question</a:t>
            </a:r>
            <a:endParaRPr sz="7700">
              <a:latin typeface="Lucida Sans Unicode"/>
              <a:cs typeface="Lucida Sans Unicode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14680387" y="1633015"/>
            <a:ext cx="1533525" cy="111125"/>
          </a:xfrm>
          <a:custGeom>
            <a:avLst/>
            <a:gdLst/>
            <a:ahLst/>
            <a:cxnLst/>
            <a:rect l="l" t="t" r="r" b="b"/>
            <a:pathLst>
              <a:path w="1533525" h="111125">
                <a:moveTo>
                  <a:pt x="1533402" y="110595"/>
                </a:moveTo>
                <a:lnTo>
                  <a:pt x="0" y="110595"/>
                </a:lnTo>
                <a:lnTo>
                  <a:pt x="0" y="0"/>
                </a:lnTo>
                <a:lnTo>
                  <a:pt x="1533402" y="0"/>
                </a:lnTo>
                <a:lnTo>
                  <a:pt x="1533402" y="110595"/>
                </a:lnTo>
                <a:close/>
              </a:path>
            </a:pathLst>
          </a:custGeom>
          <a:solidFill>
            <a:srgbClr val="79CB5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1039252" y="3168732"/>
            <a:ext cx="609600" cy="609600"/>
          </a:xfrm>
          <a:custGeom>
            <a:avLst/>
            <a:gdLst/>
            <a:ahLst/>
            <a:cxnLst/>
            <a:rect l="l" t="t" r="r" b="b"/>
            <a:pathLst>
              <a:path w="609600" h="609600">
                <a:moveTo>
                  <a:pt x="304573" y="609599"/>
                </a:moveTo>
                <a:lnTo>
                  <a:pt x="255295" y="605599"/>
                </a:lnTo>
                <a:lnTo>
                  <a:pt x="208502" y="594019"/>
                </a:lnTo>
                <a:lnTo>
                  <a:pt x="164831" y="575494"/>
                </a:lnTo>
                <a:lnTo>
                  <a:pt x="124918" y="550657"/>
                </a:lnTo>
                <a:lnTo>
                  <a:pt x="89400" y="520142"/>
                </a:lnTo>
                <a:lnTo>
                  <a:pt x="58913" y="484583"/>
                </a:lnTo>
                <a:lnTo>
                  <a:pt x="34093" y="444613"/>
                </a:lnTo>
                <a:lnTo>
                  <a:pt x="15576" y="400865"/>
                </a:lnTo>
                <a:lnTo>
                  <a:pt x="4000" y="353974"/>
                </a:lnTo>
                <a:lnTo>
                  <a:pt x="0" y="304573"/>
                </a:lnTo>
                <a:lnTo>
                  <a:pt x="4000" y="255295"/>
                </a:lnTo>
                <a:lnTo>
                  <a:pt x="15576" y="208502"/>
                </a:lnTo>
                <a:lnTo>
                  <a:pt x="34093" y="164831"/>
                </a:lnTo>
                <a:lnTo>
                  <a:pt x="58913" y="124918"/>
                </a:lnTo>
                <a:lnTo>
                  <a:pt x="89400" y="89400"/>
                </a:lnTo>
                <a:lnTo>
                  <a:pt x="124918" y="58913"/>
                </a:lnTo>
                <a:lnTo>
                  <a:pt x="164831" y="34093"/>
                </a:lnTo>
                <a:lnTo>
                  <a:pt x="208502" y="15576"/>
                </a:lnTo>
                <a:lnTo>
                  <a:pt x="255295" y="4000"/>
                </a:lnTo>
                <a:lnTo>
                  <a:pt x="304573" y="0"/>
                </a:lnTo>
                <a:lnTo>
                  <a:pt x="353961" y="4000"/>
                </a:lnTo>
                <a:lnTo>
                  <a:pt x="400818" y="15576"/>
                </a:lnTo>
                <a:lnTo>
                  <a:pt x="444515" y="34093"/>
                </a:lnTo>
                <a:lnTo>
                  <a:pt x="484423" y="58913"/>
                </a:lnTo>
                <a:lnTo>
                  <a:pt x="519916" y="89400"/>
                </a:lnTo>
                <a:lnTo>
                  <a:pt x="550364" y="124918"/>
                </a:lnTo>
                <a:lnTo>
                  <a:pt x="575139" y="164831"/>
                </a:lnTo>
                <a:lnTo>
                  <a:pt x="576351" y="167696"/>
                </a:lnTo>
                <a:lnTo>
                  <a:pt x="304573" y="167696"/>
                </a:lnTo>
                <a:lnTo>
                  <a:pt x="261447" y="174709"/>
                </a:lnTo>
                <a:lnTo>
                  <a:pt x="223890" y="194209"/>
                </a:lnTo>
                <a:lnTo>
                  <a:pt x="194209" y="223890"/>
                </a:lnTo>
                <a:lnTo>
                  <a:pt x="174709" y="261447"/>
                </a:lnTo>
                <a:lnTo>
                  <a:pt x="167696" y="304573"/>
                </a:lnTo>
                <a:lnTo>
                  <a:pt x="174709" y="347699"/>
                </a:lnTo>
                <a:lnTo>
                  <a:pt x="194209" y="385256"/>
                </a:lnTo>
                <a:lnTo>
                  <a:pt x="223890" y="414937"/>
                </a:lnTo>
                <a:lnTo>
                  <a:pt x="261447" y="434437"/>
                </a:lnTo>
                <a:lnTo>
                  <a:pt x="304573" y="441450"/>
                </a:lnTo>
                <a:lnTo>
                  <a:pt x="576672" y="441450"/>
                </a:lnTo>
                <a:lnTo>
                  <a:pt x="575339" y="444613"/>
                </a:lnTo>
                <a:lnTo>
                  <a:pt x="550559" y="484583"/>
                </a:lnTo>
                <a:lnTo>
                  <a:pt x="520086" y="520142"/>
                </a:lnTo>
                <a:lnTo>
                  <a:pt x="484554" y="550657"/>
                </a:lnTo>
                <a:lnTo>
                  <a:pt x="444600" y="575494"/>
                </a:lnTo>
                <a:lnTo>
                  <a:pt x="400862" y="594019"/>
                </a:lnTo>
                <a:lnTo>
                  <a:pt x="353974" y="605599"/>
                </a:lnTo>
                <a:lnTo>
                  <a:pt x="304573" y="609599"/>
                </a:lnTo>
                <a:close/>
              </a:path>
              <a:path w="609600" h="609600">
                <a:moveTo>
                  <a:pt x="576672" y="441450"/>
                </a:moveTo>
                <a:lnTo>
                  <a:pt x="304573" y="441450"/>
                </a:lnTo>
                <a:lnTo>
                  <a:pt x="347699" y="434437"/>
                </a:lnTo>
                <a:lnTo>
                  <a:pt x="385256" y="414937"/>
                </a:lnTo>
                <a:lnTo>
                  <a:pt x="414937" y="385256"/>
                </a:lnTo>
                <a:lnTo>
                  <a:pt x="434437" y="347699"/>
                </a:lnTo>
                <a:lnTo>
                  <a:pt x="441450" y="304573"/>
                </a:lnTo>
                <a:lnTo>
                  <a:pt x="434481" y="261447"/>
                </a:lnTo>
                <a:lnTo>
                  <a:pt x="415068" y="223890"/>
                </a:lnTo>
                <a:lnTo>
                  <a:pt x="385452" y="194209"/>
                </a:lnTo>
                <a:lnTo>
                  <a:pt x="347873" y="174709"/>
                </a:lnTo>
                <a:lnTo>
                  <a:pt x="304573" y="167696"/>
                </a:lnTo>
                <a:lnTo>
                  <a:pt x="576351" y="167696"/>
                </a:lnTo>
                <a:lnTo>
                  <a:pt x="593613" y="208502"/>
                </a:lnTo>
                <a:lnTo>
                  <a:pt x="605158" y="255295"/>
                </a:lnTo>
                <a:lnTo>
                  <a:pt x="609146" y="304573"/>
                </a:lnTo>
                <a:lnTo>
                  <a:pt x="605268" y="353974"/>
                </a:lnTo>
                <a:lnTo>
                  <a:pt x="593787" y="400865"/>
                </a:lnTo>
                <a:lnTo>
                  <a:pt x="576672" y="441450"/>
                </a:lnTo>
                <a:close/>
              </a:path>
            </a:pathLst>
          </a:custGeom>
          <a:solidFill>
            <a:srgbClr val="79CB5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16687699" y="1028696"/>
            <a:ext cx="571500" cy="1724025"/>
          </a:xfrm>
          <a:custGeom>
            <a:avLst/>
            <a:gdLst/>
            <a:ahLst/>
            <a:cxnLst/>
            <a:rect l="l" t="t" r="r" b="b"/>
            <a:pathLst>
              <a:path w="571500" h="1724025">
                <a:moveTo>
                  <a:pt x="571499" y="0"/>
                </a:moveTo>
                <a:lnTo>
                  <a:pt x="571499" y="1724024"/>
                </a:lnTo>
                <a:lnTo>
                  <a:pt x="0" y="1724024"/>
                </a:lnTo>
                <a:lnTo>
                  <a:pt x="0" y="0"/>
                </a:lnTo>
                <a:lnTo>
                  <a:pt x="571499" y="0"/>
                </a:lnTo>
                <a:close/>
              </a:path>
            </a:pathLst>
          </a:custGeom>
          <a:solidFill>
            <a:srgbClr val="79CB5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1039252" y="4093788"/>
            <a:ext cx="609600" cy="609600"/>
          </a:xfrm>
          <a:custGeom>
            <a:avLst/>
            <a:gdLst/>
            <a:ahLst/>
            <a:cxnLst/>
            <a:rect l="l" t="t" r="r" b="b"/>
            <a:pathLst>
              <a:path w="609600" h="609600">
                <a:moveTo>
                  <a:pt x="304573" y="609599"/>
                </a:moveTo>
                <a:lnTo>
                  <a:pt x="255295" y="605599"/>
                </a:lnTo>
                <a:lnTo>
                  <a:pt x="208502" y="594019"/>
                </a:lnTo>
                <a:lnTo>
                  <a:pt x="164831" y="575494"/>
                </a:lnTo>
                <a:lnTo>
                  <a:pt x="124918" y="550657"/>
                </a:lnTo>
                <a:lnTo>
                  <a:pt x="89400" y="520142"/>
                </a:lnTo>
                <a:lnTo>
                  <a:pt x="58913" y="484583"/>
                </a:lnTo>
                <a:lnTo>
                  <a:pt x="34093" y="444613"/>
                </a:lnTo>
                <a:lnTo>
                  <a:pt x="15576" y="400865"/>
                </a:lnTo>
                <a:lnTo>
                  <a:pt x="4000" y="353974"/>
                </a:lnTo>
                <a:lnTo>
                  <a:pt x="0" y="304573"/>
                </a:lnTo>
                <a:lnTo>
                  <a:pt x="4000" y="255295"/>
                </a:lnTo>
                <a:lnTo>
                  <a:pt x="15576" y="208502"/>
                </a:lnTo>
                <a:lnTo>
                  <a:pt x="34093" y="164831"/>
                </a:lnTo>
                <a:lnTo>
                  <a:pt x="58913" y="124918"/>
                </a:lnTo>
                <a:lnTo>
                  <a:pt x="89400" y="89400"/>
                </a:lnTo>
                <a:lnTo>
                  <a:pt x="124918" y="58913"/>
                </a:lnTo>
                <a:lnTo>
                  <a:pt x="164831" y="34093"/>
                </a:lnTo>
                <a:lnTo>
                  <a:pt x="208502" y="15576"/>
                </a:lnTo>
                <a:lnTo>
                  <a:pt x="255295" y="4000"/>
                </a:lnTo>
                <a:lnTo>
                  <a:pt x="304573" y="0"/>
                </a:lnTo>
                <a:lnTo>
                  <a:pt x="353961" y="4000"/>
                </a:lnTo>
                <a:lnTo>
                  <a:pt x="400818" y="15576"/>
                </a:lnTo>
                <a:lnTo>
                  <a:pt x="444515" y="34093"/>
                </a:lnTo>
                <a:lnTo>
                  <a:pt x="484423" y="58913"/>
                </a:lnTo>
                <a:lnTo>
                  <a:pt x="519916" y="89400"/>
                </a:lnTo>
                <a:lnTo>
                  <a:pt x="550364" y="124918"/>
                </a:lnTo>
                <a:lnTo>
                  <a:pt x="575139" y="164831"/>
                </a:lnTo>
                <a:lnTo>
                  <a:pt x="576351" y="167696"/>
                </a:lnTo>
                <a:lnTo>
                  <a:pt x="304573" y="167696"/>
                </a:lnTo>
                <a:lnTo>
                  <a:pt x="261447" y="174709"/>
                </a:lnTo>
                <a:lnTo>
                  <a:pt x="223890" y="194209"/>
                </a:lnTo>
                <a:lnTo>
                  <a:pt x="194209" y="223890"/>
                </a:lnTo>
                <a:lnTo>
                  <a:pt x="174709" y="261447"/>
                </a:lnTo>
                <a:lnTo>
                  <a:pt x="167696" y="304573"/>
                </a:lnTo>
                <a:lnTo>
                  <a:pt x="174709" y="347699"/>
                </a:lnTo>
                <a:lnTo>
                  <a:pt x="194209" y="385256"/>
                </a:lnTo>
                <a:lnTo>
                  <a:pt x="223890" y="414937"/>
                </a:lnTo>
                <a:lnTo>
                  <a:pt x="261447" y="434437"/>
                </a:lnTo>
                <a:lnTo>
                  <a:pt x="304573" y="441450"/>
                </a:lnTo>
                <a:lnTo>
                  <a:pt x="576672" y="441450"/>
                </a:lnTo>
                <a:lnTo>
                  <a:pt x="575339" y="444613"/>
                </a:lnTo>
                <a:lnTo>
                  <a:pt x="550559" y="484583"/>
                </a:lnTo>
                <a:lnTo>
                  <a:pt x="520086" y="520142"/>
                </a:lnTo>
                <a:lnTo>
                  <a:pt x="484554" y="550657"/>
                </a:lnTo>
                <a:lnTo>
                  <a:pt x="444600" y="575494"/>
                </a:lnTo>
                <a:lnTo>
                  <a:pt x="400862" y="594019"/>
                </a:lnTo>
                <a:lnTo>
                  <a:pt x="353974" y="605599"/>
                </a:lnTo>
                <a:lnTo>
                  <a:pt x="304573" y="609599"/>
                </a:lnTo>
                <a:close/>
              </a:path>
              <a:path w="609600" h="609600">
                <a:moveTo>
                  <a:pt x="576672" y="441450"/>
                </a:moveTo>
                <a:lnTo>
                  <a:pt x="304573" y="441450"/>
                </a:lnTo>
                <a:lnTo>
                  <a:pt x="347699" y="434437"/>
                </a:lnTo>
                <a:lnTo>
                  <a:pt x="385256" y="414937"/>
                </a:lnTo>
                <a:lnTo>
                  <a:pt x="414937" y="385256"/>
                </a:lnTo>
                <a:lnTo>
                  <a:pt x="434437" y="347699"/>
                </a:lnTo>
                <a:lnTo>
                  <a:pt x="441450" y="304573"/>
                </a:lnTo>
                <a:lnTo>
                  <a:pt x="434481" y="261447"/>
                </a:lnTo>
                <a:lnTo>
                  <a:pt x="415068" y="223890"/>
                </a:lnTo>
                <a:lnTo>
                  <a:pt x="385452" y="194209"/>
                </a:lnTo>
                <a:lnTo>
                  <a:pt x="347873" y="174709"/>
                </a:lnTo>
                <a:lnTo>
                  <a:pt x="304573" y="167696"/>
                </a:lnTo>
                <a:lnTo>
                  <a:pt x="576351" y="167696"/>
                </a:lnTo>
                <a:lnTo>
                  <a:pt x="593613" y="208502"/>
                </a:lnTo>
                <a:lnTo>
                  <a:pt x="605158" y="255295"/>
                </a:lnTo>
                <a:lnTo>
                  <a:pt x="609146" y="304573"/>
                </a:lnTo>
                <a:lnTo>
                  <a:pt x="605268" y="353974"/>
                </a:lnTo>
                <a:lnTo>
                  <a:pt x="593787" y="400865"/>
                </a:lnTo>
                <a:lnTo>
                  <a:pt x="576672" y="441450"/>
                </a:lnTo>
                <a:close/>
              </a:path>
            </a:pathLst>
          </a:custGeom>
          <a:solidFill>
            <a:srgbClr val="79CB5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1039252" y="5080030"/>
            <a:ext cx="609600" cy="609600"/>
          </a:xfrm>
          <a:custGeom>
            <a:avLst/>
            <a:gdLst/>
            <a:ahLst/>
            <a:cxnLst/>
            <a:rect l="l" t="t" r="r" b="b"/>
            <a:pathLst>
              <a:path w="609600" h="609600">
                <a:moveTo>
                  <a:pt x="304573" y="609599"/>
                </a:moveTo>
                <a:lnTo>
                  <a:pt x="255295" y="605599"/>
                </a:lnTo>
                <a:lnTo>
                  <a:pt x="208502" y="594019"/>
                </a:lnTo>
                <a:lnTo>
                  <a:pt x="164831" y="575494"/>
                </a:lnTo>
                <a:lnTo>
                  <a:pt x="124918" y="550657"/>
                </a:lnTo>
                <a:lnTo>
                  <a:pt x="89400" y="520142"/>
                </a:lnTo>
                <a:lnTo>
                  <a:pt x="58913" y="484583"/>
                </a:lnTo>
                <a:lnTo>
                  <a:pt x="34093" y="444613"/>
                </a:lnTo>
                <a:lnTo>
                  <a:pt x="15576" y="400865"/>
                </a:lnTo>
                <a:lnTo>
                  <a:pt x="4000" y="353974"/>
                </a:lnTo>
                <a:lnTo>
                  <a:pt x="0" y="304573"/>
                </a:lnTo>
                <a:lnTo>
                  <a:pt x="4000" y="255295"/>
                </a:lnTo>
                <a:lnTo>
                  <a:pt x="15576" y="208502"/>
                </a:lnTo>
                <a:lnTo>
                  <a:pt x="34093" y="164831"/>
                </a:lnTo>
                <a:lnTo>
                  <a:pt x="58913" y="124918"/>
                </a:lnTo>
                <a:lnTo>
                  <a:pt x="89400" y="89400"/>
                </a:lnTo>
                <a:lnTo>
                  <a:pt x="124918" y="58913"/>
                </a:lnTo>
                <a:lnTo>
                  <a:pt x="164831" y="34093"/>
                </a:lnTo>
                <a:lnTo>
                  <a:pt x="208502" y="15576"/>
                </a:lnTo>
                <a:lnTo>
                  <a:pt x="255295" y="4000"/>
                </a:lnTo>
                <a:lnTo>
                  <a:pt x="304573" y="0"/>
                </a:lnTo>
                <a:lnTo>
                  <a:pt x="353961" y="4000"/>
                </a:lnTo>
                <a:lnTo>
                  <a:pt x="400818" y="15576"/>
                </a:lnTo>
                <a:lnTo>
                  <a:pt x="444515" y="34093"/>
                </a:lnTo>
                <a:lnTo>
                  <a:pt x="484423" y="58913"/>
                </a:lnTo>
                <a:lnTo>
                  <a:pt x="519916" y="89400"/>
                </a:lnTo>
                <a:lnTo>
                  <a:pt x="550364" y="124918"/>
                </a:lnTo>
                <a:lnTo>
                  <a:pt x="575139" y="164831"/>
                </a:lnTo>
                <a:lnTo>
                  <a:pt x="576351" y="167696"/>
                </a:lnTo>
                <a:lnTo>
                  <a:pt x="304573" y="167696"/>
                </a:lnTo>
                <a:lnTo>
                  <a:pt x="261447" y="174709"/>
                </a:lnTo>
                <a:lnTo>
                  <a:pt x="223890" y="194209"/>
                </a:lnTo>
                <a:lnTo>
                  <a:pt x="194209" y="223890"/>
                </a:lnTo>
                <a:lnTo>
                  <a:pt x="174709" y="261447"/>
                </a:lnTo>
                <a:lnTo>
                  <a:pt x="167696" y="304573"/>
                </a:lnTo>
                <a:lnTo>
                  <a:pt x="174709" y="347699"/>
                </a:lnTo>
                <a:lnTo>
                  <a:pt x="194209" y="385256"/>
                </a:lnTo>
                <a:lnTo>
                  <a:pt x="223890" y="414937"/>
                </a:lnTo>
                <a:lnTo>
                  <a:pt x="261447" y="434437"/>
                </a:lnTo>
                <a:lnTo>
                  <a:pt x="304573" y="441450"/>
                </a:lnTo>
                <a:lnTo>
                  <a:pt x="576672" y="441450"/>
                </a:lnTo>
                <a:lnTo>
                  <a:pt x="575339" y="444613"/>
                </a:lnTo>
                <a:lnTo>
                  <a:pt x="550559" y="484583"/>
                </a:lnTo>
                <a:lnTo>
                  <a:pt x="520086" y="520142"/>
                </a:lnTo>
                <a:lnTo>
                  <a:pt x="484554" y="550657"/>
                </a:lnTo>
                <a:lnTo>
                  <a:pt x="444600" y="575494"/>
                </a:lnTo>
                <a:lnTo>
                  <a:pt x="400862" y="594019"/>
                </a:lnTo>
                <a:lnTo>
                  <a:pt x="353974" y="605599"/>
                </a:lnTo>
                <a:lnTo>
                  <a:pt x="304573" y="609599"/>
                </a:lnTo>
                <a:close/>
              </a:path>
              <a:path w="609600" h="609600">
                <a:moveTo>
                  <a:pt x="576672" y="441450"/>
                </a:moveTo>
                <a:lnTo>
                  <a:pt x="304573" y="441450"/>
                </a:lnTo>
                <a:lnTo>
                  <a:pt x="347699" y="434437"/>
                </a:lnTo>
                <a:lnTo>
                  <a:pt x="385256" y="414937"/>
                </a:lnTo>
                <a:lnTo>
                  <a:pt x="414937" y="385256"/>
                </a:lnTo>
                <a:lnTo>
                  <a:pt x="434437" y="347699"/>
                </a:lnTo>
                <a:lnTo>
                  <a:pt x="441450" y="304573"/>
                </a:lnTo>
                <a:lnTo>
                  <a:pt x="434481" y="261447"/>
                </a:lnTo>
                <a:lnTo>
                  <a:pt x="415068" y="223890"/>
                </a:lnTo>
                <a:lnTo>
                  <a:pt x="385452" y="194209"/>
                </a:lnTo>
                <a:lnTo>
                  <a:pt x="347873" y="174709"/>
                </a:lnTo>
                <a:lnTo>
                  <a:pt x="304573" y="167696"/>
                </a:lnTo>
                <a:lnTo>
                  <a:pt x="576351" y="167696"/>
                </a:lnTo>
                <a:lnTo>
                  <a:pt x="593613" y="208502"/>
                </a:lnTo>
                <a:lnTo>
                  <a:pt x="605158" y="255295"/>
                </a:lnTo>
                <a:lnTo>
                  <a:pt x="609146" y="304573"/>
                </a:lnTo>
                <a:lnTo>
                  <a:pt x="605268" y="353974"/>
                </a:lnTo>
                <a:lnTo>
                  <a:pt x="593787" y="400865"/>
                </a:lnTo>
                <a:lnTo>
                  <a:pt x="576672" y="441450"/>
                </a:lnTo>
                <a:close/>
              </a:path>
            </a:pathLst>
          </a:custGeom>
          <a:solidFill>
            <a:srgbClr val="79CB5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1039252" y="6110302"/>
            <a:ext cx="609600" cy="609600"/>
          </a:xfrm>
          <a:custGeom>
            <a:avLst/>
            <a:gdLst/>
            <a:ahLst/>
            <a:cxnLst/>
            <a:rect l="l" t="t" r="r" b="b"/>
            <a:pathLst>
              <a:path w="609600" h="609600">
                <a:moveTo>
                  <a:pt x="304573" y="609599"/>
                </a:moveTo>
                <a:lnTo>
                  <a:pt x="255295" y="605599"/>
                </a:lnTo>
                <a:lnTo>
                  <a:pt x="208502" y="594019"/>
                </a:lnTo>
                <a:lnTo>
                  <a:pt x="164831" y="575494"/>
                </a:lnTo>
                <a:lnTo>
                  <a:pt x="124918" y="550657"/>
                </a:lnTo>
                <a:lnTo>
                  <a:pt x="89400" y="520142"/>
                </a:lnTo>
                <a:lnTo>
                  <a:pt x="58913" y="484583"/>
                </a:lnTo>
                <a:lnTo>
                  <a:pt x="34093" y="444613"/>
                </a:lnTo>
                <a:lnTo>
                  <a:pt x="15576" y="400865"/>
                </a:lnTo>
                <a:lnTo>
                  <a:pt x="4000" y="353974"/>
                </a:lnTo>
                <a:lnTo>
                  <a:pt x="0" y="304573"/>
                </a:lnTo>
                <a:lnTo>
                  <a:pt x="4000" y="255295"/>
                </a:lnTo>
                <a:lnTo>
                  <a:pt x="15576" y="208502"/>
                </a:lnTo>
                <a:lnTo>
                  <a:pt x="34093" y="164831"/>
                </a:lnTo>
                <a:lnTo>
                  <a:pt x="58913" y="124918"/>
                </a:lnTo>
                <a:lnTo>
                  <a:pt x="89400" y="89400"/>
                </a:lnTo>
                <a:lnTo>
                  <a:pt x="124918" y="58913"/>
                </a:lnTo>
                <a:lnTo>
                  <a:pt x="164831" y="34093"/>
                </a:lnTo>
                <a:lnTo>
                  <a:pt x="208502" y="15576"/>
                </a:lnTo>
                <a:lnTo>
                  <a:pt x="255295" y="4000"/>
                </a:lnTo>
                <a:lnTo>
                  <a:pt x="304573" y="0"/>
                </a:lnTo>
                <a:lnTo>
                  <a:pt x="353961" y="4000"/>
                </a:lnTo>
                <a:lnTo>
                  <a:pt x="400818" y="15576"/>
                </a:lnTo>
                <a:lnTo>
                  <a:pt x="444515" y="34093"/>
                </a:lnTo>
                <a:lnTo>
                  <a:pt x="484423" y="58913"/>
                </a:lnTo>
                <a:lnTo>
                  <a:pt x="519916" y="89400"/>
                </a:lnTo>
                <a:lnTo>
                  <a:pt x="550364" y="124918"/>
                </a:lnTo>
                <a:lnTo>
                  <a:pt x="575139" y="164831"/>
                </a:lnTo>
                <a:lnTo>
                  <a:pt x="576351" y="167696"/>
                </a:lnTo>
                <a:lnTo>
                  <a:pt x="304573" y="167696"/>
                </a:lnTo>
                <a:lnTo>
                  <a:pt x="261447" y="174709"/>
                </a:lnTo>
                <a:lnTo>
                  <a:pt x="223890" y="194209"/>
                </a:lnTo>
                <a:lnTo>
                  <a:pt x="194209" y="223890"/>
                </a:lnTo>
                <a:lnTo>
                  <a:pt x="174709" y="261447"/>
                </a:lnTo>
                <a:lnTo>
                  <a:pt x="167696" y="304573"/>
                </a:lnTo>
                <a:lnTo>
                  <a:pt x="174709" y="347699"/>
                </a:lnTo>
                <a:lnTo>
                  <a:pt x="194209" y="385256"/>
                </a:lnTo>
                <a:lnTo>
                  <a:pt x="223890" y="414937"/>
                </a:lnTo>
                <a:lnTo>
                  <a:pt x="261447" y="434437"/>
                </a:lnTo>
                <a:lnTo>
                  <a:pt x="304573" y="441450"/>
                </a:lnTo>
                <a:lnTo>
                  <a:pt x="576672" y="441450"/>
                </a:lnTo>
                <a:lnTo>
                  <a:pt x="575339" y="444613"/>
                </a:lnTo>
                <a:lnTo>
                  <a:pt x="550559" y="484583"/>
                </a:lnTo>
                <a:lnTo>
                  <a:pt x="520086" y="520142"/>
                </a:lnTo>
                <a:lnTo>
                  <a:pt x="484554" y="550657"/>
                </a:lnTo>
                <a:lnTo>
                  <a:pt x="444600" y="575494"/>
                </a:lnTo>
                <a:lnTo>
                  <a:pt x="400862" y="594019"/>
                </a:lnTo>
                <a:lnTo>
                  <a:pt x="353974" y="605599"/>
                </a:lnTo>
                <a:lnTo>
                  <a:pt x="304573" y="609599"/>
                </a:lnTo>
                <a:close/>
              </a:path>
              <a:path w="609600" h="609600">
                <a:moveTo>
                  <a:pt x="576672" y="441450"/>
                </a:moveTo>
                <a:lnTo>
                  <a:pt x="304573" y="441450"/>
                </a:lnTo>
                <a:lnTo>
                  <a:pt x="347699" y="434437"/>
                </a:lnTo>
                <a:lnTo>
                  <a:pt x="385256" y="414937"/>
                </a:lnTo>
                <a:lnTo>
                  <a:pt x="414937" y="385256"/>
                </a:lnTo>
                <a:lnTo>
                  <a:pt x="434437" y="347699"/>
                </a:lnTo>
                <a:lnTo>
                  <a:pt x="441450" y="304573"/>
                </a:lnTo>
                <a:lnTo>
                  <a:pt x="434481" y="261447"/>
                </a:lnTo>
                <a:lnTo>
                  <a:pt x="415068" y="223890"/>
                </a:lnTo>
                <a:lnTo>
                  <a:pt x="385452" y="194209"/>
                </a:lnTo>
                <a:lnTo>
                  <a:pt x="347873" y="174709"/>
                </a:lnTo>
                <a:lnTo>
                  <a:pt x="304573" y="167696"/>
                </a:lnTo>
                <a:lnTo>
                  <a:pt x="576351" y="167696"/>
                </a:lnTo>
                <a:lnTo>
                  <a:pt x="593613" y="208502"/>
                </a:lnTo>
                <a:lnTo>
                  <a:pt x="605158" y="255295"/>
                </a:lnTo>
                <a:lnTo>
                  <a:pt x="609146" y="304573"/>
                </a:lnTo>
                <a:lnTo>
                  <a:pt x="605268" y="353974"/>
                </a:lnTo>
                <a:lnTo>
                  <a:pt x="593787" y="400865"/>
                </a:lnTo>
                <a:lnTo>
                  <a:pt x="576672" y="441450"/>
                </a:lnTo>
                <a:close/>
              </a:path>
            </a:pathLst>
          </a:custGeom>
          <a:solidFill>
            <a:srgbClr val="79CB5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1028700" y="7141160"/>
            <a:ext cx="609600" cy="609600"/>
          </a:xfrm>
          <a:custGeom>
            <a:avLst/>
            <a:gdLst/>
            <a:ahLst/>
            <a:cxnLst/>
            <a:rect l="l" t="t" r="r" b="b"/>
            <a:pathLst>
              <a:path w="609600" h="609600">
                <a:moveTo>
                  <a:pt x="304573" y="609599"/>
                </a:moveTo>
                <a:lnTo>
                  <a:pt x="255295" y="605599"/>
                </a:lnTo>
                <a:lnTo>
                  <a:pt x="208502" y="594019"/>
                </a:lnTo>
                <a:lnTo>
                  <a:pt x="164831" y="575494"/>
                </a:lnTo>
                <a:lnTo>
                  <a:pt x="124918" y="550657"/>
                </a:lnTo>
                <a:lnTo>
                  <a:pt x="89400" y="520142"/>
                </a:lnTo>
                <a:lnTo>
                  <a:pt x="58913" y="484583"/>
                </a:lnTo>
                <a:lnTo>
                  <a:pt x="34093" y="444613"/>
                </a:lnTo>
                <a:lnTo>
                  <a:pt x="15576" y="400865"/>
                </a:lnTo>
                <a:lnTo>
                  <a:pt x="4000" y="353974"/>
                </a:lnTo>
                <a:lnTo>
                  <a:pt x="0" y="304573"/>
                </a:lnTo>
                <a:lnTo>
                  <a:pt x="4000" y="255295"/>
                </a:lnTo>
                <a:lnTo>
                  <a:pt x="15576" y="208502"/>
                </a:lnTo>
                <a:lnTo>
                  <a:pt x="34093" y="164831"/>
                </a:lnTo>
                <a:lnTo>
                  <a:pt x="58913" y="124918"/>
                </a:lnTo>
                <a:lnTo>
                  <a:pt x="89400" y="89400"/>
                </a:lnTo>
                <a:lnTo>
                  <a:pt x="124918" y="58913"/>
                </a:lnTo>
                <a:lnTo>
                  <a:pt x="164831" y="34093"/>
                </a:lnTo>
                <a:lnTo>
                  <a:pt x="208502" y="15576"/>
                </a:lnTo>
                <a:lnTo>
                  <a:pt x="255295" y="4000"/>
                </a:lnTo>
                <a:lnTo>
                  <a:pt x="304573" y="0"/>
                </a:lnTo>
                <a:lnTo>
                  <a:pt x="353961" y="4000"/>
                </a:lnTo>
                <a:lnTo>
                  <a:pt x="400818" y="15576"/>
                </a:lnTo>
                <a:lnTo>
                  <a:pt x="444515" y="34093"/>
                </a:lnTo>
                <a:lnTo>
                  <a:pt x="484423" y="58913"/>
                </a:lnTo>
                <a:lnTo>
                  <a:pt x="519916" y="89400"/>
                </a:lnTo>
                <a:lnTo>
                  <a:pt x="550364" y="124918"/>
                </a:lnTo>
                <a:lnTo>
                  <a:pt x="575139" y="164831"/>
                </a:lnTo>
                <a:lnTo>
                  <a:pt x="576351" y="167696"/>
                </a:lnTo>
                <a:lnTo>
                  <a:pt x="304573" y="167696"/>
                </a:lnTo>
                <a:lnTo>
                  <a:pt x="261447" y="174709"/>
                </a:lnTo>
                <a:lnTo>
                  <a:pt x="223890" y="194209"/>
                </a:lnTo>
                <a:lnTo>
                  <a:pt x="194209" y="223890"/>
                </a:lnTo>
                <a:lnTo>
                  <a:pt x="174709" y="261447"/>
                </a:lnTo>
                <a:lnTo>
                  <a:pt x="167696" y="304573"/>
                </a:lnTo>
                <a:lnTo>
                  <a:pt x="174709" y="347699"/>
                </a:lnTo>
                <a:lnTo>
                  <a:pt x="194209" y="385256"/>
                </a:lnTo>
                <a:lnTo>
                  <a:pt x="223890" y="414937"/>
                </a:lnTo>
                <a:lnTo>
                  <a:pt x="261447" y="434437"/>
                </a:lnTo>
                <a:lnTo>
                  <a:pt x="304573" y="441450"/>
                </a:lnTo>
                <a:lnTo>
                  <a:pt x="576672" y="441450"/>
                </a:lnTo>
                <a:lnTo>
                  <a:pt x="575339" y="444613"/>
                </a:lnTo>
                <a:lnTo>
                  <a:pt x="550559" y="484583"/>
                </a:lnTo>
                <a:lnTo>
                  <a:pt x="520086" y="520142"/>
                </a:lnTo>
                <a:lnTo>
                  <a:pt x="484554" y="550657"/>
                </a:lnTo>
                <a:lnTo>
                  <a:pt x="444600" y="575494"/>
                </a:lnTo>
                <a:lnTo>
                  <a:pt x="400862" y="594019"/>
                </a:lnTo>
                <a:lnTo>
                  <a:pt x="353974" y="605599"/>
                </a:lnTo>
                <a:lnTo>
                  <a:pt x="304573" y="609599"/>
                </a:lnTo>
                <a:close/>
              </a:path>
              <a:path w="609600" h="609600">
                <a:moveTo>
                  <a:pt x="576672" y="441450"/>
                </a:moveTo>
                <a:lnTo>
                  <a:pt x="304573" y="441450"/>
                </a:lnTo>
                <a:lnTo>
                  <a:pt x="347699" y="434437"/>
                </a:lnTo>
                <a:lnTo>
                  <a:pt x="385256" y="414937"/>
                </a:lnTo>
                <a:lnTo>
                  <a:pt x="414937" y="385256"/>
                </a:lnTo>
                <a:lnTo>
                  <a:pt x="434437" y="347699"/>
                </a:lnTo>
                <a:lnTo>
                  <a:pt x="441450" y="304573"/>
                </a:lnTo>
                <a:lnTo>
                  <a:pt x="434481" y="261447"/>
                </a:lnTo>
                <a:lnTo>
                  <a:pt x="415068" y="223890"/>
                </a:lnTo>
                <a:lnTo>
                  <a:pt x="385452" y="194209"/>
                </a:lnTo>
                <a:lnTo>
                  <a:pt x="347873" y="174709"/>
                </a:lnTo>
                <a:lnTo>
                  <a:pt x="304573" y="167696"/>
                </a:lnTo>
                <a:lnTo>
                  <a:pt x="576351" y="167696"/>
                </a:lnTo>
                <a:lnTo>
                  <a:pt x="593613" y="208502"/>
                </a:lnTo>
                <a:lnTo>
                  <a:pt x="605158" y="255295"/>
                </a:lnTo>
                <a:lnTo>
                  <a:pt x="609146" y="304573"/>
                </a:lnTo>
                <a:lnTo>
                  <a:pt x="605268" y="353974"/>
                </a:lnTo>
                <a:lnTo>
                  <a:pt x="593787" y="400865"/>
                </a:lnTo>
                <a:lnTo>
                  <a:pt x="576672" y="441450"/>
                </a:lnTo>
                <a:close/>
              </a:path>
            </a:pathLst>
          </a:custGeom>
          <a:solidFill>
            <a:srgbClr val="79CB5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1039252" y="8031639"/>
            <a:ext cx="609600" cy="609600"/>
          </a:xfrm>
          <a:custGeom>
            <a:avLst/>
            <a:gdLst/>
            <a:ahLst/>
            <a:cxnLst/>
            <a:rect l="l" t="t" r="r" b="b"/>
            <a:pathLst>
              <a:path w="609600" h="609600">
                <a:moveTo>
                  <a:pt x="304573" y="609599"/>
                </a:moveTo>
                <a:lnTo>
                  <a:pt x="255295" y="605599"/>
                </a:lnTo>
                <a:lnTo>
                  <a:pt x="208502" y="594019"/>
                </a:lnTo>
                <a:lnTo>
                  <a:pt x="164831" y="575494"/>
                </a:lnTo>
                <a:lnTo>
                  <a:pt x="124918" y="550657"/>
                </a:lnTo>
                <a:lnTo>
                  <a:pt x="89400" y="520142"/>
                </a:lnTo>
                <a:lnTo>
                  <a:pt x="58913" y="484583"/>
                </a:lnTo>
                <a:lnTo>
                  <a:pt x="34093" y="444613"/>
                </a:lnTo>
                <a:lnTo>
                  <a:pt x="15576" y="400865"/>
                </a:lnTo>
                <a:lnTo>
                  <a:pt x="4000" y="353974"/>
                </a:lnTo>
                <a:lnTo>
                  <a:pt x="0" y="304573"/>
                </a:lnTo>
                <a:lnTo>
                  <a:pt x="4000" y="255295"/>
                </a:lnTo>
                <a:lnTo>
                  <a:pt x="15576" y="208502"/>
                </a:lnTo>
                <a:lnTo>
                  <a:pt x="34093" y="164831"/>
                </a:lnTo>
                <a:lnTo>
                  <a:pt x="58913" y="124918"/>
                </a:lnTo>
                <a:lnTo>
                  <a:pt x="89400" y="89400"/>
                </a:lnTo>
                <a:lnTo>
                  <a:pt x="124918" y="58913"/>
                </a:lnTo>
                <a:lnTo>
                  <a:pt x="164831" y="34093"/>
                </a:lnTo>
                <a:lnTo>
                  <a:pt x="208502" y="15576"/>
                </a:lnTo>
                <a:lnTo>
                  <a:pt x="255295" y="4000"/>
                </a:lnTo>
                <a:lnTo>
                  <a:pt x="304573" y="0"/>
                </a:lnTo>
                <a:lnTo>
                  <a:pt x="353961" y="4000"/>
                </a:lnTo>
                <a:lnTo>
                  <a:pt x="400818" y="15576"/>
                </a:lnTo>
                <a:lnTo>
                  <a:pt x="444515" y="34093"/>
                </a:lnTo>
                <a:lnTo>
                  <a:pt x="484423" y="58913"/>
                </a:lnTo>
                <a:lnTo>
                  <a:pt x="519916" y="89400"/>
                </a:lnTo>
                <a:lnTo>
                  <a:pt x="550364" y="124918"/>
                </a:lnTo>
                <a:lnTo>
                  <a:pt x="575139" y="164831"/>
                </a:lnTo>
                <a:lnTo>
                  <a:pt x="576351" y="167696"/>
                </a:lnTo>
                <a:lnTo>
                  <a:pt x="304573" y="167696"/>
                </a:lnTo>
                <a:lnTo>
                  <a:pt x="261447" y="174709"/>
                </a:lnTo>
                <a:lnTo>
                  <a:pt x="223890" y="194209"/>
                </a:lnTo>
                <a:lnTo>
                  <a:pt x="194209" y="223890"/>
                </a:lnTo>
                <a:lnTo>
                  <a:pt x="174709" y="261447"/>
                </a:lnTo>
                <a:lnTo>
                  <a:pt x="167696" y="304573"/>
                </a:lnTo>
                <a:lnTo>
                  <a:pt x="174709" y="347699"/>
                </a:lnTo>
                <a:lnTo>
                  <a:pt x="194209" y="385256"/>
                </a:lnTo>
                <a:lnTo>
                  <a:pt x="223890" y="414937"/>
                </a:lnTo>
                <a:lnTo>
                  <a:pt x="261447" y="434437"/>
                </a:lnTo>
                <a:lnTo>
                  <a:pt x="304573" y="441450"/>
                </a:lnTo>
                <a:lnTo>
                  <a:pt x="576672" y="441450"/>
                </a:lnTo>
                <a:lnTo>
                  <a:pt x="575339" y="444613"/>
                </a:lnTo>
                <a:lnTo>
                  <a:pt x="550559" y="484583"/>
                </a:lnTo>
                <a:lnTo>
                  <a:pt x="520086" y="520142"/>
                </a:lnTo>
                <a:lnTo>
                  <a:pt x="484554" y="550657"/>
                </a:lnTo>
                <a:lnTo>
                  <a:pt x="444600" y="575494"/>
                </a:lnTo>
                <a:lnTo>
                  <a:pt x="400862" y="594019"/>
                </a:lnTo>
                <a:lnTo>
                  <a:pt x="353974" y="605599"/>
                </a:lnTo>
                <a:lnTo>
                  <a:pt x="304573" y="609599"/>
                </a:lnTo>
                <a:close/>
              </a:path>
              <a:path w="609600" h="609600">
                <a:moveTo>
                  <a:pt x="576672" y="441450"/>
                </a:moveTo>
                <a:lnTo>
                  <a:pt x="304573" y="441450"/>
                </a:lnTo>
                <a:lnTo>
                  <a:pt x="347699" y="434437"/>
                </a:lnTo>
                <a:lnTo>
                  <a:pt x="385256" y="414937"/>
                </a:lnTo>
                <a:lnTo>
                  <a:pt x="414937" y="385256"/>
                </a:lnTo>
                <a:lnTo>
                  <a:pt x="434437" y="347699"/>
                </a:lnTo>
                <a:lnTo>
                  <a:pt x="441450" y="304573"/>
                </a:lnTo>
                <a:lnTo>
                  <a:pt x="434481" y="261447"/>
                </a:lnTo>
                <a:lnTo>
                  <a:pt x="415068" y="223890"/>
                </a:lnTo>
                <a:lnTo>
                  <a:pt x="385452" y="194209"/>
                </a:lnTo>
                <a:lnTo>
                  <a:pt x="347873" y="174709"/>
                </a:lnTo>
                <a:lnTo>
                  <a:pt x="304573" y="167696"/>
                </a:lnTo>
                <a:lnTo>
                  <a:pt x="576351" y="167696"/>
                </a:lnTo>
                <a:lnTo>
                  <a:pt x="593613" y="208502"/>
                </a:lnTo>
                <a:lnTo>
                  <a:pt x="605158" y="255295"/>
                </a:lnTo>
                <a:lnTo>
                  <a:pt x="609146" y="304573"/>
                </a:lnTo>
                <a:lnTo>
                  <a:pt x="605268" y="353974"/>
                </a:lnTo>
                <a:lnTo>
                  <a:pt x="593787" y="400865"/>
                </a:lnTo>
                <a:lnTo>
                  <a:pt x="576672" y="441450"/>
                </a:lnTo>
                <a:close/>
              </a:path>
            </a:pathLst>
          </a:custGeom>
          <a:solidFill>
            <a:srgbClr val="79CB5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 txBox="1"/>
          <p:nvPr/>
        </p:nvSpPr>
        <p:spPr>
          <a:xfrm>
            <a:off x="1026552" y="1902113"/>
            <a:ext cx="16541115" cy="7516495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  <a:tabLst>
                <a:tab pos="3125470" algn="l"/>
                <a:tab pos="5093970" algn="l"/>
              </a:tabLst>
            </a:pPr>
            <a:r>
              <a:rPr sz="2600" spc="844" dirty="0">
                <a:solidFill>
                  <a:srgbClr val="79CB53"/>
                </a:solidFill>
                <a:latin typeface="Century Gothic"/>
                <a:cs typeface="Century Gothic"/>
              </a:rPr>
              <a:t>M</a:t>
            </a:r>
            <a:r>
              <a:rPr sz="2600" spc="-145" dirty="0">
                <a:solidFill>
                  <a:srgbClr val="79CB53"/>
                </a:solidFill>
                <a:latin typeface="Century Gothic"/>
                <a:cs typeface="Century Gothic"/>
              </a:rPr>
              <a:t> </a:t>
            </a:r>
            <a:r>
              <a:rPr sz="2600" spc="585" dirty="0">
                <a:solidFill>
                  <a:srgbClr val="79CB53"/>
                </a:solidFill>
                <a:latin typeface="Century Gothic"/>
                <a:cs typeface="Century Gothic"/>
              </a:rPr>
              <a:t>E</a:t>
            </a:r>
            <a:r>
              <a:rPr sz="2600" spc="-145" dirty="0">
                <a:solidFill>
                  <a:srgbClr val="79CB53"/>
                </a:solidFill>
                <a:latin typeface="Century Gothic"/>
                <a:cs typeface="Century Gothic"/>
              </a:rPr>
              <a:t> </a:t>
            </a:r>
            <a:r>
              <a:rPr sz="2600" spc="880" dirty="0">
                <a:solidFill>
                  <a:srgbClr val="79CB53"/>
                </a:solidFill>
                <a:latin typeface="Century Gothic"/>
                <a:cs typeface="Century Gothic"/>
              </a:rPr>
              <a:t>N</a:t>
            </a:r>
            <a:r>
              <a:rPr sz="2600" spc="-140" dirty="0">
                <a:solidFill>
                  <a:srgbClr val="79CB53"/>
                </a:solidFill>
                <a:latin typeface="Century Gothic"/>
                <a:cs typeface="Century Gothic"/>
              </a:rPr>
              <a:t> </a:t>
            </a:r>
            <a:r>
              <a:rPr sz="2600" spc="725" dirty="0">
                <a:solidFill>
                  <a:srgbClr val="79CB53"/>
                </a:solidFill>
                <a:latin typeface="Century Gothic"/>
                <a:cs typeface="Century Gothic"/>
              </a:rPr>
              <a:t>G</a:t>
            </a:r>
            <a:r>
              <a:rPr sz="2600" spc="-145" dirty="0">
                <a:solidFill>
                  <a:srgbClr val="79CB53"/>
                </a:solidFill>
                <a:latin typeface="Century Gothic"/>
                <a:cs typeface="Century Gothic"/>
              </a:rPr>
              <a:t> </a:t>
            </a:r>
            <a:r>
              <a:rPr sz="2600" spc="585" dirty="0">
                <a:solidFill>
                  <a:srgbClr val="79CB53"/>
                </a:solidFill>
                <a:latin typeface="Century Gothic"/>
                <a:cs typeface="Century Gothic"/>
              </a:rPr>
              <a:t>E</a:t>
            </a:r>
            <a:r>
              <a:rPr sz="2600" spc="-145" dirty="0">
                <a:solidFill>
                  <a:srgbClr val="79CB53"/>
                </a:solidFill>
                <a:latin typeface="Century Gothic"/>
                <a:cs typeface="Century Gothic"/>
              </a:rPr>
              <a:t> </a:t>
            </a:r>
            <a:r>
              <a:rPr sz="2600" spc="565" dirty="0">
                <a:solidFill>
                  <a:srgbClr val="79CB53"/>
                </a:solidFill>
                <a:latin typeface="Century Gothic"/>
                <a:cs typeface="Century Gothic"/>
              </a:rPr>
              <a:t>D</a:t>
            </a:r>
            <a:r>
              <a:rPr sz="2600" spc="-140" dirty="0">
                <a:solidFill>
                  <a:srgbClr val="79CB53"/>
                </a:solidFill>
                <a:latin typeface="Century Gothic"/>
                <a:cs typeface="Century Gothic"/>
              </a:rPr>
              <a:t> </a:t>
            </a:r>
            <a:r>
              <a:rPr sz="2600" spc="425" dirty="0">
                <a:solidFill>
                  <a:srgbClr val="79CB53"/>
                </a:solidFill>
                <a:latin typeface="Century Gothic"/>
                <a:cs typeface="Century Gothic"/>
              </a:rPr>
              <a:t>I</a:t>
            </a:r>
            <a:r>
              <a:rPr sz="2600" spc="-145" dirty="0">
                <a:solidFill>
                  <a:srgbClr val="79CB53"/>
                </a:solidFill>
                <a:latin typeface="Century Gothic"/>
                <a:cs typeface="Century Gothic"/>
              </a:rPr>
              <a:t> </a:t>
            </a:r>
            <a:r>
              <a:rPr sz="2600" spc="670" dirty="0">
                <a:solidFill>
                  <a:srgbClr val="79CB53"/>
                </a:solidFill>
                <a:latin typeface="Century Gothic"/>
                <a:cs typeface="Century Gothic"/>
              </a:rPr>
              <a:t>T	</a:t>
            </a:r>
            <a:r>
              <a:rPr sz="2600" spc="515" dirty="0">
                <a:solidFill>
                  <a:srgbClr val="79CB53"/>
                </a:solidFill>
                <a:latin typeface="Century Gothic"/>
                <a:cs typeface="Century Gothic"/>
              </a:rPr>
              <a:t>P</a:t>
            </a:r>
            <a:r>
              <a:rPr sz="2600" spc="-140" dirty="0">
                <a:solidFill>
                  <a:srgbClr val="79CB53"/>
                </a:solidFill>
                <a:latin typeface="Century Gothic"/>
                <a:cs typeface="Century Gothic"/>
              </a:rPr>
              <a:t> </a:t>
            </a:r>
            <a:r>
              <a:rPr sz="2600" spc="585" dirty="0">
                <a:solidFill>
                  <a:srgbClr val="79CB53"/>
                </a:solidFill>
                <a:latin typeface="Century Gothic"/>
                <a:cs typeface="Century Gothic"/>
              </a:rPr>
              <a:t>E</a:t>
            </a:r>
            <a:r>
              <a:rPr sz="2600" spc="-145" dirty="0">
                <a:solidFill>
                  <a:srgbClr val="79CB53"/>
                </a:solidFill>
                <a:latin typeface="Century Gothic"/>
                <a:cs typeface="Century Gothic"/>
              </a:rPr>
              <a:t> </a:t>
            </a:r>
            <a:r>
              <a:rPr sz="2600" spc="630" dirty="0">
                <a:solidFill>
                  <a:srgbClr val="79CB53"/>
                </a:solidFill>
                <a:latin typeface="Century Gothic"/>
                <a:cs typeface="Century Gothic"/>
              </a:rPr>
              <a:t>S</a:t>
            </a:r>
            <a:r>
              <a:rPr sz="2600" spc="-145" dirty="0">
                <a:solidFill>
                  <a:srgbClr val="79CB53"/>
                </a:solidFill>
                <a:latin typeface="Century Gothic"/>
                <a:cs typeface="Century Gothic"/>
              </a:rPr>
              <a:t> </a:t>
            </a:r>
            <a:r>
              <a:rPr sz="2600" spc="320" dirty="0">
                <a:solidFill>
                  <a:srgbClr val="79CB53"/>
                </a:solidFill>
                <a:latin typeface="Century Gothic"/>
                <a:cs typeface="Century Gothic"/>
              </a:rPr>
              <a:t>A</a:t>
            </a:r>
            <a:r>
              <a:rPr sz="2600" spc="-140" dirty="0">
                <a:solidFill>
                  <a:srgbClr val="79CB53"/>
                </a:solidFill>
                <a:latin typeface="Century Gothic"/>
                <a:cs typeface="Century Gothic"/>
              </a:rPr>
              <a:t> </a:t>
            </a:r>
            <a:r>
              <a:rPr sz="2600" spc="880" dirty="0">
                <a:solidFill>
                  <a:srgbClr val="79CB53"/>
                </a:solidFill>
                <a:latin typeface="Century Gothic"/>
                <a:cs typeface="Century Gothic"/>
              </a:rPr>
              <a:t>N	</a:t>
            </a:r>
            <a:r>
              <a:rPr sz="2600" spc="770" dirty="0">
                <a:solidFill>
                  <a:srgbClr val="79CB53"/>
                </a:solidFill>
                <a:latin typeface="Century Gothic"/>
                <a:cs typeface="Century Gothic"/>
              </a:rPr>
              <a:t>B</a:t>
            </a:r>
            <a:r>
              <a:rPr sz="2600" spc="-145" dirty="0">
                <a:solidFill>
                  <a:srgbClr val="79CB53"/>
                </a:solidFill>
                <a:latin typeface="Century Gothic"/>
                <a:cs typeface="Century Gothic"/>
              </a:rPr>
              <a:t> </a:t>
            </a:r>
            <a:r>
              <a:rPr sz="2600" spc="425" dirty="0">
                <a:solidFill>
                  <a:srgbClr val="79CB53"/>
                </a:solidFill>
                <a:latin typeface="Century Gothic"/>
                <a:cs typeface="Century Gothic"/>
              </a:rPr>
              <a:t>I</a:t>
            </a:r>
            <a:r>
              <a:rPr sz="2600" spc="-145" dirty="0">
                <a:solidFill>
                  <a:srgbClr val="79CB53"/>
                </a:solidFill>
                <a:latin typeface="Century Gothic"/>
                <a:cs typeface="Century Gothic"/>
              </a:rPr>
              <a:t> </a:t>
            </a:r>
            <a:r>
              <a:rPr sz="2600" spc="630" dirty="0">
                <a:solidFill>
                  <a:srgbClr val="79CB53"/>
                </a:solidFill>
                <a:latin typeface="Century Gothic"/>
                <a:cs typeface="Century Gothic"/>
              </a:rPr>
              <a:t>S</a:t>
            </a:r>
            <a:r>
              <a:rPr sz="2600" spc="-150" dirty="0">
                <a:solidFill>
                  <a:srgbClr val="79CB53"/>
                </a:solidFill>
                <a:latin typeface="Century Gothic"/>
                <a:cs typeface="Century Gothic"/>
              </a:rPr>
              <a:t> </a:t>
            </a:r>
            <a:r>
              <a:rPr sz="2600" spc="880" dirty="0">
                <a:solidFill>
                  <a:srgbClr val="79CB53"/>
                </a:solidFill>
                <a:latin typeface="Century Gothic"/>
                <a:cs typeface="Century Gothic"/>
              </a:rPr>
              <a:t>N</a:t>
            </a:r>
            <a:r>
              <a:rPr sz="2600" spc="-145" dirty="0">
                <a:solidFill>
                  <a:srgbClr val="79CB53"/>
                </a:solidFill>
                <a:latin typeface="Century Gothic"/>
                <a:cs typeface="Century Gothic"/>
              </a:rPr>
              <a:t> </a:t>
            </a:r>
            <a:r>
              <a:rPr sz="2600" spc="425" dirty="0">
                <a:solidFill>
                  <a:srgbClr val="79CB53"/>
                </a:solidFill>
                <a:latin typeface="Century Gothic"/>
                <a:cs typeface="Century Gothic"/>
              </a:rPr>
              <a:t>I</a:t>
            </a:r>
            <a:r>
              <a:rPr sz="2600" spc="-145" dirty="0">
                <a:solidFill>
                  <a:srgbClr val="79CB53"/>
                </a:solidFill>
                <a:latin typeface="Century Gothic"/>
                <a:cs typeface="Century Gothic"/>
              </a:rPr>
              <a:t> </a:t>
            </a:r>
            <a:r>
              <a:rPr sz="2600" spc="630" dirty="0">
                <a:solidFill>
                  <a:srgbClr val="79CB53"/>
                </a:solidFill>
                <a:latin typeface="Century Gothic"/>
                <a:cs typeface="Century Gothic"/>
              </a:rPr>
              <a:t>S</a:t>
            </a:r>
            <a:endParaRPr sz="2600">
              <a:latin typeface="Century Gothic"/>
              <a:cs typeface="Century Gothic"/>
            </a:endParaRPr>
          </a:p>
          <a:p>
            <a:pPr>
              <a:lnSpc>
                <a:spcPct val="100000"/>
              </a:lnSpc>
            </a:pPr>
            <a:endParaRPr sz="26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2500">
              <a:latin typeface="Times New Roman"/>
              <a:cs typeface="Times New Roman"/>
            </a:endParaRPr>
          </a:p>
          <a:p>
            <a:pPr marL="1110615">
              <a:lnSpc>
                <a:spcPct val="100000"/>
              </a:lnSpc>
              <a:spcBef>
                <a:spcPts val="5"/>
              </a:spcBef>
            </a:pPr>
            <a:r>
              <a:rPr sz="3200" spc="-455" dirty="0">
                <a:latin typeface="Century Gothic"/>
                <a:cs typeface="Century Gothic"/>
              </a:rPr>
              <a:t>Apakah </a:t>
            </a:r>
            <a:r>
              <a:rPr sz="3200" spc="10" dirty="0">
                <a:latin typeface="Century Gothic"/>
                <a:cs typeface="Century Gothic"/>
              </a:rPr>
              <a:t>isi </a:t>
            </a:r>
            <a:r>
              <a:rPr sz="3200" spc="-370" dirty="0">
                <a:latin typeface="Century Gothic"/>
                <a:cs typeface="Century Gothic"/>
              </a:rPr>
              <a:t>suatu </a:t>
            </a:r>
            <a:r>
              <a:rPr sz="3200" spc="-385" dirty="0">
                <a:latin typeface="Century Gothic"/>
                <a:cs typeface="Century Gothic"/>
              </a:rPr>
              <a:t>pesan </a:t>
            </a:r>
            <a:r>
              <a:rPr sz="3200" spc="-285" dirty="0">
                <a:latin typeface="Century Gothic"/>
                <a:cs typeface="Century Gothic"/>
              </a:rPr>
              <a:t>telah </a:t>
            </a:r>
            <a:r>
              <a:rPr sz="3200" spc="-275" dirty="0">
                <a:latin typeface="Century Gothic"/>
                <a:cs typeface="Century Gothic"/>
              </a:rPr>
              <a:t>sesuai </a:t>
            </a:r>
            <a:r>
              <a:rPr sz="3200" spc="-440" dirty="0">
                <a:latin typeface="Century Gothic"/>
                <a:cs typeface="Century Gothic"/>
              </a:rPr>
              <a:t>dengan </a:t>
            </a:r>
            <a:r>
              <a:rPr sz="3200" spc="-415" dirty="0">
                <a:latin typeface="Century Gothic"/>
                <a:cs typeface="Century Gothic"/>
              </a:rPr>
              <a:t>yang</a:t>
            </a:r>
            <a:r>
              <a:rPr sz="3200" spc="-450" dirty="0">
                <a:latin typeface="Century Gothic"/>
                <a:cs typeface="Century Gothic"/>
              </a:rPr>
              <a:t> </a:t>
            </a:r>
            <a:r>
              <a:rPr sz="3200" spc="-315" dirty="0">
                <a:latin typeface="Century Gothic"/>
                <a:cs typeface="Century Gothic"/>
              </a:rPr>
              <a:t>direncanakan</a:t>
            </a:r>
            <a:r>
              <a:rPr sz="3200" spc="-315" dirty="0">
                <a:latin typeface="Calibri"/>
                <a:cs typeface="Calibri"/>
              </a:rPr>
              <a:t>?</a:t>
            </a:r>
            <a:endParaRPr sz="3200">
              <a:latin typeface="Calibri"/>
              <a:cs typeface="Calibri"/>
            </a:endParaRPr>
          </a:p>
          <a:p>
            <a:pPr marL="1110615" marR="5080">
              <a:lnSpc>
                <a:spcPts val="8220"/>
              </a:lnSpc>
              <a:spcBef>
                <a:spcPts val="300"/>
              </a:spcBef>
            </a:pPr>
            <a:r>
              <a:rPr sz="3200" spc="-455" dirty="0">
                <a:latin typeface="Century Gothic"/>
                <a:cs typeface="Century Gothic"/>
              </a:rPr>
              <a:t>Apakah </a:t>
            </a:r>
            <a:r>
              <a:rPr sz="3200" spc="-254" dirty="0">
                <a:latin typeface="Century Gothic"/>
                <a:cs typeface="Century Gothic"/>
              </a:rPr>
              <a:t>poin</a:t>
            </a:r>
            <a:r>
              <a:rPr sz="3200" spc="-254" dirty="0">
                <a:latin typeface="Calibri"/>
                <a:cs typeface="Calibri"/>
              </a:rPr>
              <a:t>-</a:t>
            </a:r>
            <a:r>
              <a:rPr sz="3200" spc="-254" dirty="0">
                <a:latin typeface="Century Gothic"/>
                <a:cs typeface="Century Gothic"/>
              </a:rPr>
              <a:t>poin </a:t>
            </a:r>
            <a:r>
              <a:rPr sz="3200" spc="-325" dirty="0">
                <a:latin typeface="Century Gothic"/>
                <a:cs typeface="Century Gothic"/>
              </a:rPr>
              <a:t>penting </a:t>
            </a:r>
            <a:r>
              <a:rPr sz="3200" spc="-370" dirty="0">
                <a:latin typeface="Century Gothic"/>
                <a:cs typeface="Century Gothic"/>
              </a:rPr>
              <a:t>suatu </a:t>
            </a:r>
            <a:r>
              <a:rPr sz="3200" spc="-385" dirty="0">
                <a:latin typeface="Century Gothic"/>
                <a:cs typeface="Century Gothic"/>
              </a:rPr>
              <a:t>pesan </a:t>
            </a:r>
            <a:r>
              <a:rPr sz="3200" spc="-285" dirty="0">
                <a:latin typeface="Century Gothic"/>
                <a:cs typeface="Century Gothic"/>
              </a:rPr>
              <a:t>telah </a:t>
            </a:r>
            <a:r>
              <a:rPr sz="3200" spc="-370" dirty="0">
                <a:latin typeface="Century Gothic"/>
                <a:cs typeface="Century Gothic"/>
              </a:rPr>
              <a:t>dimasukkan </a:t>
            </a:r>
            <a:r>
              <a:rPr sz="3200" spc="-440" dirty="0">
                <a:latin typeface="Century Gothic"/>
                <a:cs typeface="Century Gothic"/>
              </a:rPr>
              <a:t>dengan </a:t>
            </a:r>
            <a:r>
              <a:rPr sz="3200" spc="-355" dirty="0">
                <a:latin typeface="Century Gothic"/>
                <a:cs typeface="Century Gothic"/>
              </a:rPr>
              <a:t>urutan </a:t>
            </a:r>
            <a:r>
              <a:rPr sz="3200" spc="-415" dirty="0">
                <a:latin typeface="Century Gothic"/>
                <a:cs typeface="Century Gothic"/>
              </a:rPr>
              <a:t>yang </a:t>
            </a:r>
            <a:r>
              <a:rPr sz="3200" spc="-170" dirty="0">
                <a:latin typeface="Century Gothic"/>
                <a:cs typeface="Century Gothic"/>
              </a:rPr>
              <a:t>logis </a:t>
            </a:r>
            <a:r>
              <a:rPr sz="3200" spc="-445" dirty="0">
                <a:latin typeface="Century Gothic"/>
                <a:cs typeface="Century Gothic"/>
              </a:rPr>
              <a:t>dan </a:t>
            </a:r>
            <a:r>
              <a:rPr sz="3200" spc="-250" dirty="0">
                <a:latin typeface="Century Gothic"/>
                <a:cs typeface="Century Gothic"/>
              </a:rPr>
              <a:t>runtut</a:t>
            </a:r>
            <a:r>
              <a:rPr sz="3200" spc="-250" dirty="0">
                <a:latin typeface="Calibri"/>
                <a:cs typeface="Calibri"/>
              </a:rPr>
              <a:t>?  </a:t>
            </a:r>
            <a:r>
              <a:rPr sz="3200" spc="-455" dirty="0">
                <a:latin typeface="Century Gothic"/>
                <a:cs typeface="Century Gothic"/>
              </a:rPr>
              <a:t>Apakah </a:t>
            </a:r>
            <a:r>
              <a:rPr sz="3200" spc="-420" dirty="0">
                <a:latin typeface="Century Gothic"/>
                <a:cs typeface="Century Gothic"/>
              </a:rPr>
              <a:t>ada </a:t>
            </a:r>
            <a:r>
              <a:rPr sz="3200" spc="-385" dirty="0">
                <a:latin typeface="Century Gothic"/>
                <a:cs typeface="Century Gothic"/>
              </a:rPr>
              <a:t>keseimbangan </a:t>
            </a:r>
            <a:r>
              <a:rPr sz="3200" spc="-415" dirty="0">
                <a:latin typeface="Century Gothic"/>
                <a:cs typeface="Century Gothic"/>
              </a:rPr>
              <a:t>yang </a:t>
            </a:r>
            <a:r>
              <a:rPr sz="3200" spc="-250" dirty="0">
                <a:latin typeface="Century Gothic"/>
                <a:cs typeface="Century Gothic"/>
              </a:rPr>
              <a:t>baik </a:t>
            </a:r>
            <a:r>
              <a:rPr sz="3200" spc="-305" dirty="0">
                <a:latin typeface="Century Gothic"/>
                <a:cs typeface="Century Gothic"/>
              </a:rPr>
              <a:t>antara </a:t>
            </a:r>
            <a:r>
              <a:rPr sz="3200" spc="-415" dirty="0">
                <a:latin typeface="Century Gothic"/>
                <a:cs typeface="Century Gothic"/>
              </a:rPr>
              <a:t>yang </a:t>
            </a:r>
            <a:r>
              <a:rPr sz="3200" spc="-680" dirty="0">
                <a:latin typeface="Century Gothic"/>
                <a:cs typeface="Century Gothic"/>
              </a:rPr>
              <a:t>umum </a:t>
            </a:r>
            <a:r>
              <a:rPr sz="3200" spc="-445" dirty="0">
                <a:latin typeface="Century Gothic"/>
                <a:cs typeface="Century Gothic"/>
              </a:rPr>
              <a:t>dan </a:t>
            </a:r>
            <a:r>
              <a:rPr sz="3200" spc="-450" dirty="0">
                <a:latin typeface="Century Gothic"/>
                <a:cs typeface="Century Gothic"/>
              </a:rPr>
              <a:t>yuang</a:t>
            </a:r>
            <a:r>
              <a:rPr sz="3200" spc="-565" dirty="0">
                <a:latin typeface="Century Gothic"/>
                <a:cs typeface="Century Gothic"/>
              </a:rPr>
              <a:t> </a:t>
            </a:r>
            <a:r>
              <a:rPr sz="3200" spc="-300" dirty="0">
                <a:latin typeface="Century Gothic"/>
                <a:cs typeface="Century Gothic"/>
              </a:rPr>
              <a:t>khusus</a:t>
            </a:r>
            <a:r>
              <a:rPr sz="3200" spc="-300" dirty="0">
                <a:latin typeface="Calibri"/>
                <a:cs typeface="Calibri"/>
              </a:rPr>
              <a:t>?</a:t>
            </a:r>
            <a:endParaRPr sz="3200">
              <a:latin typeface="Calibri"/>
              <a:cs typeface="Calibri"/>
            </a:endParaRPr>
          </a:p>
          <a:p>
            <a:pPr marL="1110615" marR="1262380">
              <a:lnSpc>
                <a:spcPts val="3670"/>
              </a:lnSpc>
              <a:spcBef>
                <a:spcPts val="2735"/>
              </a:spcBef>
            </a:pPr>
            <a:r>
              <a:rPr sz="3200" spc="-455" dirty="0">
                <a:latin typeface="Century Gothic"/>
                <a:cs typeface="Century Gothic"/>
              </a:rPr>
              <a:t>Apakah </a:t>
            </a:r>
            <a:r>
              <a:rPr sz="3200" spc="-195" dirty="0">
                <a:latin typeface="Century Gothic"/>
                <a:cs typeface="Century Gothic"/>
              </a:rPr>
              <a:t>ide</a:t>
            </a:r>
            <a:r>
              <a:rPr sz="3200" spc="-195" dirty="0">
                <a:latin typeface="Calibri"/>
                <a:cs typeface="Calibri"/>
              </a:rPr>
              <a:t>-</a:t>
            </a:r>
            <a:r>
              <a:rPr sz="3200" spc="-195" dirty="0">
                <a:latin typeface="Century Gothic"/>
                <a:cs typeface="Century Gothic"/>
              </a:rPr>
              <a:t>ide </a:t>
            </a:r>
            <a:r>
              <a:rPr sz="3200" spc="-415" dirty="0">
                <a:latin typeface="Century Gothic"/>
                <a:cs typeface="Century Gothic"/>
              </a:rPr>
              <a:t>yang </a:t>
            </a:r>
            <a:r>
              <a:rPr sz="3200" spc="-265" dirty="0">
                <a:latin typeface="Century Gothic"/>
                <a:cs typeface="Century Gothic"/>
              </a:rPr>
              <a:t>paling </a:t>
            </a:r>
            <a:r>
              <a:rPr sz="3200" spc="-325" dirty="0">
                <a:latin typeface="Century Gothic"/>
                <a:cs typeface="Century Gothic"/>
              </a:rPr>
              <a:t>penting </a:t>
            </a:r>
            <a:r>
              <a:rPr sz="3200" spc="-190" dirty="0">
                <a:latin typeface="Calibri"/>
                <a:cs typeface="Calibri"/>
              </a:rPr>
              <a:t>(</a:t>
            </a:r>
            <a:r>
              <a:rPr sz="3200" spc="-190" dirty="0">
                <a:latin typeface="Century Gothic"/>
                <a:cs typeface="Century Gothic"/>
              </a:rPr>
              <a:t>ide </a:t>
            </a:r>
            <a:r>
              <a:rPr sz="3200" spc="-385" dirty="0">
                <a:latin typeface="Century Gothic"/>
                <a:cs typeface="Century Gothic"/>
              </a:rPr>
              <a:t>utama</a:t>
            </a:r>
            <a:r>
              <a:rPr sz="3200" spc="-385" dirty="0">
                <a:latin typeface="Calibri"/>
                <a:cs typeface="Calibri"/>
              </a:rPr>
              <a:t>) </a:t>
            </a:r>
            <a:r>
              <a:rPr sz="3200" spc="-285" dirty="0">
                <a:latin typeface="Century Gothic"/>
                <a:cs typeface="Century Gothic"/>
              </a:rPr>
              <a:t>telah </a:t>
            </a:r>
            <a:r>
              <a:rPr sz="3200" spc="-415" dirty="0">
                <a:latin typeface="Century Gothic"/>
                <a:cs typeface="Century Gothic"/>
              </a:rPr>
              <a:t>memperoleh </a:t>
            </a:r>
            <a:r>
              <a:rPr sz="3200" spc="-445" dirty="0">
                <a:latin typeface="Century Gothic"/>
                <a:cs typeface="Century Gothic"/>
              </a:rPr>
              <a:t>pembahasan </a:t>
            </a:r>
            <a:r>
              <a:rPr sz="3200" spc="-415" dirty="0">
                <a:latin typeface="Century Gothic"/>
                <a:cs typeface="Century Gothic"/>
              </a:rPr>
              <a:t>yang  </a:t>
            </a:r>
            <a:r>
              <a:rPr sz="3200" spc="-370" dirty="0">
                <a:latin typeface="Century Gothic"/>
                <a:cs typeface="Century Gothic"/>
              </a:rPr>
              <a:t>cukup</a:t>
            </a:r>
            <a:r>
              <a:rPr sz="3200" spc="-370" dirty="0">
                <a:latin typeface="Calibri"/>
                <a:cs typeface="Calibri"/>
              </a:rPr>
              <a:t>?</a:t>
            </a:r>
            <a:endParaRPr sz="3200">
              <a:latin typeface="Calibri"/>
              <a:cs typeface="Calibri"/>
            </a:endParaRPr>
          </a:p>
          <a:p>
            <a:pPr marL="1110615">
              <a:lnSpc>
                <a:spcPct val="100000"/>
              </a:lnSpc>
              <a:spcBef>
                <a:spcPts val="1460"/>
              </a:spcBef>
            </a:pPr>
            <a:r>
              <a:rPr sz="3200" spc="-455" dirty="0">
                <a:latin typeface="Century Gothic"/>
                <a:cs typeface="Century Gothic"/>
              </a:rPr>
              <a:t>Apakah </a:t>
            </a:r>
            <a:r>
              <a:rPr sz="3200" spc="-220" dirty="0">
                <a:latin typeface="Century Gothic"/>
                <a:cs typeface="Century Gothic"/>
              </a:rPr>
              <a:t>fakta</a:t>
            </a:r>
            <a:r>
              <a:rPr sz="3200" spc="-220" dirty="0">
                <a:latin typeface="Calibri"/>
                <a:cs typeface="Calibri"/>
              </a:rPr>
              <a:t>-</a:t>
            </a:r>
            <a:r>
              <a:rPr sz="3200" spc="-220" dirty="0">
                <a:latin typeface="Century Gothic"/>
                <a:cs typeface="Century Gothic"/>
              </a:rPr>
              <a:t>fakta </a:t>
            </a:r>
            <a:r>
              <a:rPr sz="3200" spc="-450" dirty="0">
                <a:latin typeface="Century Gothic"/>
                <a:cs typeface="Century Gothic"/>
              </a:rPr>
              <a:t>pendukung </a:t>
            </a:r>
            <a:r>
              <a:rPr sz="3200" spc="-415" dirty="0">
                <a:latin typeface="Century Gothic"/>
                <a:cs typeface="Century Gothic"/>
              </a:rPr>
              <a:t>yang </a:t>
            </a:r>
            <a:r>
              <a:rPr sz="3200" spc="-465" dirty="0">
                <a:latin typeface="Century Gothic"/>
                <a:cs typeface="Century Gothic"/>
              </a:rPr>
              <a:t>cukup </a:t>
            </a:r>
            <a:r>
              <a:rPr sz="3200" spc="-285" dirty="0">
                <a:latin typeface="Century Gothic"/>
                <a:cs typeface="Century Gothic"/>
              </a:rPr>
              <a:t>telah</a:t>
            </a:r>
            <a:r>
              <a:rPr sz="3200" spc="-325" dirty="0">
                <a:latin typeface="Century Gothic"/>
                <a:cs typeface="Century Gothic"/>
              </a:rPr>
              <a:t> </a:t>
            </a:r>
            <a:r>
              <a:rPr sz="3200" spc="-200" dirty="0">
                <a:latin typeface="Century Gothic"/>
                <a:cs typeface="Century Gothic"/>
              </a:rPr>
              <a:t>tersedia</a:t>
            </a:r>
            <a:r>
              <a:rPr sz="3200" spc="-200" dirty="0">
                <a:latin typeface="Calibri"/>
                <a:cs typeface="Calibri"/>
              </a:rPr>
              <a:t>?</a:t>
            </a:r>
            <a:endParaRPr sz="3200">
              <a:latin typeface="Calibri"/>
              <a:cs typeface="Calibri"/>
            </a:endParaRPr>
          </a:p>
          <a:p>
            <a:pPr marL="1110615" marR="6775450">
              <a:lnSpc>
                <a:spcPct val="175700"/>
              </a:lnSpc>
              <a:spcBef>
                <a:spcPts val="500"/>
              </a:spcBef>
            </a:pPr>
            <a:r>
              <a:rPr sz="3200" spc="-455" dirty="0">
                <a:latin typeface="Century Gothic"/>
                <a:cs typeface="Century Gothic"/>
              </a:rPr>
              <a:t>Apakah </a:t>
            </a:r>
            <a:r>
              <a:rPr sz="3200" spc="-220" dirty="0">
                <a:latin typeface="Century Gothic"/>
                <a:cs typeface="Century Gothic"/>
              </a:rPr>
              <a:t>fakta</a:t>
            </a:r>
            <a:r>
              <a:rPr sz="3200" spc="-220" dirty="0">
                <a:latin typeface="Calibri"/>
                <a:cs typeface="Calibri"/>
              </a:rPr>
              <a:t>-</a:t>
            </a:r>
            <a:r>
              <a:rPr sz="3200" spc="-220" dirty="0">
                <a:latin typeface="Century Gothic"/>
                <a:cs typeface="Century Gothic"/>
              </a:rPr>
              <a:t>fakta </a:t>
            </a:r>
            <a:r>
              <a:rPr sz="3200" spc="-415" dirty="0">
                <a:latin typeface="Century Gothic"/>
                <a:cs typeface="Century Gothic"/>
              </a:rPr>
              <a:t>yang </a:t>
            </a:r>
            <a:r>
              <a:rPr sz="3200" spc="-420" dirty="0">
                <a:latin typeface="Century Gothic"/>
                <a:cs typeface="Century Gothic"/>
              </a:rPr>
              <a:t>ada </a:t>
            </a:r>
            <a:r>
              <a:rPr sz="3200" spc="-285" dirty="0">
                <a:latin typeface="Century Gothic"/>
                <a:cs typeface="Century Gothic"/>
              </a:rPr>
              <a:t>telah </a:t>
            </a:r>
            <a:r>
              <a:rPr sz="3200" spc="-210" dirty="0">
                <a:latin typeface="Century Gothic"/>
                <a:cs typeface="Century Gothic"/>
              </a:rPr>
              <a:t>diperiksa </a:t>
            </a:r>
            <a:r>
              <a:rPr sz="3200" spc="-290" dirty="0">
                <a:latin typeface="Century Gothic"/>
                <a:cs typeface="Century Gothic"/>
              </a:rPr>
              <a:t>ulang</a:t>
            </a:r>
            <a:r>
              <a:rPr sz="3200" spc="-290" dirty="0">
                <a:latin typeface="Calibri"/>
                <a:cs typeface="Calibri"/>
              </a:rPr>
              <a:t>?  </a:t>
            </a:r>
            <a:r>
              <a:rPr sz="3200" spc="-455" dirty="0">
                <a:latin typeface="Century Gothic"/>
                <a:cs typeface="Century Gothic"/>
              </a:rPr>
              <a:t>Apakah </a:t>
            </a:r>
            <a:r>
              <a:rPr sz="3200" spc="-270" dirty="0">
                <a:latin typeface="Century Gothic"/>
                <a:cs typeface="Century Gothic"/>
              </a:rPr>
              <a:t>perlu </a:t>
            </a:r>
            <a:r>
              <a:rPr sz="3200" spc="-490" dirty="0">
                <a:latin typeface="Century Gothic"/>
                <a:cs typeface="Century Gothic"/>
              </a:rPr>
              <a:t>menambahkan </a:t>
            </a:r>
            <a:r>
              <a:rPr sz="3200" spc="-240" dirty="0">
                <a:latin typeface="Century Gothic"/>
                <a:cs typeface="Century Gothic"/>
              </a:rPr>
              <a:t>informasi </a:t>
            </a:r>
            <a:r>
              <a:rPr sz="3200" spc="-415" dirty="0">
                <a:latin typeface="Century Gothic"/>
                <a:cs typeface="Century Gothic"/>
              </a:rPr>
              <a:t>yang</a:t>
            </a:r>
            <a:r>
              <a:rPr sz="3200" spc="-335" dirty="0">
                <a:latin typeface="Century Gothic"/>
                <a:cs typeface="Century Gothic"/>
              </a:rPr>
              <a:t> </a:t>
            </a:r>
            <a:r>
              <a:rPr sz="3200" spc="-254" dirty="0">
                <a:latin typeface="Century Gothic"/>
                <a:cs typeface="Century Gothic"/>
              </a:rPr>
              <a:t>baru</a:t>
            </a:r>
            <a:r>
              <a:rPr sz="3200" spc="-254" dirty="0">
                <a:latin typeface="Calibri"/>
                <a:cs typeface="Calibri"/>
              </a:rPr>
              <a:t>?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1039252" y="8918647"/>
            <a:ext cx="609600" cy="609600"/>
          </a:xfrm>
          <a:custGeom>
            <a:avLst/>
            <a:gdLst/>
            <a:ahLst/>
            <a:cxnLst/>
            <a:rect l="l" t="t" r="r" b="b"/>
            <a:pathLst>
              <a:path w="609600" h="609600">
                <a:moveTo>
                  <a:pt x="304573" y="609599"/>
                </a:moveTo>
                <a:lnTo>
                  <a:pt x="255295" y="605599"/>
                </a:lnTo>
                <a:lnTo>
                  <a:pt x="208502" y="594019"/>
                </a:lnTo>
                <a:lnTo>
                  <a:pt x="164831" y="575494"/>
                </a:lnTo>
                <a:lnTo>
                  <a:pt x="124918" y="550657"/>
                </a:lnTo>
                <a:lnTo>
                  <a:pt x="89400" y="520142"/>
                </a:lnTo>
                <a:lnTo>
                  <a:pt x="58913" y="484583"/>
                </a:lnTo>
                <a:lnTo>
                  <a:pt x="34093" y="444613"/>
                </a:lnTo>
                <a:lnTo>
                  <a:pt x="15576" y="400865"/>
                </a:lnTo>
                <a:lnTo>
                  <a:pt x="4000" y="353974"/>
                </a:lnTo>
                <a:lnTo>
                  <a:pt x="0" y="304573"/>
                </a:lnTo>
                <a:lnTo>
                  <a:pt x="4000" y="255295"/>
                </a:lnTo>
                <a:lnTo>
                  <a:pt x="15576" y="208502"/>
                </a:lnTo>
                <a:lnTo>
                  <a:pt x="34093" y="164831"/>
                </a:lnTo>
                <a:lnTo>
                  <a:pt x="58913" y="124918"/>
                </a:lnTo>
                <a:lnTo>
                  <a:pt x="89400" y="89400"/>
                </a:lnTo>
                <a:lnTo>
                  <a:pt x="124918" y="58913"/>
                </a:lnTo>
                <a:lnTo>
                  <a:pt x="164831" y="34093"/>
                </a:lnTo>
                <a:lnTo>
                  <a:pt x="208502" y="15576"/>
                </a:lnTo>
                <a:lnTo>
                  <a:pt x="255295" y="4000"/>
                </a:lnTo>
                <a:lnTo>
                  <a:pt x="304573" y="0"/>
                </a:lnTo>
                <a:lnTo>
                  <a:pt x="353961" y="4000"/>
                </a:lnTo>
                <a:lnTo>
                  <a:pt x="400818" y="15576"/>
                </a:lnTo>
                <a:lnTo>
                  <a:pt x="444515" y="34093"/>
                </a:lnTo>
                <a:lnTo>
                  <a:pt x="484423" y="58913"/>
                </a:lnTo>
                <a:lnTo>
                  <a:pt x="519916" y="89400"/>
                </a:lnTo>
                <a:lnTo>
                  <a:pt x="550364" y="124918"/>
                </a:lnTo>
                <a:lnTo>
                  <a:pt x="575139" y="164831"/>
                </a:lnTo>
                <a:lnTo>
                  <a:pt x="576351" y="167696"/>
                </a:lnTo>
                <a:lnTo>
                  <a:pt x="304573" y="167696"/>
                </a:lnTo>
                <a:lnTo>
                  <a:pt x="261447" y="174709"/>
                </a:lnTo>
                <a:lnTo>
                  <a:pt x="223890" y="194209"/>
                </a:lnTo>
                <a:lnTo>
                  <a:pt x="194209" y="223890"/>
                </a:lnTo>
                <a:lnTo>
                  <a:pt x="174709" y="261447"/>
                </a:lnTo>
                <a:lnTo>
                  <a:pt x="167696" y="304573"/>
                </a:lnTo>
                <a:lnTo>
                  <a:pt x="174709" y="347699"/>
                </a:lnTo>
                <a:lnTo>
                  <a:pt x="194209" y="385256"/>
                </a:lnTo>
                <a:lnTo>
                  <a:pt x="223890" y="414937"/>
                </a:lnTo>
                <a:lnTo>
                  <a:pt x="261447" y="434437"/>
                </a:lnTo>
                <a:lnTo>
                  <a:pt x="304573" y="441450"/>
                </a:lnTo>
                <a:lnTo>
                  <a:pt x="576672" y="441450"/>
                </a:lnTo>
                <a:lnTo>
                  <a:pt x="575339" y="444613"/>
                </a:lnTo>
                <a:lnTo>
                  <a:pt x="550559" y="484583"/>
                </a:lnTo>
                <a:lnTo>
                  <a:pt x="520086" y="520142"/>
                </a:lnTo>
                <a:lnTo>
                  <a:pt x="484554" y="550657"/>
                </a:lnTo>
                <a:lnTo>
                  <a:pt x="444600" y="575494"/>
                </a:lnTo>
                <a:lnTo>
                  <a:pt x="400862" y="594019"/>
                </a:lnTo>
                <a:lnTo>
                  <a:pt x="353974" y="605599"/>
                </a:lnTo>
                <a:lnTo>
                  <a:pt x="304573" y="609599"/>
                </a:lnTo>
                <a:close/>
              </a:path>
              <a:path w="609600" h="609600">
                <a:moveTo>
                  <a:pt x="576672" y="441450"/>
                </a:moveTo>
                <a:lnTo>
                  <a:pt x="304573" y="441450"/>
                </a:lnTo>
                <a:lnTo>
                  <a:pt x="347699" y="434437"/>
                </a:lnTo>
                <a:lnTo>
                  <a:pt x="385256" y="414937"/>
                </a:lnTo>
                <a:lnTo>
                  <a:pt x="414937" y="385256"/>
                </a:lnTo>
                <a:lnTo>
                  <a:pt x="434437" y="347699"/>
                </a:lnTo>
                <a:lnTo>
                  <a:pt x="441450" y="304573"/>
                </a:lnTo>
                <a:lnTo>
                  <a:pt x="434481" y="261447"/>
                </a:lnTo>
                <a:lnTo>
                  <a:pt x="415068" y="223890"/>
                </a:lnTo>
                <a:lnTo>
                  <a:pt x="385452" y="194209"/>
                </a:lnTo>
                <a:lnTo>
                  <a:pt x="347873" y="174709"/>
                </a:lnTo>
                <a:lnTo>
                  <a:pt x="304573" y="167696"/>
                </a:lnTo>
                <a:lnTo>
                  <a:pt x="576351" y="167696"/>
                </a:lnTo>
                <a:lnTo>
                  <a:pt x="593613" y="208502"/>
                </a:lnTo>
                <a:lnTo>
                  <a:pt x="605158" y="255295"/>
                </a:lnTo>
                <a:lnTo>
                  <a:pt x="609146" y="304573"/>
                </a:lnTo>
                <a:lnTo>
                  <a:pt x="605268" y="353974"/>
                </a:lnTo>
                <a:lnTo>
                  <a:pt x="593787" y="400865"/>
                </a:lnTo>
                <a:lnTo>
                  <a:pt x="576672" y="441450"/>
                </a:lnTo>
                <a:close/>
              </a:path>
            </a:pathLst>
          </a:custGeom>
          <a:solidFill>
            <a:srgbClr val="79CB53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3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0" y="0"/>
                </a:moveTo>
                <a:lnTo>
                  <a:pt x="18287999" y="0"/>
                </a:lnTo>
                <a:lnTo>
                  <a:pt x="18287999" y="10286999"/>
                </a:lnTo>
                <a:lnTo>
                  <a:pt x="0" y="10286999"/>
                </a:lnTo>
                <a:lnTo>
                  <a:pt x="0" y="0"/>
                </a:lnTo>
                <a:close/>
              </a:path>
            </a:pathLst>
          </a:custGeom>
          <a:solidFill>
            <a:srgbClr val="F4F5E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709724" y="6186332"/>
            <a:ext cx="6762750" cy="3819525"/>
          </a:xfrm>
          <a:custGeom>
            <a:avLst/>
            <a:gdLst/>
            <a:ahLst/>
            <a:cxnLst/>
            <a:rect l="l" t="t" r="r" b="b"/>
            <a:pathLst>
              <a:path w="6762750" h="3819525">
                <a:moveTo>
                  <a:pt x="0" y="0"/>
                </a:moveTo>
                <a:lnTo>
                  <a:pt x="6762749" y="0"/>
                </a:lnTo>
                <a:lnTo>
                  <a:pt x="6762749" y="3819524"/>
                </a:lnTo>
                <a:lnTo>
                  <a:pt x="0" y="3819524"/>
                </a:lnTo>
                <a:lnTo>
                  <a:pt x="0" y="0"/>
                </a:lnTo>
                <a:close/>
              </a:path>
            </a:pathLst>
          </a:custGeom>
          <a:solidFill>
            <a:srgbClr val="79CB5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709724" y="2168628"/>
            <a:ext cx="6762750" cy="3819525"/>
          </a:xfrm>
          <a:custGeom>
            <a:avLst/>
            <a:gdLst/>
            <a:ahLst/>
            <a:cxnLst/>
            <a:rect l="l" t="t" r="r" b="b"/>
            <a:pathLst>
              <a:path w="6762750" h="3819525">
                <a:moveTo>
                  <a:pt x="0" y="0"/>
                </a:moveTo>
                <a:lnTo>
                  <a:pt x="6762749" y="0"/>
                </a:lnTo>
                <a:lnTo>
                  <a:pt x="6762749" y="3819524"/>
                </a:lnTo>
                <a:lnTo>
                  <a:pt x="0" y="3819524"/>
                </a:lnTo>
                <a:lnTo>
                  <a:pt x="0" y="0"/>
                </a:lnTo>
                <a:close/>
              </a:path>
            </a:pathLst>
          </a:custGeom>
          <a:solidFill>
            <a:srgbClr val="79CB5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709724" y="2936459"/>
            <a:ext cx="6762750" cy="3051810"/>
          </a:xfrm>
          <a:prstGeom prst="rect">
            <a:avLst/>
          </a:prstGeom>
          <a:solidFill>
            <a:srgbClr val="79CB53"/>
          </a:solidFill>
        </p:spPr>
        <p:txBody>
          <a:bodyPr vert="horz" wrap="square" lIns="0" tIns="635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50"/>
              </a:spcBef>
            </a:pPr>
            <a:endParaRPr sz="2750">
              <a:latin typeface="Times New Roman"/>
              <a:cs typeface="Times New Roman"/>
            </a:endParaRPr>
          </a:p>
          <a:p>
            <a:pPr marL="404495" marR="509270">
              <a:lnSpc>
                <a:spcPct val="109100"/>
              </a:lnSpc>
            </a:pPr>
            <a:r>
              <a:rPr sz="3050" spc="-295" dirty="0">
                <a:latin typeface="Century Gothic"/>
                <a:cs typeface="Century Gothic"/>
              </a:rPr>
              <a:t>Apakah </a:t>
            </a:r>
            <a:r>
              <a:rPr sz="3050" spc="-170" dirty="0">
                <a:latin typeface="Century Gothic"/>
                <a:cs typeface="Century Gothic"/>
              </a:rPr>
              <a:t>pesan</a:t>
            </a:r>
            <a:r>
              <a:rPr sz="3050" spc="-170" dirty="0">
                <a:latin typeface="Calibri"/>
                <a:cs typeface="Calibri"/>
              </a:rPr>
              <a:t>-</a:t>
            </a:r>
            <a:r>
              <a:rPr sz="3050" spc="-170" dirty="0">
                <a:latin typeface="Century Gothic"/>
                <a:cs typeface="Century Gothic"/>
              </a:rPr>
              <a:t>pesan penting  </a:t>
            </a:r>
            <a:r>
              <a:rPr sz="3050" spc="-275" dirty="0">
                <a:latin typeface="Century Gothic"/>
                <a:cs typeface="Century Gothic"/>
              </a:rPr>
              <a:t>yang </a:t>
            </a:r>
            <a:r>
              <a:rPr sz="3050" spc="-170" dirty="0">
                <a:latin typeface="Century Gothic"/>
                <a:cs typeface="Century Gothic"/>
              </a:rPr>
              <a:t>disampaikan </a:t>
            </a:r>
            <a:r>
              <a:rPr sz="3050" spc="-265" dirty="0">
                <a:latin typeface="Century Gothic"/>
                <a:cs typeface="Century Gothic"/>
              </a:rPr>
              <a:t>sudah </a:t>
            </a:r>
            <a:r>
              <a:rPr sz="3050" spc="-50" dirty="0">
                <a:latin typeface="Century Gothic"/>
                <a:cs typeface="Century Gothic"/>
              </a:rPr>
              <a:t>jelas</a:t>
            </a:r>
            <a:r>
              <a:rPr sz="3050" spc="-50" dirty="0">
                <a:latin typeface="Calibri"/>
                <a:cs typeface="Calibri"/>
              </a:rPr>
              <a:t>,  </a:t>
            </a:r>
            <a:r>
              <a:rPr sz="3050" spc="-90" dirty="0">
                <a:latin typeface="Century Gothic"/>
                <a:cs typeface="Century Gothic"/>
              </a:rPr>
              <a:t>tidak </a:t>
            </a:r>
            <a:r>
              <a:rPr sz="3050" spc="-280" dirty="0">
                <a:latin typeface="Century Gothic"/>
                <a:cs typeface="Century Gothic"/>
              </a:rPr>
              <a:t>membingungkan </a:t>
            </a:r>
            <a:r>
              <a:rPr sz="3050" spc="-315" dirty="0">
                <a:latin typeface="Century Gothic"/>
                <a:cs typeface="Century Gothic"/>
              </a:rPr>
              <a:t>dan </a:t>
            </a:r>
            <a:r>
              <a:rPr sz="3050" spc="-385" dirty="0">
                <a:latin typeface="Century Gothic"/>
                <a:cs typeface="Century Gothic"/>
              </a:rPr>
              <a:t>mudah  </a:t>
            </a:r>
            <a:r>
              <a:rPr sz="3050" spc="-195" dirty="0">
                <a:latin typeface="Century Gothic"/>
                <a:cs typeface="Century Gothic"/>
              </a:rPr>
              <a:t>dipahami oleh </a:t>
            </a:r>
            <a:r>
              <a:rPr sz="3050" spc="-200" dirty="0">
                <a:latin typeface="Century Gothic"/>
                <a:cs typeface="Century Gothic"/>
              </a:rPr>
              <a:t>penerima</a:t>
            </a:r>
            <a:r>
              <a:rPr sz="3050" spc="-285" dirty="0">
                <a:latin typeface="Century Gothic"/>
                <a:cs typeface="Century Gothic"/>
              </a:rPr>
              <a:t> </a:t>
            </a:r>
            <a:r>
              <a:rPr sz="3050" spc="-155" dirty="0">
                <a:latin typeface="Century Gothic"/>
                <a:cs typeface="Century Gothic"/>
              </a:rPr>
              <a:t>pesan</a:t>
            </a:r>
            <a:r>
              <a:rPr sz="3050" spc="-155" dirty="0">
                <a:latin typeface="Calibri"/>
                <a:cs typeface="Calibri"/>
              </a:rPr>
              <a:t>?</a:t>
            </a:r>
            <a:endParaRPr sz="305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709724" y="6748419"/>
            <a:ext cx="6762750" cy="306832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085850" marR="257175">
              <a:lnSpc>
                <a:spcPct val="109100"/>
              </a:lnSpc>
              <a:spcBef>
                <a:spcPts val="90"/>
              </a:spcBef>
              <a:tabLst>
                <a:tab pos="3339465" algn="l"/>
                <a:tab pos="4720590" algn="l"/>
              </a:tabLst>
            </a:pPr>
            <a:r>
              <a:rPr sz="3050" spc="-295" dirty="0">
                <a:solidFill>
                  <a:srgbClr val="E4FA52"/>
                </a:solidFill>
                <a:latin typeface="Century Gothic"/>
                <a:cs typeface="Century Gothic"/>
              </a:rPr>
              <a:t>Apakah </a:t>
            </a:r>
            <a:r>
              <a:rPr sz="3050" spc="-254" dirty="0">
                <a:solidFill>
                  <a:srgbClr val="E4FA52"/>
                </a:solidFill>
                <a:latin typeface="Century Gothic"/>
                <a:cs typeface="Century Gothic"/>
              </a:rPr>
              <a:t> </a:t>
            </a:r>
            <a:r>
              <a:rPr sz="3050" spc="-95" dirty="0">
                <a:solidFill>
                  <a:srgbClr val="E4FA52"/>
                </a:solidFill>
                <a:latin typeface="Century Gothic"/>
                <a:cs typeface="Century Gothic"/>
              </a:rPr>
              <a:t>kata</a:t>
            </a:r>
            <a:r>
              <a:rPr sz="3050" spc="-95" dirty="0">
                <a:solidFill>
                  <a:srgbClr val="E4FA52"/>
                </a:solidFill>
                <a:latin typeface="Calibri"/>
                <a:cs typeface="Calibri"/>
              </a:rPr>
              <a:t>-</a:t>
            </a:r>
            <a:r>
              <a:rPr sz="3050" spc="-95" dirty="0">
                <a:solidFill>
                  <a:srgbClr val="E4FA52"/>
                </a:solidFill>
                <a:latin typeface="Century Gothic"/>
                <a:cs typeface="Century Gothic"/>
              </a:rPr>
              <a:t>kata</a:t>
            </a:r>
            <a:r>
              <a:rPr sz="3050" spc="295" dirty="0">
                <a:solidFill>
                  <a:srgbClr val="E4FA52"/>
                </a:solidFill>
                <a:latin typeface="Century Gothic"/>
                <a:cs typeface="Century Gothic"/>
              </a:rPr>
              <a:t> </a:t>
            </a:r>
            <a:r>
              <a:rPr sz="3050" spc="-370" dirty="0">
                <a:solidFill>
                  <a:srgbClr val="E4FA52"/>
                </a:solidFill>
                <a:latin typeface="Calibri"/>
                <a:cs typeface="Calibri"/>
              </a:rPr>
              <a:t>&amp;	</a:t>
            </a:r>
            <a:r>
              <a:rPr sz="3050" dirty="0">
                <a:solidFill>
                  <a:srgbClr val="E4FA52"/>
                </a:solidFill>
                <a:latin typeface="Century Gothic"/>
                <a:cs typeface="Century Gothic"/>
              </a:rPr>
              <a:t>frasa</a:t>
            </a:r>
            <a:r>
              <a:rPr sz="3050" dirty="0">
                <a:solidFill>
                  <a:srgbClr val="E4FA52"/>
                </a:solidFill>
                <a:latin typeface="Calibri"/>
                <a:cs typeface="Calibri"/>
              </a:rPr>
              <a:t>-  </a:t>
            </a:r>
            <a:r>
              <a:rPr sz="3050" spc="-75" dirty="0">
                <a:solidFill>
                  <a:srgbClr val="E4FA52"/>
                </a:solidFill>
                <a:latin typeface="Century Gothic"/>
                <a:cs typeface="Century Gothic"/>
              </a:rPr>
              <a:t>frasa </a:t>
            </a:r>
            <a:r>
              <a:rPr sz="3050" spc="-275" dirty="0">
                <a:solidFill>
                  <a:srgbClr val="E4FA52"/>
                </a:solidFill>
                <a:latin typeface="Century Gothic"/>
                <a:cs typeface="Century Gothic"/>
              </a:rPr>
              <a:t>yang </a:t>
            </a:r>
            <a:r>
              <a:rPr sz="3050" spc="-215" dirty="0">
                <a:solidFill>
                  <a:srgbClr val="E4FA52"/>
                </a:solidFill>
                <a:latin typeface="Century Gothic"/>
                <a:cs typeface="Century Gothic"/>
              </a:rPr>
              <a:t>digunakan </a:t>
            </a:r>
            <a:r>
              <a:rPr sz="3050" spc="-254" dirty="0">
                <a:solidFill>
                  <a:srgbClr val="E4FA52"/>
                </a:solidFill>
                <a:latin typeface="Century Gothic"/>
                <a:cs typeface="Century Gothic"/>
              </a:rPr>
              <a:t>dalam  </a:t>
            </a:r>
            <a:r>
              <a:rPr sz="3050" spc="-160" dirty="0">
                <a:solidFill>
                  <a:srgbClr val="E4FA52"/>
                </a:solidFill>
                <a:latin typeface="Century Gothic"/>
                <a:cs typeface="Century Gothic"/>
              </a:rPr>
              <a:t>penulisan </a:t>
            </a:r>
            <a:r>
              <a:rPr sz="3050" spc="-170" dirty="0">
                <a:solidFill>
                  <a:srgbClr val="E4FA52"/>
                </a:solidFill>
                <a:latin typeface="Century Gothic"/>
                <a:cs typeface="Century Gothic"/>
              </a:rPr>
              <a:t>pesan</a:t>
            </a:r>
            <a:r>
              <a:rPr sz="3050" spc="-170" dirty="0">
                <a:solidFill>
                  <a:srgbClr val="E4FA52"/>
                </a:solidFill>
                <a:latin typeface="Calibri"/>
                <a:cs typeface="Calibri"/>
              </a:rPr>
              <a:t>-</a:t>
            </a:r>
            <a:r>
              <a:rPr sz="3050" spc="-170" dirty="0">
                <a:solidFill>
                  <a:srgbClr val="E4FA52"/>
                </a:solidFill>
                <a:latin typeface="Century Gothic"/>
                <a:cs typeface="Century Gothic"/>
              </a:rPr>
              <a:t>pesan </a:t>
            </a:r>
            <a:r>
              <a:rPr sz="3050" spc="-35" dirty="0">
                <a:solidFill>
                  <a:srgbClr val="E4FA52"/>
                </a:solidFill>
                <a:latin typeface="Century Gothic"/>
                <a:cs typeface="Century Gothic"/>
              </a:rPr>
              <a:t>bisnis  </a:t>
            </a:r>
            <a:r>
              <a:rPr sz="3050" spc="-130" dirty="0">
                <a:solidFill>
                  <a:srgbClr val="E4FA52"/>
                </a:solidFill>
                <a:latin typeface="Century Gothic"/>
                <a:cs typeface="Century Gothic"/>
              </a:rPr>
              <a:t>tersebut </a:t>
            </a:r>
            <a:r>
              <a:rPr sz="3050" spc="-440" dirty="0">
                <a:solidFill>
                  <a:srgbClr val="E4FA52"/>
                </a:solidFill>
                <a:latin typeface="Century Gothic"/>
                <a:cs typeface="Century Gothic"/>
              </a:rPr>
              <a:t>mampu </a:t>
            </a:r>
            <a:r>
              <a:rPr sz="3050" spc="-260" dirty="0">
                <a:solidFill>
                  <a:srgbClr val="E4FA52"/>
                </a:solidFill>
                <a:latin typeface="Century Gothic"/>
                <a:cs typeface="Century Gothic"/>
              </a:rPr>
              <a:t>menghidupkan  </a:t>
            </a:r>
            <a:r>
              <a:rPr sz="3050" spc="-225" dirty="0">
                <a:solidFill>
                  <a:srgbClr val="E4FA52"/>
                </a:solidFill>
                <a:latin typeface="Century Gothic"/>
                <a:cs typeface="Century Gothic"/>
              </a:rPr>
              <a:t>suatu</a:t>
            </a:r>
            <a:r>
              <a:rPr sz="3050" spc="229" dirty="0">
                <a:solidFill>
                  <a:srgbClr val="E4FA52"/>
                </a:solidFill>
                <a:latin typeface="Century Gothic"/>
                <a:cs typeface="Century Gothic"/>
              </a:rPr>
              <a:t> </a:t>
            </a:r>
            <a:r>
              <a:rPr sz="3050" spc="-210" dirty="0">
                <a:solidFill>
                  <a:srgbClr val="E4FA52"/>
                </a:solidFill>
                <a:latin typeface="Century Gothic"/>
                <a:cs typeface="Century Gothic"/>
              </a:rPr>
              <a:t>pesan</a:t>
            </a:r>
            <a:r>
              <a:rPr sz="3050" spc="-210" dirty="0">
                <a:solidFill>
                  <a:srgbClr val="E4FA52"/>
                </a:solidFill>
                <a:latin typeface="Calibri"/>
                <a:cs typeface="Calibri"/>
              </a:rPr>
              <a:t>,	</a:t>
            </a:r>
            <a:r>
              <a:rPr sz="3050" spc="-180" dirty="0">
                <a:solidFill>
                  <a:srgbClr val="E4FA52"/>
                </a:solidFill>
                <a:latin typeface="Century Gothic"/>
                <a:cs typeface="Century Gothic"/>
              </a:rPr>
              <a:t>sehingga </a:t>
            </a:r>
            <a:r>
              <a:rPr sz="3050" spc="-195" dirty="0">
                <a:solidFill>
                  <a:srgbClr val="E4FA52"/>
                </a:solidFill>
                <a:latin typeface="Century Gothic"/>
                <a:cs typeface="Century Gothic"/>
              </a:rPr>
              <a:t>semakin  </a:t>
            </a:r>
            <a:r>
              <a:rPr sz="3050" spc="-170" dirty="0">
                <a:solidFill>
                  <a:srgbClr val="E4FA52"/>
                </a:solidFill>
                <a:latin typeface="Century Gothic"/>
                <a:cs typeface="Century Gothic"/>
              </a:rPr>
              <a:t>menarik </a:t>
            </a:r>
            <a:r>
              <a:rPr sz="3050" spc="-155" dirty="0">
                <a:solidFill>
                  <a:srgbClr val="E4FA52"/>
                </a:solidFill>
                <a:latin typeface="Century Gothic"/>
                <a:cs typeface="Century Gothic"/>
              </a:rPr>
              <a:t>bagi </a:t>
            </a:r>
            <a:r>
              <a:rPr sz="3050" spc="-200" dirty="0">
                <a:solidFill>
                  <a:srgbClr val="E4FA52"/>
                </a:solidFill>
                <a:latin typeface="Century Gothic"/>
                <a:cs typeface="Century Gothic"/>
              </a:rPr>
              <a:t>penerima</a:t>
            </a:r>
            <a:r>
              <a:rPr sz="3050" spc="-420" dirty="0">
                <a:solidFill>
                  <a:srgbClr val="E4FA52"/>
                </a:solidFill>
                <a:latin typeface="Century Gothic"/>
                <a:cs typeface="Century Gothic"/>
              </a:rPr>
              <a:t> </a:t>
            </a:r>
            <a:r>
              <a:rPr sz="3050" spc="-155" dirty="0">
                <a:solidFill>
                  <a:srgbClr val="E4FA52"/>
                </a:solidFill>
                <a:latin typeface="Century Gothic"/>
                <a:cs typeface="Century Gothic"/>
              </a:rPr>
              <a:t>pesan</a:t>
            </a:r>
            <a:r>
              <a:rPr sz="3050" spc="-155" dirty="0">
                <a:solidFill>
                  <a:srgbClr val="E4FA52"/>
                </a:solidFill>
                <a:latin typeface="Calibri"/>
                <a:cs typeface="Calibri"/>
              </a:rPr>
              <a:t>?</a:t>
            </a:r>
            <a:endParaRPr sz="3050">
              <a:latin typeface="Calibri"/>
              <a:cs typeface="Calibri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7686943" y="2165318"/>
            <a:ext cx="6762750" cy="3819525"/>
          </a:xfrm>
          <a:custGeom>
            <a:avLst/>
            <a:gdLst/>
            <a:ahLst/>
            <a:cxnLst/>
            <a:rect l="l" t="t" r="r" b="b"/>
            <a:pathLst>
              <a:path w="6762750" h="3819525">
                <a:moveTo>
                  <a:pt x="0" y="0"/>
                </a:moveTo>
                <a:lnTo>
                  <a:pt x="6762749" y="0"/>
                </a:lnTo>
                <a:lnTo>
                  <a:pt x="6762749" y="3819524"/>
                </a:lnTo>
                <a:lnTo>
                  <a:pt x="0" y="3819524"/>
                </a:lnTo>
                <a:lnTo>
                  <a:pt x="0" y="0"/>
                </a:lnTo>
                <a:close/>
              </a:path>
            </a:pathLst>
          </a:custGeom>
          <a:solidFill>
            <a:srgbClr val="79CB5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7686943" y="6186332"/>
            <a:ext cx="6762750" cy="3819525"/>
          </a:xfrm>
          <a:custGeom>
            <a:avLst/>
            <a:gdLst/>
            <a:ahLst/>
            <a:cxnLst/>
            <a:rect l="l" t="t" r="r" b="b"/>
            <a:pathLst>
              <a:path w="6762750" h="3819525">
                <a:moveTo>
                  <a:pt x="0" y="0"/>
                </a:moveTo>
                <a:lnTo>
                  <a:pt x="6762749" y="0"/>
                </a:lnTo>
                <a:lnTo>
                  <a:pt x="6762749" y="3819524"/>
                </a:lnTo>
                <a:lnTo>
                  <a:pt x="0" y="3819524"/>
                </a:lnTo>
                <a:lnTo>
                  <a:pt x="0" y="0"/>
                </a:lnTo>
                <a:close/>
              </a:path>
            </a:pathLst>
          </a:custGeom>
          <a:solidFill>
            <a:srgbClr val="79CB5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7686943" y="3333103"/>
            <a:ext cx="6762750" cy="205422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599440" marR="586740">
              <a:lnSpc>
                <a:spcPct val="109100"/>
              </a:lnSpc>
              <a:spcBef>
                <a:spcPts val="90"/>
              </a:spcBef>
            </a:pPr>
            <a:r>
              <a:rPr sz="3050" spc="-295" dirty="0">
                <a:solidFill>
                  <a:srgbClr val="E4FA52"/>
                </a:solidFill>
                <a:latin typeface="Century Gothic"/>
                <a:cs typeface="Century Gothic"/>
              </a:rPr>
              <a:t>Apakah </a:t>
            </a:r>
            <a:r>
              <a:rPr sz="3050" spc="-254" dirty="0">
                <a:solidFill>
                  <a:srgbClr val="E4FA52"/>
                </a:solidFill>
                <a:latin typeface="Century Gothic"/>
                <a:cs typeface="Century Gothic"/>
              </a:rPr>
              <a:t>dalam </a:t>
            </a:r>
            <a:r>
              <a:rPr sz="3050" spc="-160" dirty="0">
                <a:solidFill>
                  <a:srgbClr val="E4FA52"/>
                </a:solidFill>
                <a:latin typeface="Century Gothic"/>
                <a:cs typeface="Century Gothic"/>
              </a:rPr>
              <a:t>penulisan </a:t>
            </a:r>
            <a:r>
              <a:rPr sz="3050" spc="-135" dirty="0">
                <a:solidFill>
                  <a:srgbClr val="E4FA52"/>
                </a:solidFill>
                <a:latin typeface="Century Gothic"/>
                <a:cs typeface="Century Gothic"/>
              </a:rPr>
              <a:t>pesan</a:t>
            </a:r>
            <a:r>
              <a:rPr sz="3050" spc="-135" dirty="0">
                <a:solidFill>
                  <a:srgbClr val="E4FA52"/>
                </a:solidFill>
                <a:latin typeface="Calibri"/>
                <a:cs typeface="Calibri"/>
              </a:rPr>
              <a:t>-  </a:t>
            </a:r>
            <a:r>
              <a:rPr sz="3050" spc="-235" dirty="0">
                <a:solidFill>
                  <a:srgbClr val="E4FA52"/>
                </a:solidFill>
                <a:latin typeface="Century Gothic"/>
                <a:cs typeface="Century Gothic"/>
              </a:rPr>
              <a:t>pesan </a:t>
            </a:r>
            <a:r>
              <a:rPr sz="3050" spc="-35" dirty="0">
                <a:solidFill>
                  <a:srgbClr val="E4FA52"/>
                </a:solidFill>
                <a:latin typeface="Century Gothic"/>
                <a:cs typeface="Century Gothic"/>
              </a:rPr>
              <a:t>bisnis </a:t>
            </a:r>
            <a:r>
              <a:rPr sz="3050" spc="-145" dirty="0">
                <a:solidFill>
                  <a:srgbClr val="E4FA52"/>
                </a:solidFill>
                <a:latin typeface="Century Gothic"/>
                <a:cs typeface="Century Gothic"/>
              </a:rPr>
              <a:t>telah </a:t>
            </a:r>
            <a:r>
              <a:rPr sz="3050" spc="-225" dirty="0">
                <a:solidFill>
                  <a:srgbClr val="E4FA52"/>
                </a:solidFill>
                <a:latin typeface="Century Gothic"/>
                <a:cs typeface="Century Gothic"/>
              </a:rPr>
              <a:t>memberikan  suatu </a:t>
            </a:r>
            <a:r>
              <a:rPr sz="3050" spc="-200" dirty="0">
                <a:solidFill>
                  <a:srgbClr val="E4FA52"/>
                </a:solidFill>
                <a:latin typeface="Century Gothic"/>
                <a:cs typeface="Century Gothic"/>
              </a:rPr>
              <a:t>kesan </a:t>
            </a:r>
            <a:r>
              <a:rPr sz="3050" spc="-275" dirty="0">
                <a:solidFill>
                  <a:srgbClr val="E4FA52"/>
                </a:solidFill>
                <a:latin typeface="Century Gothic"/>
                <a:cs typeface="Century Gothic"/>
              </a:rPr>
              <a:t>yang </a:t>
            </a:r>
            <a:r>
              <a:rPr sz="3050" spc="-120" dirty="0">
                <a:solidFill>
                  <a:srgbClr val="E4FA52"/>
                </a:solidFill>
                <a:latin typeface="Century Gothic"/>
                <a:cs typeface="Century Gothic"/>
              </a:rPr>
              <a:t>baik </a:t>
            </a:r>
            <a:r>
              <a:rPr sz="3050" spc="-155" dirty="0">
                <a:solidFill>
                  <a:srgbClr val="E4FA52"/>
                </a:solidFill>
                <a:latin typeface="Century Gothic"/>
                <a:cs typeface="Century Gothic"/>
              </a:rPr>
              <a:t>bagi  </a:t>
            </a:r>
            <a:r>
              <a:rPr sz="3050" spc="-200" dirty="0">
                <a:solidFill>
                  <a:srgbClr val="E4FA52"/>
                </a:solidFill>
                <a:latin typeface="Century Gothic"/>
                <a:cs typeface="Century Gothic"/>
              </a:rPr>
              <a:t>penerima</a:t>
            </a:r>
            <a:r>
              <a:rPr sz="3050" spc="210" dirty="0">
                <a:solidFill>
                  <a:srgbClr val="E4FA52"/>
                </a:solidFill>
                <a:latin typeface="Century Gothic"/>
                <a:cs typeface="Century Gothic"/>
              </a:rPr>
              <a:t> </a:t>
            </a:r>
            <a:r>
              <a:rPr sz="3050" spc="-155" dirty="0">
                <a:solidFill>
                  <a:srgbClr val="E4FA52"/>
                </a:solidFill>
                <a:latin typeface="Century Gothic"/>
                <a:cs typeface="Century Gothic"/>
              </a:rPr>
              <a:t>pesan</a:t>
            </a:r>
            <a:r>
              <a:rPr sz="3050" spc="-155" dirty="0">
                <a:solidFill>
                  <a:srgbClr val="E4FA52"/>
                </a:solidFill>
                <a:latin typeface="Calibri"/>
                <a:cs typeface="Calibri"/>
              </a:rPr>
              <a:t>?</a:t>
            </a:r>
            <a:endParaRPr sz="3050">
              <a:latin typeface="Calibri"/>
              <a:cs typeface="Calibri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7686943" y="7255562"/>
            <a:ext cx="6762750" cy="205422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456690" marR="957580">
              <a:lnSpc>
                <a:spcPct val="109100"/>
              </a:lnSpc>
              <a:spcBef>
                <a:spcPts val="90"/>
              </a:spcBef>
            </a:pPr>
            <a:r>
              <a:rPr sz="3050" spc="-295" dirty="0">
                <a:latin typeface="Century Gothic"/>
                <a:cs typeface="Century Gothic"/>
              </a:rPr>
              <a:t>Apakah </a:t>
            </a:r>
            <a:r>
              <a:rPr sz="3050" spc="5" dirty="0">
                <a:latin typeface="Century Gothic"/>
                <a:cs typeface="Century Gothic"/>
              </a:rPr>
              <a:t>transisi </a:t>
            </a:r>
            <a:r>
              <a:rPr sz="3050" spc="-275" dirty="0">
                <a:latin typeface="Century Gothic"/>
                <a:cs typeface="Century Gothic"/>
              </a:rPr>
              <a:t>yang  </a:t>
            </a:r>
            <a:r>
              <a:rPr sz="3050" spc="-215" dirty="0">
                <a:latin typeface="Century Gothic"/>
                <a:cs typeface="Century Gothic"/>
              </a:rPr>
              <a:t>digunakan </a:t>
            </a:r>
            <a:r>
              <a:rPr sz="3050" spc="-85" dirty="0">
                <a:latin typeface="Century Gothic"/>
                <a:cs typeface="Century Gothic"/>
              </a:rPr>
              <a:t>di </a:t>
            </a:r>
            <a:r>
              <a:rPr sz="3050" spc="-155" dirty="0">
                <a:latin typeface="Century Gothic"/>
                <a:cs typeface="Century Gothic"/>
              </a:rPr>
              <a:t>antara  </a:t>
            </a:r>
            <a:r>
              <a:rPr sz="3050" spc="-120" dirty="0">
                <a:latin typeface="Century Gothic"/>
                <a:cs typeface="Century Gothic"/>
              </a:rPr>
              <a:t>kalimat </a:t>
            </a:r>
            <a:r>
              <a:rPr sz="3050" spc="-145" dirty="0">
                <a:latin typeface="Century Gothic"/>
                <a:cs typeface="Century Gothic"/>
              </a:rPr>
              <a:t>telah </a:t>
            </a:r>
            <a:r>
              <a:rPr sz="3050" spc="-170" dirty="0">
                <a:latin typeface="Century Gothic"/>
                <a:cs typeface="Century Gothic"/>
              </a:rPr>
              <a:t>dinyatakan  </a:t>
            </a:r>
            <a:r>
              <a:rPr sz="3050" spc="-165" dirty="0">
                <a:latin typeface="Century Gothic"/>
                <a:cs typeface="Century Gothic"/>
              </a:rPr>
              <a:t>secara</a:t>
            </a:r>
            <a:r>
              <a:rPr sz="3050" spc="204" dirty="0">
                <a:latin typeface="Century Gothic"/>
                <a:cs typeface="Century Gothic"/>
              </a:rPr>
              <a:t> </a:t>
            </a:r>
            <a:r>
              <a:rPr sz="3050" spc="10" dirty="0">
                <a:latin typeface="Century Gothic"/>
                <a:cs typeface="Century Gothic"/>
              </a:rPr>
              <a:t>jelas</a:t>
            </a:r>
            <a:r>
              <a:rPr sz="3050" spc="10" dirty="0">
                <a:latin typeface="Calibri"/>
                <a:cs typeface="Calibri"/>
              </a:rPr>
              <a:t>?</a:t>
            </a:r>
            <a:endParaRPr sz="3050">
              <a:latin typeface="Calibri"/>
              <a:cs typeface="Calibri"/>
            </a:endParaRPr>
          </a:p>
        </p:txBody>
      </p:sp>
      <p:sp>
        <p:nvSpPr>
          <p:cNvPr id="11" name="object 11"/>
          <p:cNvSpPr txBox="1">
            <a:spLocks noGrp="1"/>
          </p:cNvSpPr>
          <p:nvPr>
            <p:ph type="title"/>
          </p:nvPr>
        </p:nvSpPr>
        <p:spPr>
          <a:xfrm>
            <a:off x="5647492" y="853288"/>
            <a:ext cx="11096625" cy="69469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  <a:tabLst>
                <a:tab pos="4387850" algn="l"/>
                <a:tab pos="6802755" algn="l"/>
              </a:tabLst>
            </a:pPr>
            <a:r>
              <a:rPr sz="4400" b="0" spc="1610" dirty="0">
                <a:solidFill>
                  <a:srgbClr val="79CB53"/>
                </a:solidFill>
                <a:latin typeface="Century Gothic"/>
                <a:cs typeface="Century Gothic"/>
              </a:rPr>
              <a:t>M</a:t>
            </a:r>
            <a:r>
              <a:rPr sz="4400" b="0" spc="1185" dirty="0">
                <a:solidFill>
                  <a:srgbClr val="79CB53"/>
                </a:solidFill>
                <a:latin typeface="Century Gothic"/>
                <a:cs typeface="Century Gothic"/>
              </a:rPr>
              <a:t>E</a:t>
            </a:r>
            <a:r>
              <a:rPr sz="4400" b="0" spc="1675" dirty="0">
                <a:solidFill>
                  <a:srgbClr val="79CB53"/>
                </a:solidFill>
                <a:latin typeface="Century Gothic"/>
                <a:cs typeface="Century Gothic"/>
              </a:rPr>
              <a:t>N</a:t>
            </a:r>
            <a:r>
              <a:rPr sz="4400" b="0" spc="1410" dirty="0">
                <a:solidFill>
                  <a:srgbClr val="79CB53"/>
                </a:solidFill>
                <a:latin typeface="Century Gothic"/>
                <a:cs typeface="Century Gothic"/>
              </a:rPr>
              <a:t>G</a:t>
            </a:r>
            <a:r>
              <a:rPr sz="4400" b="0" spc="1185" dirty="0">
                <a:solidFill>
                  <a:srgbClr val="79CB53"/>
                </a:solidFill>
                <a:latin typeface="Century Gothic"/>
                <a:cs typeface="Century Gothic"/>
              </a:rPr>
              <a:t>E</a:t>
            </a:r>
            <a:r>
              <a:rPr sz="4400" b="0" spc="1145" dirty="0">
                <a:solidFill>
                  <a:srgbClr val="79CB53"/>
                </a:solidFill>
                <a:latin typeface="Century Gothic"/>
                <a:cs typeface="Century Gothic"/>
              </a:rPr>
              <a:t>D</a:t>
            </a:r>
            <a:r>
              <a:rPr sz="4400" b="0" spc="930" dirty="0">
                <a:solidFill>
                  <a:srgbClr val="79CB53"/>
                </a:solidFill>
                <a:latin typeface="Century Gothic"/>
                <a:cs typeface="Century Gothic"/>
              </a:rPr>
              <a:t>I</a:t>
            </a:r>
            <a:r>
              <a:rPr sz="4400" b="0" spc="1110" dirty="0">
                <a:solidFill>
                  <a:srgbClr val="79CB53"/>
                </a:solidFill>
                <a:latin typeface="Century Gothic"/>
                <a:cs typeface="Century Gothic"/>
              </a:rPr>
              <a:t>T</a:t>
            </a:r>
            <a:r>
              <a:rPr sz="4400" b="0" dirty="0">
                <a:solidFill>
                  <a:srgbClr val="79CB53"/>
                </a:solidFill>
                <a:latin typeface="Century Gothic"/>
                <a:cs typeface="Century Gothic"/>
              </a:rPr>
              <a:t>	</a:t>
            </a:r>
            <a:r>
              <a:rPr sz="4400" b="0" spc="1410" dirty="0">
                <a:solidFill>
                  <a:srgbClr val="79CB53"/>
                </a:solidFill>
                <a:latin typeface="Century Gothic"/>
                <a:cs typeface="Century Gothic"/>
              </a:rPr>
              <a:t>G</a:t>
            </a:r>
            <a:r>
              <a:rPr sz="4400" b="0" spc="740" dirty="0">
                <a:solidFill>
                  <a:srgbClr val="79CB53"/>
                </a:solidFill>
                <a:latin typeface="Century Gothic"/>
                <a:cs typeface="Century Gothic"/>
              </a:rPr>
              <a:t>A</a:t>
            </a:r>
            <a:r>
              <a:rPr sz="4400" b="0" spc="1220" dirty="0">
                <a:solidFill>
                  <a:srgbClr val="79CB53"/>
                </a:solidFill>
                <a:latin typeface="Century Gothic"/>
                <a:cs typeface="Century Gothic"/>
              </a:rPr>
              <a:t>Y</a:t>
            </a:r>
            <a:r>
              <a:rPr sz="4400" b="0" spc="515" dirty="0">
                <a:solidFill>
                  <a:srgbClr val="79CB53"/>
                </a:solidFill>
                <a:latin typeface="Century Gothic"/>
                <a:cs typeface="Century Gothic"/>
              </a:rPr>
              <a:t>A</a:t>
            </a:r>
            <a:r>
              <a:rPr sz="4400" b="0" dirty="0">
                <a:solidFill>
                  <a:srgbClr val="79CB53"/>
                </a:solidFill>
                <a:latin typeface="Century Gothic"/>
                <a:cs typeface="Century Gothic"/>
              </a:rPr>
              <a:t>	</a:t>
            </a:r>
            <a:r>
              <a:rPr sz="4400" b="0" spc="1070" dirty="0">
                <a:solidFill>
                  <a:srgbClr val="79CB53"/>
                </a:solidFill>
                <a:latin typeface="Century Gothic"/>
                <a:cs typeface="Century Gothic"/>
              </a:rPr>
              <a:t>P</a:t>
            </a:r>
            <a:r>
              <a:rPr sz="4400" b="0" spc="1185" dirty="0">
                <a:solidFill>
                  <a:srgbClr val="79CB53"/>
                </a:solidFill>
                <a:latin typeface="Century Gothic"/>
                <a:cs typeface="Century Gothic"/>
              </a:rPr>
              <a:t>E</a:t>
            </a:r>
            <a:r>
              <a:rPr sz="4400" b="0" spc="1675" dirty="0">
                <a:solidFill>
                  <a:srgbClr val="79CB53"/>
                </a:solidFill>
                <a:latin typeface="Century Gothic"/>
                <a:cs typeface="Century Gothic"/>
              </a:rPr>
              <a:t>N</a:t>
            </a:r>
            <a:r>
              <a:rPr sz="4400" b="0" spc="1625" dirty="0">
                <a:solidFill>
                  <a:srgbClr val="79CB53"/>
                </a:solidFill>
                <a:latin typeface="Century Gothic"/>
                <a:cs typeface="Century Gothic"/>
              </a:rPr>
              <a:t>U</a:t>
            </a:r>
            <a:r>
              <a:rPr sz="4400" b="0" spc="900" dirty="0">
                <a:solidFill>
                  <a:srgbClr val="79CB53"/>
                </a:solidFill>
                <a:latin typeface="Century Gothic"/>
                <a:cs typeface="Century Gothic"/>
              </a:rPr>
              <a:t>L</a:t>
            </a:r>
            <a:r>
              <a:rPr sz="4400" b="0" spc="930" dirty="0">
                <a:solidFill>
                  <a:srgbClr val="79CB53"/>
                </a:solidFill>
                <a:latin typeface="Century Gothic"/>
                <a:cs typeface="Century Gothic"/>
              </a:rPr>
              <a:t>I</a:t>
            </a:r>
            <a:r>
              <a:rPr sz="4400" b="0" spc="1270" dirty="0">
                <a:solidFill>
                  <a:srgbClr val="79CB53"/>
                </a:solidFill>
                <a:latin typeface="Century Gothic"/>
                <a:cs typeface="Century Gothic"/>
              </a:rPr>
              <a:t>S</a:t>
            </a:r>
            <a:r>
              <a:rPr sz="4400" b="0" spc="740" dirty="0">
                <a:solidFill>
                  <a:srgbClr val="79CB53"/>
                </a:solidFill>
                <a:latin typeface="Century Gothic"/>
                <a:cs typeface="Century Gothic"/>
              </a:rPr>
              <a:t>A</a:t>
            </a:r>
            <a:r>
              <a:rPr sz="4400" b="0" spc="1450" dirty="0">
                <a:solidFill>
                  <a:srgbClr val="79CB53"/>
                </a:solidFill>
                <a:latin typeface="Century Gothic"/>
                <a:cs typeface="Century Gothic"/>
              </a:rPr>
              <a:t>N</a:t>
            </a:r>
            <a:endParaRPr sz="4400">
              <a:latin typeface="Century Gothic"/>
              <a:cs typeface="Century Gothic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544920" y="225272"/>
            <a:ext cx="970915" cy="971550"/>
          </a:xfrm>
          <a:custGeom>
            <a:avLst/>
            <a:gdLst/>
            <a:ahLst/>
            <a:cxnLst/>
            <a:rect l="l" t="t" r="r" b="b"/>
            <a:pathLst>
              <a:path w="970915" h="971550">
                <a:moveTo>
                  <a:pt x="485413" y="971549"/>
                </a:moveTo>
                <a:lnTo>
                  <a:pt x="438793" y="969319"/>
                </a:lnTo>
                <a:lnTo>
                  <a:pt x="393399" y="962765"/>
                </a:lnTo>
                <a:lnTo>
                  <a:pt x="349437" y="952094"/>
                </a:lnTo>
                <a:lnTo>
                  <a:pt x="307115" y="937510"/>
                </a:lnTo>
                <a:lnTo>
                  <a:pt x="266638" y="919219"/>
                </a:lnTo>
                <a:lnTo>
                  <a:pt x="228212" y="897427"/>
                </a:lnTo>
                <a:lnTo>
                  <a:pt x="192046" y="872339"/>
                </a:lnTo>
                <a:lnTo>
                  <a:pt x="158344" y="844161"/>
                </a:lnTo>
                <a:lnTo>
                  <a:pt x="127313" y="813098"/>
                </a:lnTo>
                <a:lnTo>
                  <a:pt x="99160" y="779356"/>
                </a:lnTo>
                <a:lnTo>
                  <a:pt x="74090" y="743141"/>
                </a:lnTo>
                <a:lnTo>
                  <a:pt x="52312" y="704657"/>
                </a:lnTo>
                <a:lnTo>
                  <a:pt x="34030" y="664111"/>
                </a:lnTo>
                <a:lnTo>
                  <a:pt x="19428" y="621614"/>
                </a:lnTo>
                <a:lnTo>
                  <a:pt x="8782" y="577654"/>
                </a:lnTo>
                <a:lnTo>
                  <a:pt x="2230" y="532154"/>
                </a:lnTo>
                <a:lnTo>
                  <a:pt x="0" y="485413"/>
                </a:lnTo>
                <a:lnTo>
                  <a:pt x="2230" y="438793"/>
                </a:lnTo>
                <a:lnTo>
                  <a:pt x="8782" y="393399"/>
                </a:lnTo>
                <a:lnTo>
                  <a:pt x="19451" y="349437"/>
                </a:lnTo>
                <a:lnTo>
                  <a:pt x="34030" y="307115"/>
                </a:lnTo>
                <a:lnTo>
                  <a:pt x="52312" y="266638"/>
                </a:lnTo>
                <a:lnTo>
                  <a:pt x="74090" y="228213"/>
                </a:lnTo>
                <a:lnTo>
                  <a:pt x="99160" y="192046"/>
                </a:lnTo>
                <a:lnTo>
                  <a:pt x="127313" y="158344"/>
                </a:lnTo>
                <a:lnTo>
                  <a:pt x="158344" y="127313"/>
                </a:lnTo>
                <a:lnTo>
                  <a:pt x="192046" y="99160"/>
                </a:lnTo>
                <a:lnTo>
                  <a:pt x="228213" y="74090"/>
                </a:lnTo>
                <a:lnTo>
                  <a:pt x="266638" y="52312"/>
                </a:lnTo>
                <a:lnTo>
                  <a:pt x="307115" y="34030"/>
                </a:lnTo>
                <a:lnTo>
                  <a:pt x="349437" y="19451"/>
                </a:lnTo>
                <a:lnTo>
                  <a:pt x="393399" y="8782"/>
                </a:lnTo>
                <a:lnTo>
                  <a:pt x="438793" y="2230"/>
                </a:lnTo>
                <a:lnTo>
                  <a:pt x="485413" y="0"/>
                </a:lnTo>
                <a:lnTo>
                  <a:pt x="532147" y="2230"/>
                </a:lnTo>
                <a:lnTo>
                  <a:pt x="577626" y="8782"/>
                </a:lnTo>
                <a:lnTo>
                  <a:pt x="621649" y="19451"/>
                </a:lnTo>
                <a:lnTo>
                  <a:pt x="664010" y="34030"/>
                </a:lnTo>
                <a:lnTo>
                  <a:pt x="704507" y="52312"/>
                </a:lnTo>
                <a:lnTo>
                  <a:pt x="742934" y="74090"/>
                </a:lnTo>
                <a:lnTo>
                  <a:pt x="779090" y="99160"/>
                </a:lnTo>
                <a:lnTo>
                  <a:pt x="812769" y="127313"/>
                </a:lnTo>
                <a:lnTo>
                  <a:pt x="843768" y="158344"/>
                </a:lnTo>
                <a:lnTo>
                  <a:pt x="871883" y="192046"/>
                </a:lnTo>
                <a:lnTo>
                  <a:pt x="896911" y="228213"/>
                </a:lnTo>
                <a:lnTo>
                  <a:pt x="918647" y="266638"/>
                </a:lnTo>
                <a:lnTo>
                  <a:pt x="918931" y="267266"/>
                </a:lnTo>
                <a:lnTo>
                  <a:pt x="485413" y="267266"/>
                </a:lnTo>
                <a:lnTo>
                  <a:pt x="435574" y="273057"/>
                </a:lnTo>
                <a:lnTo>
                  <a:pt x="389727" y="289539"/>
                </a:lnTo>
                <a:lnTo>
                  <a:pt x="349213" y="315370"/>
                </a:lnTo>
                <a:lnTo>
                  <a:pt x="315370" y="349213"/>
                </a:lnTo>
                <a:lnTo>
                  <a:pt x="289539" y="389727"/>
                </a:lnTo>
                <a:lnTo>
                  <a:pt x="273057" y="435574"/>
                </a:lnTo>
                <a:lnTo>
                  <a:pt x="267266" y="485413"/>
                </a:lnTo>
                <a:lnTo>
                  <a:pt x="273057" y="535253"/>
                </a:lnTo>
                <a:lnTo>
                  <a:pt x="289539" y="581099"/>
                </a:lnTo>
                <a:lnTo>
                  <a:pt x="315370" y="621614"/>
                </a:lnTo>
                <a:lnTo>
                  <a:pt x="349213" y="655456"/>
                </a:lnTo>
                <a:lnTo>
                  <a:pt x="389727" y="681288"/>
                </a:lnTo>
                <a:lnTo>
                  <a:pt x="435574" y="697769"/>
                </a:lnTo>
                <a:lnTo>
                  <a:pt x="485413" y="703561"/>
                </a:lnTo>
                <a:lnTo>
                  <a:pt x="919458" y="703561"/>
                </a:lnTo>
                <a:lnTo>
                  <a:pt x="918965" y="704657"/>
                </a:lnTo>
                <a:lnTo>
                  <a:pt x="897231" y="743141"/>
                </a:lnTo>
                <a:lnTo>
                  <a:pt x="872192" y="779356"/>
                </a:lnTo>
                <a:lnTo>
                  <a:pt x="844054" y="813098"/>
                </a:lnTo>
                <a:lnTo>
                  <a:pt x="813023" y="844161"/>
                </a:lnTo>
                <a:lnTo>
                  <a:pt x="779306" y="872339"/>
                </a:lnTo>
                <a:lnTo>
                  <a:pt x="743109" y="897427"/>
                </a:lnTo>
                <a:lnTo>
                  <a:pt x="704639" y="919219"/>
                </a:lnTo>
                <a:lnTo>
                  <a:pt x="664102" y="937510"/>
                </a:lnTo>
                <a:lnTo>
                  <a:pt x="621704" y="952094"/>
                </a:lnTo>
                <a:lnTo>
                  <a:pt x="577653" y="962765"/>
                </a:lnTo>
                <a:lnTo>
                  <a:pt x="532154" y="969319"/>
                </a:lnTo>
                <a:lnTo>
                  <a:pt x="485413" y="971549"/>
                </a:lnTo>
                <a:close/>
              </a:path>
              <a:path w="970915" h="971550">
                <a:moveTo>
                  <a:pt x="919458" y="703561"/>
                </a:moveTo>
                <a:lnTo>
                  <a:pt x="485413" y="703561"/>
                </a:lnTo>
                <a:lnTo>
                  <a:pt x="535253" y="697769"/>
                </a:lnTo>
                <a:lnTo>
                  <a:pt x="581099" y="681288"/>
                </a:lnTo>
                <a:lnTo>
                  <a:pt x="621614" y="655456"/>
                </a:lnTo>
                <a:lnTo>
                  <a:pt x="655456" y="621614"/>
                </a:lnTo>
                <a:lnTo>
                  <a:pt x="681288" y="581099"/>
                </a:lnTo>
                <a:lnTo>
                  <a:pt x="697769" y="535253"/>
                </a:lnTo>
                <a:lnTo>
                  <a:pt x="703561" y="485413"/>
                </a:lnTo>
                <a:lnTo>
                  <a:pt x="697807" y="435574"/>
                </a:lnTo>
                <a:lnTo>
                  <a:pt x="681414" y="389727"/>
                </a:lnTo>
                <a:lnTo>
                  <a:pt x="655684" y="349213"/>
                </a:lnTo>
                <a:lnTo>
                  <a:pt x="621917" y="315370"/>
                </a:lnTo>
                <a:lnTo>
                  <a:pt x="581415" y="289539"/>
                </a:lnTo>
                <a:lnTo>
                  <a:pt x="535480" y="273057"/>
                </a:lnTo>
                <a:lnTo>
                  <a:pt x="485413" y="267266"/>
                </a:lnTo>
                <a:lnTo>
                  <a:pt x="918931" y="267266"/>
                </a:lnTo>
                <a:lnTo>
                  <a:pt x="936889" y="307115"/>
                </a:lnTo>
                <a:lnTo>
                  <a:pt x="951431" y="349437"/>
                </a:lnTo>
                <a:lnTo>
                  <a:pt x="962071" y="393399"/>
                </a:lnTo>
                <a:lnTo>
                  <a:pt x="968604" y="438793"/>
                </a:lnTo>
                <a:lnTo>
                  <a:pt x="970827" y="485413"/>
                </a:lnTo>
                <a:lnTo>
                  <a:pt x="968717" y="532154"/>
                </a:lnTo>
                <a:lnTo>
                  <a:pt x="962269" y="577654"/>
                </a:lnTo>
                <a:lnTo>
                  <a:pt x="951690" y="621708"/>
                </a:lnTo>
                <a:lnTo>
                  <a:pt x="937187" y="664111"/>
                </a:lnTo>
                <a:lnTo>
                  <a:pt x="919458" y="703561"/>
                </a:lnTo>
                <a:close/>
              </a:path>
            </a:pathLst>
          </a:custGeom>
          <a:solidFill>
            <a:srgbClr val="79CB5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16859307" y="9448201"/>
            <a:ext cx="111125" cy="838835"/>
          </a:xfrm>
          <a:custGeom>
            <a:avLst/>
            <a:gdLst/>
            <a:ahLst/>
            <a:cxnLst/>
            <a:rect l="l" t="t" r="r" b="b"/>
            <a:pathLst>
              <a:path w="111125" h="838834">
                <a:moveTo>
                  <a:pt x="110595" y="838798"/>
                </a:moveTo>
                <a:lnTo>
                  <a:pt x="110595" y="0"/>
                </a:lnTo>
                <a:lnTo>
                  <a:pt x="0" y="0"/>
                </a:lnTo>
                <a:lnTo>
                  <a:pt x="0" y="838798"/>
                </a:lnTo>
                <a:lnTo>
                  <a:pt x="110595" y="838798"/>
                </a:lnTo>
                <a:close/>
              </a:path>
            </a:pathLst>
          </a:custGeom>
          <a:solidFill>
            <a:srgbClr val="79CB5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855582" y="2165318"/>
            <a:ext cx="417195" cy="229235"/>
          </a:xfrm>
          <a:custGeom>
            <a:avLst/>
            <a:gdLst/>
            <a:ahLst/>
            <a:cxnLst/>
            <a:rect l="l" t="t" r="r" b="b"/>
            <a:pathLst>
              <a:path w="417194" h="229235">
                <a:moveTo>
                  <a:pt x="0" y="0"/>
                </a:moveTo>
                <a:lnTo>
                  <a:pt x="416797" y="0"/>
                </a:lnTo>
                <a:lnTo>
                  <a:pt x="416797" y="229189"/>
                </a:lnTo>
                <a:lnTo>
                  <a:pt x="0" y="229189"/>
                </a:lnTo>
                <a:lnTo>
                  <a:pt x="0" y="0"/>
                </a:lnTo>
                <a:close/>
              </a:path>
            </a:pathLst>
          </a:custGeom>
          <a:solidFill>
            <a:srgbClr val="E4FA5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980890" y="2394507"/>
            <a:ext cx="292100" cy="542290"/>
          </a:xfrm>
          <a:custGeom>
            <a:avLst/>
            <a:gdLst/>
            <a:ahLst/>
            <a:cxnLst/>
            <a:rect l="l" t="t" r="r" b="b"/>
            <a:pathLst>
              <a:path w="292100" h="542289">
                <a:moveTo>
                  <a:pt x="0" y="0"/>
                </a:moveTo>
                <a:lnTo>
                  <a:pt x="291488" y="0"/>
                </a:lnTo>
                <a:lnTo>
                  <a:pt x="291488" y="541951"/>
                </a:lnTo>
                <a:lnTo>
                  <a:pt x="0" y="541951"/>
                </a:lnTo>
                <a:lnTo>
                  <a:pt x="0" y="0"/>
                </a:lnTo>
                <a:close/>
              </a:path>
            </a:pathLst>
          </a:custGeom>
          <a:solidFill>
            <a:srgbClr val="E4FA5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7869618" y="2168644"/>
            <a:ext cx="657225" cy="771525"/>
          </a:xfrm>
          <a:custGeom>
            <a:avLst/>
            <a:gdLst/>
            <a:ahLst/>
            <a:cxnLst/>
            <a:rect l="l" t="t" r="r" b="b"/>
            <a:pathLst>
              <a:path w="657225" h="771525">
                <a:moveTo>
                  <a:pt x="218209" y="305973"/>
                </a:moveTo>
                <a:lnTo>
                  <a:pt x="0" y="195823"/>
                </a:lnTo>
                <a:lnTo>
                  <a:pt x="10390" y="176153"/>
                </a:lnTo>
                <a:lnTo>
                  <a:pt x="35352" y="135955"/>
                </a:lnTo>
                <a:lnTo>
                  <a:pt x="65261" y="100684"/>
                </a:lnTo>
                <a:lnTo>
                  <a:pt x="99867" y="70474"/>
                </a:lnTo>
                <a:lnTo>
                  <a:pt x="138924" y="45458"/>
                </a:lnTo>
                <a:lnTo>
                  <a:pt x="182181" y="25770"/>
                </a:lnTo>
                <a:lnTo>
                  <a:pt x="229391" y="11542"/>
                </a:lnTo>
                <a:lnTo>
                  <a:pt x="280305" y="2907"/>
                </a:lnTo>
                <a:lnTo>
                  <a:pt x="334673" y="0"/>
                </a:lnTo>
                <a:lnTo>
                  <a:pt x="385630" y="2661"/>
                </a:lnTo>
                <a:lnTo>
                  <a:pt x="433304" y="10588"/>
                </a:lnTo>
                <a:lnTo>
                  <a:pt x="477320" y="23698"/>
                </a:lnTo>
                <a:lnTo>
                  <a:pt x="517304" y="41906"/>
                </a:lnTo>
                <a:lnTo>
                  <a:pt x="552882" y="65128"/>
                </a:lnTo>
                <a:lnTo>
                  <a:pt x="590976" y="101490"/>
                </a:lnTo>
                <a:lnTo>
                  <a:pt x="618637" y="143917"/>
                </a:lnTo>
                <a:lnTo>
                  <a:pt x="635502" y="191752"/>
                </a:lnTo>
                <a:lnTo>
                  <a:pt x="639925" y="232540"/>
                </a:lnTo>
                <a:lnTo>
                  <a:pt x="312160" y="232540"/>
                </a:lnTo>
                <a:lnTo>
                  <a:pt x="286000" y="236207"/>
                </a:lnTo>
                <a:lnTo>
                  <a:pt x="262641" y="246800"/>
                </a:lnTo>
                <a:lnTo>
                  <a:pt x="242934" y="263704"/>
                </a:lnTo>
                <a:lnTo>
                  <a:pt x="227734" y="286304"/>
                </a:lnTo>
                <a:lnTo>
                  <a:pt x="218209" y="305973"/>
                </a:lnTo>
                <a:close/>
              </a:path>
              <a:path w="657225" h="771525">
                <a:moveTo>
                  <a:pt x="657224" y="771491"/>
                </a:moveTo>
                <a:lnTo>
                  <a:pt x="49356" y="771491"/>
                </a:lnTo>
                <a:lnTo>
                  <a:pt x="49356" y="592715"/>
                </a:lnTo>
                <a:lnTo>
                  <a:pt x="310861" y="348373"/>
                </a:lnTo>
                <a:lnTo>
                  <a:pt x="337251" y="320173"/>
                </a:lnTo>
                <a:lnTo>
                  <a:pt x="351829" y="298160"/>
                </a:lnTo>
                <a:lnTo>
                  <a:pt x="358046" y="280819"/>
                </a:lnTo>
                <a:lnTo>
                  <a:pt x="359352" y="266634"/>
                </a:lnTo>
                <a:lnTo>
                  <a:pt x="358614" y="257434"/>
                </a:lnTo>
                <a:lnTo>
                  <a:pt x="353453" y="246145"/>
                </a:lnTo>
                <a:lnTo>
                  <a:pt x="339443" y="236576"/>
                </a:lnTo>
                <a:lnTo>
                  <a:pt x="312160" y="232540"/>
                </a:lnTo>
                <a:lnTo>
                  <a:pt x="639925" y="232540"/>
                </a:lnTo>
                <a:lnTo>
                  <a:pt x="637214" y="293915"/>
                </a:lnTo>
                <a:lnTo>
                  <a:pt x="625587" y="338157"/>
                </a:lnTo>
                <a:lnTo>
                  <a:pt x="606839" y="378369"/>
                </a:lnTo>
                <a:lnTo>
                  <a:pt x="581490" y="415849"/>
                </a:lnTo>
                <a:lnTo>
                  <a:pt x="550054" y="451896"/>
                </a:lnTo>
                <a:lnTo>
                  <a:pt x="513051" y="487809"/>
                </a:lnTo>
                <a:lnTo>
                  <a:pt x="453736" y="542010"/>
                </a:lnTo>
                <a:lnTo>
                  <a:pt x="657224" y="542010"/>
                </a:lnTo>
                <a:lnTo>
                  <a:pt x="657224" y="771491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709725" y="6188981"/>
            <a:ext cx="781050" cy="918844"/>
          </a:xfrm>
          <a:custGeom>
            <a:avLst/>
            <a:gdLst/>
            <a:ahLst/>
            <a:cxnLst/>
            <a:rect l="l" t="t" r="r" b="b"/>
            <a:pathLst>
              <a:path w="781050" h="918845">
                <a:moveTo>
                  <a:pt x="777675" y="642257"/>
                </a:moveTo>
                <a:lnTo>
                  <a:pt x="357720" y="642257"/>
                </a:lnTo>
                <a:lnTo>
                  <a:pt x="376832" y="641346"/>
                </a:lnTo>
                <a:lnTo>
                  <a:pt x="405169" y="636532"/>
                </a:lnTo>
                <a:lnTo>
                  <a:pt x="430871" y="624691"/>
                </a:lnTo>
                <a:lnTo>
                  <a:pt x="442074" y="602701"/>
                </a:lnTo>
                <a:lnTo>
                  <a:pt x="440910" y="593926"/>
                </a:lnTo>
                <a:lnTo>
                  <a:pt x="432766" y="583249"/>
                </a:lnTo>
                <a:lnTo>
                  <a:pt x="410661" y="574230"/>
                </a:lnTo>
                <a:lnTo>
                  <a:pt x="367614" y="570432"/>
                </a:lnTo>
                <a:lnTo>
                  <a:pt x="229107" y="570432"/>
                </a:lnTo>
                <a:lnTo>
                  <a:pt x="229107" y="358081"/>
                </a:lnTo>
                <a:lnTo>
                  <a:pt x="317626" y="267520"/>
                </a:lnTo>
                <a:lnTo>
                  <a:pt x="51028" y="267520"/>
                </a:lnTo>
                <a:lnTo>
                  <a:pt x="51028" y="0"/>
                </a:lnTo>
                <a:lnTo>
                  <a:pt x="735228" y="0"/>
                </a:lnTo>
                <a:lnTo>
                  <a:pt x="735228" y="212350"/>
                </a:lnTo>
                <a:lnTo>
                  <a:pt x="600367" y="349233"/>
                </a:lnTo>
                <a:lnTo>
                  <a:pt x="646281" y="370456"/>
                </a:lnTo>
                <a:lnTo>
                  <a:pt x="686056" y="397286"/>
                </a:lnTo>
                <a:lnTo>
                  <a:pt x="719355" y="429343"/>
                </a:lnTo>
                <a:lnTo>
                  <a:pt x="745841" y="466243"/>
                </a:lnTo>
                <a:lnTo>
                  <a:pt x="765176" y="507604"/>
                </a:lnTo>
                <a:lnTo>
                  <a:pt x="777025" y="553044"/>
                </a:lnTo>
                <a:lnTo>
                  <a:pt x="781049" y="602181"/>
                </a:lnTo>
                <a:lnTo>
                  <a:pt x="777675" y="642257"/>
                </a:lnTo>
                <a:close/>
              </a:path>
              <a:path w="781050" h="918845">
                <a:moveTo>
                  <a:pt x="367614" y="918625"/>
                </a:moveTo>
                <a:lnTo>
                  <a:pt x="312744" y="916836"/>
                </a:lnTo>
                <a:lnTo>
                  <a:pt x="258422" y="911578"/>
                </a:lnTo>
                <a:lnTo>
                  <a:pt x="205383" y="903016"/>
                </a:lnTo>
                <a:lnTo>
                  <a:pt x="154367" y="891312"/>
                </a:lnTo>
                <a:lnTo>
                  <a:pt x="106110" y="876631"/>
                </a:lnTo>
                <a:lnTo>
                  <a:pt x="61351" y="859137"/>
                </a:lnTo>
                <a:lnTo>
                  <a:pt x="20827" y="838994"/>
                </a:lnTo>
                <a:lnTo>
                  <a:pt x="0" y="827023"/>
                </a:lnTo>
                <a:lnTo>
                  <a:pt x="118198" y="569391"/>
                </a:lnTo>
                <a:lnTo>
                  <a:pt x="143192" y="583964"/>
                </a:lnTo>
                <a:lnTo>
                  <a:pt x="193261" y="608662"/>
                </a:lnTo>
                <a:lnTo>
                  <a:pt x="246941" y="626968"/>
                </a:lnTo>
                <a:lnTo>
                  <a:pt x="302380" y="638345"/>
                </a:lnTo>
                <a:lnTo>
                  <a:pt x="357720" y="642257"/>
                </a:lnTo>
                <a:lnTo>
                  <a:pt x="777675" y="642257"/>
                </a:lnTo>
                <a:lnTo>
                  <a:pt x="776842" y="652150"/>
                </a:lnTo>
                <a:lnTo>
                  <a:pt x="764387" y="699771"/>
                </a:lnTo>
                <a:lnTo>
                  <a:pt x="743934" y="744318"/>
                </a:lnTo>
                <a:lnTo>
                  <a:pt x="715733" y="785069"/>
                </a:lnTo>
                <a:lnTo>
                  <a:pt x="680034" y="821298"/>
                </a:lnTo>
                <a:lnTo>
                  <a:pt x="646496" y="846682"/>
                </a:lnTo>
                <a:lnTo>
                  <a:pt x="608942" y="868361"/>
                </a:lnTo>
                <a:lnTo>
                  <a:pt x="567562" y="886262"/>
                </a:lnTo>
                <a:lnTo>
                  <a:pt x="522548" y="900312"/>
                </a:lnTo>
                <a:lnTo>
                  <a:pt x="474091" y="910437"/>
                </a:lnTo>
                <a:lnTo>
                  <a:pt x="422383" y="916566"/>
                </a:lnTo>
                <a:lnTo>
                  <a:pt x="367614" y="918625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7803295" y="6186332"/>
            <a:ext cx="902969" cy="923925"/>
          </a:xfrm>
          <a:custGeom>
            <a:avLst/>
            <a:gdLst/>
            <a:ahLst/>
            <a:cxnLst/>
            <a:rect l="l" t="t" r="r" b="b"/>
            <a:pathLst>
              <a:path w="902970" h="923925">
                <a:moveTo>
                  <a:pt x="902598" y="775008"/>
                </a:moveTo>
                <a:lnTo>
                  <a:pt x="0" y="775008"/>
                </a:lnTo>
                <a:lnTo>
                  <a:pt x="0" y="554034"/>
                </a:lnTo>
                <a:lnTo>
                  <a:pt x="380883" y="1601"/>
                </a:lnTo>
                <a:lnTo>
                  <a:pt x="725492" y="0"/>
                </a:lnTo>
                <a:lnTo>
                  <a:pt x="485973" y="360282"/>
                </a:lnTo>
                <a:lnTo>
                  <a:pt x="787372" y="361883"/>
                </a:lnTo>
                <a:lnTo>
                  <a:pt x="787372" y="384301"/>
                </a:lnTo>
                <a:lnTo>
                  <a:pt x="458767" y="384301"/>
                </a:lnTo>
                <a:lnTo>
                  <a:pt x="367547" y="520942"/>
                </a:lnTo>
                <a:lnTo>
                  <a:pt x="902598" y="520942"/>
                </a:lnTo>
                <a:lnTo>
                  <a:pt x="902598" y="775008"/>
                </a:lnTo>
                <a:close/>
              </a:path>
              <a:path w="902970" h="923925">
                <a:moveTo>
                  <a:pt x="902598" y="520942"/>
                </a:moveTo>
                <a:lnTo>
                  <a:pt x="458233" y="520942"/>
                </a:lnTo>
                <a:lnTo>
                  <a:pt x="458767" y="384301"/>
                </a:lnTo>
                <a:lnTo>
                  <a:pt x="787372" y="384301"/>
                </a:lnTo>
                <a:lnTo>
                  <a:pt x="787372" y="494254"/>
                </a:lnTo>
                <a:lnTo>
                  <a:pt x="902598" y="494254"/>
                </a:lnTo>
                <a:lnTo>
                  <a:pt x="902598" y="520942"/>
                </a:lnTo>
                <a:close/>
              </a:path>
              <a:path w="902970" h="923925">
                <a:moveTo>
                  <a:pt x="787372" y="923925"/>
                </a:moveTo>
                <a:lnTo>
                  <a:pt x="450232" y="923925"/>
                </a:lnTo>
                <a:lnTo>
                  <a:pt x="450232" y="775008"/>
                </a:lnTo>
                <a:lnTo>
                  <a:pt x="787372" y="775008"/>
                </a:lnTo>
                <a:lnTo>
                  <a:pt x="787372" y="923925"/>
                </a:lnTo>
                <a:close/>
              </a:path>
            </a:pathLst>
          </a:custGeom>
          <a:solidFill>
            <a:srgbClr val="E4FA52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2106168" y="2533798"/>
            <a:ext cx="3819525" cy="3810000"/>
          </a:xfrm>
          <a:custGeom>
            <a:avLst/>
            <a:gdLst/>
            <a:ahLst/>
            <a:cxnLst/>
            <a:rect l="l" t="t" r="r" b="b"/>
            <a:pathLst>
              <a:path w="3819525" h="3810000">
                <a:moveTo>
                  <a:pt x="2149110" y="12700"/>
                </a:moveTo>
                <a:lnTo>
                  <a:pt x="1670646" y="12700"/>
                </a:lnTo>
                <a:lnTo>
                  <a:pt x="1717850" y="0"/>
                </a:lnTo>
                <a:lnTo>
                  <a:pt x="2101910" y="0"/>
                </a:lnTo>
                <a:lnTo>
                  <a:pt x="2149110" y="12700"/>
                </a:lnTo>
                <a:close/>
              </a:path>
              <a:path w="3819525" h="3810000">
                <a:moveTo>
                  <a:pt x="2242442" y="25400"/>
                </a:moveTo>
                <a:lnTo>
                  <a:pt x="1577305" y="25400"/>
                </a:lnTo>
                <a:lnTo>
                  <a:pt x="1623793" y="12700"/>
                </a:lnTo>
                <a:lnTo>
                  <a:pt x="2195959" y="12700"/>
                </a:lnTo>
                <a:lnTo>
                  <a:pt x="2242442" y="25400"/>
                </a:lnTo>
                <a:close/>
              </a:path>
              <a:path w="3819525" h="3810000">
                <a:moveTo>
                  <a:pt x="2334255" y="3771900"/>
                </a:moveTo>
                <a:lnTo>
                  <a:pt x="1485484" y="3771900"/>
                </a:lnTo>
                <a:lnTo>
                  <a:pt x="1306862" y="3721100"/>
                </a:lnTo>
                <a:lnTo>
                  <a:pt x="1263336" y="3695700"/>
                </a:lnTo>
                <a:lnTo>
                  <a:pt x="1177742" y="3670300"/>
                </a:lnTo>
                <a:lnTo>
                  <a:pt x="1135702" y="3644900"/>
                </a:lnTo>
                <a:lnTo>
                  <a:pt x="1094186" y="3632200"/>
                </a:lnTo>
                <a:lnTo>
                  <a:pt x="1053209" y="3606800"/>
                </a:lnTo>
                <a:lnTo>
                  <a:pt x="1012785" y="3594100"/>
                </a:lnTo>
                <a:lnTo>
                  <a:pt x="972928" y="3568700"/>
                </a:lnTo>
                <a:lnTo>
                  <a:pt x="894975" y="3517900"/>
                </a:lnTo>
                <a:lnTo>
                  <a:pt x="856907" y="3492500"/>
                </a:lnTo>
                <a:lnTo>
                  <a:pt x="819464" y="3467100"/>
                </a:lnTo>
                <a:lnTo>
                  <a:pt x="782660" y="3441700"/>
                </a:lnTo>
                <a:lnTo>
                  <a:pt x="746511" y="3416300"/>
                </a:lnTo>
                <a:lnTo>
                  <a:pt x="711030" y="3390900"/>
                </a:lnTo>
                <a:lnTo>
                  <a:pt x="676232" y="3365500"/>
                </a:lnTo>
                <a:lnTo>
                  <a:pt x="642131" y="3327400"/>
                </a:lnTo>
                <a:lnTo>
                  <a:pt x="608742" y="3302000"/>
                </a:lnTo>
                <a:lnTo>
                  <a:pt x="576079" y="3263900"/>
                </a:lnTo>
                <a:lnTo>
                  <a:pt x="544157" y="3238500"/>
                </a:lnTo>
                <a:lnTo>
                  <a:pt x="512990" y="3200400"/>
                </a:lnTo>
                <a:lnTo>
                  <a:pt x="482592" y="3175000"/>
                </a:lnTo>
                <a:lnTo>
                  <a:pt x="452978" y="3136900"/>
                </a:lnTo>
                <a:lnTo>
                  <a:pt x="424162" y="3098800"/>
                </a:lnTo>
                <a:lnTo>
                  <a:pt x="396159" y="3060700"/>
                </a:lnTo>
                <a:lnTo>
                  <a:pt x="368983" y="3035300"/>
                </a:lnTo>
                <a:lnTo>
                  <a:pt x="342648" y="2997200"/>
                </a:lnTo>
                <a:lnTo>
                  <a:pt x="317170" y="2959100"/>
                </a:lnTo>
                <a:lnTo>
                  <a:pt x="292562" y="2921000"/>
                </a:lnTo>
                <a:lnTo>
                  <a:pt x="268838" y="2882900"/>
                </a:lnTo>
                <a:lnTo>
                  <a:pt x="246014" y="2844800"/>
                </a:lnTo>
                <a:lnTo>
                  <a:pt x="224104" y="2806700"/>
                </a:lnTo>
                <a:lnTo>
                  <a:pt x="203122" y="2755900"/>
                </a:lnTo>
                <a:lnTo>
                  <a:pt x="183083" y="2717800"/>
                </a:lnTo>
                <a:lnTo>
                  <a:pt x="164000" y="2679700"/>
                </a:lnTo>
                <a:lnTo>
                  <a:pt x="145889" y="2641600"/>
                </a:lnTo>
                <a:lnTo>
                  <a:pt x="128764" y="2590800"/>
                </a:lnTo>
                <a:lnTo>
                  <a:pt x="112639" y="2552700"/>
                </a:lnTo>
                <a:lnTo>
                  <a:pt x="97529" y="2501900"/>
                </a:lnTo>
                <a:lnTo>
                  <a:pt x="83448" y="2463800"/>
                </a:lnTo>
                <a:lnTo>
                  <a:pt x="70410" y="2413000"/>
                </a:lnTo>
                <a:lnTo>
                  <a:pt x="58431" y="2374900"/>
                </a:lnTo>
                <a:lnTo>
                  <a:pt x="47523" y="2324100"/>
                </a:lnTo>
                <a:lnTo>
                  <a:pt x="37703" y="2286000"/>
                </a:lnTo>
                <a:lnTo>
                  <a:pt x="28984" y="2235200"/>
                </a:lnTo>
                <a:lnTo>
                  <a:pt x="21381" y="2184400"/>
                </a:lnTo>
                <a:lnTo>
                  <a:pt x="14908" y="2146300"/>
                </a:lnTo>
                <a:lnTo>
                  <a:pt x="9579" y="2095500"/>
                </a:lnTo>
                <a:lnTo>
                  <a:pt x="5410" y="2044700"/>
                </a:lnTo>
                <a:lnTo>
                  <a:pt x="2414" y="1993900"/>
                </a:lnTo>
                <a:lnTo>
                  <a:pt x="605" y="1955800"/>
                </a:lnTo>
                <a:lnTo>
                  <a:pt x="0" y="1905000"/>
                </a:lnTo>
                <a:lnTo>
                  <a:pt x="605" y="1854200"/>
                </a:lnTo>
                <a:lnTo>
                  <a:pt x="2414" y="1803400"/>
                </a:lnTo>
                <a:lnTo>
                  <a:pt x="5410" y="1765300"/>
                </a:lnTo>
                <a:lnTo>
                  <a:pt x="9579" y="1714500"/>
                </a:lnTo>
                <a:lnTo>
                  <a:pt x="14908" y="1663700"/>
                </a:lnTo>
                <a:lnTo>
                  <a:pt x="21381" y="1612900"/>
                </a:lnTo>
                <a:lnTo>
                  <a:pt x="28984" y="1574800"/>
                </a:lnTo>
                <a:lnTo>
                  <a:pt x="37703" y="1524000"/>
                </a:lnTo>
                <a:lnTo>
                  <a:pt x="47523" y="1473200"/>
                </a:lnTo>
                <a:lnTo>
                  <a:pt x="58431" y="1435100"/>
                </a:lnTo>
                <a:lnTo>
                  <a:pt x="70410" y="1384300"/>
                </a:lnTo>
                <a:lnTo>
                  <a:pt x="83448" y="1346200"/>
                </a:lnTo>
                <a:lnTo>
                  <a:pt x="97529" y="1295400"/>
                </a:lnTo>
                <a:lnTo>
                  <a:pt x="112639" y="1257300"/>
                </a:lnTo>
                <a:lnTo>
                  <a:pt x="128764" y="1219200"/>
                </a:lnTo>
                <a:lnTo>
                  <a:pt x="145889" y="1168400"/>
                </a:lnTo>
                <a:lnTo>
                  <a:pt x="164000" y="1130300"/>
                </a:lnTo>
                <a:lnTo>
                  <a:pt x="183083" y="1092200"/>
                </a:lnTo>
                <a:lnTo>
                  <a:pt x="203122" y="1041400"/>
                </a:lnTo>
                <a:lnTo>
                  <a:pt x="224104" y="1003300"/>
                </a:lnTo>
                <a:lnTo>
                  <a:pt x="246014" y="965200"/>
                </a:lnTo>
                <a:lnTo>
                  <a:pt x="268838" y="927100"/>
                </a:lnTo>
                <a:lnTo>
                  <a:pt x="292562" y="889000"/>
                </a:lnTo>
                <a:lnTo>
                  <a:pt x="317170" y="850900"/>
                </a:lnTo>
                <a:lnTo>
                  <a:pt x="342648" y="812800"/>
                </a:lnTo>
                <a:lnTo>
                  <a:pt x="368983" y="774700"/>
                </a:lnTo>
                <a:lnTo>
                  <a:pt x="396159" y="736600"/>
                </a:lnTo>
                <a:lnTo>
                  <a:pt x="424162" y="698500"/>
                </a:lnTo>
                <a:lnTo>
                  <a:pt x="452978" y="673100"/>
                </a:lnTo>
                <a:lnTo>
                  <a:pt x="482592" y="635000"/>
                </a:lnTo>
                <a:lnTo>
                  <a:pt x="512990" y="596900"/>
                </a:lnTo>
                <a:lnTo>
                  <a:pt x="544157" y="571500"/>
                </a:lnTo>
                <a:lnTo>
                  <a:pt x="576079" y="533400"/>
                </a:lnTo>
                <a:lnTo>
                  <a:pt x="608742" y="508000"/>
                </a:lnTo>
                <a:lnTo>
                  <a:pt x="642131" y="469900"/>
                </a:lnTo>
                <a:lnTo>
                  <a:pt x="676232" y="444500"/>
                </a:lnTo>
                <a:lnTo>
                  <a:pt x="711030" y="419100"/>
                </a:lnTo>
                <a:lnTo>
                  <a:pt x="746511" y="393700"/>
                </a:lnTo>
                <a:lnTo>
                  <a:pt x="782660" y="368300"/>
                </a:lnTo>
                <a:lnTo>
                  <a:pt x="819464" y="330200"/>
                </a:lnTo>
                <a:lnTo>
                  <a:pt x="856907" y="304800"/>
                </a:lnTo>
                <a:lnTo>
                  <a:pt x="894975" y="292100"/>
                </a:lnTo>
                <a:lnTo>
                  <a:pt x="972928" y="241300"/>
                </a:lnTo>
                <a:lnTo>
                  <a:pt x="1053209" y="190500"/>
                </a:lnTo>
                <a:lnTo>
                  <a:pt x="1094186" y="177800"/>
                </a:lnTo>
                <a:lnTo>
                  <a:pt x="1135702" y="152400"/>
                </a:lnTo>
                <a:lnTo>
                  <a:pt x="1220291" y="127000"/>
                </a:lnTo>
                <a:lnTo>
                  <a:pt x="1263336" y="101600"/>
                </a:lnTo>
                <a:lnTo>
                  <a:pt x="1531198" y="25400"/>
                </a:lnTo>
                <a:lnTo>
                  <a:pt x="2288546" y="25400"/>
                </a:lnTo>
                <a:lnTo>
                  <a:pt x="2556380" y="101600"/>
                </a:lnTo>
                <a:lnTo>
                  <a:pt x="2599420" y="127000"/>
                </a:lnTo>
                <a:lnTo>
                  <a:pt x="2684000" y="152400"/>
                </a:lnTo>
                <a:lnTo>
                  <a:pt x="2725511" y="177800"/>
                </a:lnTo>
                <a:lnTo>
                  <a:pt x="1861796" y="177800"/>
                </a:lnTo>
                <a:lnTo>
                  <a:pt x="1814027" y="190500"/>
                </a:lnTo>
                <a:lnTo>
                  <a:pt x="1719527" y="190500"/>
                </a:lnTo>
                <a:lnTo>
                  <a:pt x="1672830" y="203200"/>
                </a:lnTo>
                <a:lnTo>
                  <a:pt x="1626525" y="203200"/>
                </a:lnTo>
                <a:lnTo>
                  <a:pt x="1535159" y="228600"/>
                </a:lnTo>
                <a:lnTo>
                  <a:pt x="1490133" y="228600"/>
                </a:lnTo>
                <a:lnTo>
                  <a:pt x="1401484" y="254000"/>
                </a:lnTo>
                <a:lnTo>
                  <a:pt x="1357895" y="279400"/>
                </a:lnTo>
                <a:lnTo>
                  <a:pt x="1230278" y="317500"/>
                </a:lnTo>
                <a:lnTo>
                  <a:pt x="1188847" y="342900"/>
                </a:lnTo>
                <a:lnTo>
                  <a:pt x="1147999" y="355600"/>
                </a:lnTo>
                <a:lnTo>
                  <a:pt x="1068122" y="406400"/>
                </a:lnTo>
                <a:lnTo>
                  <a:pt x="1029128" y="431800"/>
                </a:lnTo>
                <a:lnTo>
                  <a:pt x="990786" y="444500"/>
                </a:lnTo>
                <a:lnTo>
                  <a:pt x="953114" y="469900"/>
                </a:lnTo>
                <a:lnTo>
                  <a:pt x="916130" y="495300"/>
                </a:lnTo>
                <a:lnTo>
                  <a:pt x="879850" y="520700"/>
                </a:lnTo>
                <a:lnTo>
                  <a:pt x="844293" y="558800"/>
                </a:lnTo>
                <a:lnTo>
                  <a:pt x="809475" y="584200"/>
                </a:lnTo>
                <a:lnTo>
                  <a:pt x="775414" y="609600"/>
                </a:lnTo>
                <a:lnTo>
                  <a:pt x="742127" y="635000"/>
                </a:lnTo>
                <a:lnTo>
                  <a:pt x="709631" y="673100"/>
                </a:lnTo>
                <a:lnTo>
                  <a:pt x="677945" y="698500"/>
                </a:lnTo>
                <a:lnTo>
                  <a:pt x="647085" y="736600"/>
                </a:lnTo>
                <a:lnTo>
                  <a:pt x="617070" y="774700"/>
                </a:lnTo>
                <a:lnTo>
                  <a:pt x="587915" y="800100"/>
                </a:lnTo>
                <a:lnTo>
                  <a:pt x="559639" y="838200"/>
                </a:lnTo>
                <a:lnTo>
                  <a:pt x="532258" y="876300"/>
                </a:lnTo>
                <a:lnTo>
                  <a:pt x="505791" y="914400"/>
                </a:lnTo>
                <a:lnTo>
                  <a:pt x="480255" y="952500"/>
                </a:lnTo>
                <a:lnTo>
                  <a:pt x="455667" y="990600"/>
                </a:lnTo>
                <a:lnTo>
                  <a:pt x="432045" y="1028700"/>
                </a:lnTo>
                <a:lnTo>
                  <a:pt x="409405" y="1066800"/>
                </a:lnTo>
                <a:lnTo>
                  <a:pt x="387765" y="1104900"/>
                </a:lnTo>
                <a:lnTo>
                  <a:pt x="367144" y="1143000"/>
                </a:lnTo>
                <a:lnTo>
                  <a:pt x="347557" y="1181100"/>
                </a:lnTo>
                <a:lnTo>
                  <a:pt x="329022" y="1219200"/>
                </a:lnTo>
                <a:lnTo>
                  <a:pt x="311558" y="1270000"/>
                </a:lnTo>
                <a:lnTo>
                  <a:pt x="295180" y="1308100"/>
                </a:lnTo>
                <a:lnTo>
                  <a:pt x="279907" y="1346200"/>
                </a:lnTo>
                <a:lnTo>
                  <a:pt x="265756" y="1397000"/>
                </a:lnTo>
                <a:lnTo>
                  <a:pt x="252745" y="1435100"/>
                </a:lnTo>
                <a:lnTo>
                  <a:pt x="240890" y="1485900"/>
                </a:lnTo>
                <a:lnTo>
                  <a:pt x="230209" y="1524000"/>
                </a:lnTo>
                <a:lnTo>
                  <a:pt x="220720" y="1574800"/>
                </a:lnTo>
                <a:lnTo>
                  <a:pt x="212439" y="1625600"/>
                </a:lnTo>
                <a:lnTo>
                  <a:pt x="205385" y="1663700"/>
                </a:lnTo>
                <a:lnTo>
                  <a:pt x="199574" y="1714500"/>
                </a:lnTo>
                <a:lnTo>
                  <a:pt x="195024" y="1765300"/>
                </a:lnTo>
                <a:lnTo>
                  <a:pt x="191753" y="1803400"/>
                </a:lnTo>
                <a:lnTo>
                  <a:pt x="189778" y="1854200"/>
                </a:lnTo>
                <a:lnTo>
                  <a:pt x="189115" y="1905000"/>
                </a:lnTo>
                <a:lnTo>
                  <a:pt x="189778" y="1955800"/>
                </a:lnTo>
                <a:lnTo>
                  <a:pt x="191753" y="1993900"/>
                </a:lnTo>
                <a:lnTo>
                  <a:pt x="195024" y="2044700"/>
                </a:lnTo>
                <a:lnTo>
                  <a:pt x="199574" y="2095500"/>
                </a:lnTo>
                <a:lnTo>
                  <a:pt x="205385" y="2146300"/>
                </a:lnTo>
                <a:lnTo>
                  <a:pt x="212439" y="2184400"/>
                </a:lnTo>
                <a:lnTo>
                  <a:pt x="220720" y="2235200"/>
                </a:lnTo>
                <a:lnTo>
                  <a:pt x="230209" y="2273300"/>
                </a:lnTo>
                <a:lnTo>
                  <a:pt x="240890" y="2324100"/>
                </a:lnTo>
                <a:lnTo>
                  <a:pt x="252745" y="2362200"/>
                </a:lnTo>
                <a:lnTo>
                  <a:pt x="265756" y="2413000"/>
                </a:lnTo>
                <a:lnTo>
                  <a:pt x="279907" y="2451100"/>
                </a:lnTo>
                <a:lnTo>
                  <a:pt x="295180" y="2501900"/>
                </a:lnTo>
                <a:lnTo>
                  <a:pt x="311558" y="2540000"/>
                </a:lnTo>
                <a:lnTo>
                  <a:pt x="329022" y="2578100"/>
                </a:lnTo>
                <a:lnTo>
                  <a:pt x="347557" y="2628900"/>
                </a:lnTo>
                <a:lnTo>
                  <a:pt x="367144" y="2667000"/>
                </a:lnTo>
                <a:lnTo>
                  <a:pt x="387765" y="2705100"/>
                </a:lnTo>
                <a:lnTo>
                  <a:pt x="409405" y="2743200"/>
                </a:lnTo>
                <a:lnTo>
                  <a:pt x="432045" y="2781300"/>
                </a:lnTo>
                <a:lnTo>
                  <a:pt x="455667" y="2819400"/>
                </a:lnTo>
                <a:lnTo>
                  <a:pt x="480255" y="2857500"/>
                </a:lnTo>
                <a:lnTo>
                  <a:pt x="505791" y="2895600"/>
                </a:lnTo>
                <a:lnTo>
                  <a:pt x="532258" y="2933700"/>
                </a:lnTo>
                <a:lnTo>
                  <a:pt x="559639" y="2971800"/>
                </a:lnTo>
                <a:lnTo>
                  <a:pt x="587915" y="3009900"/>
                </a:lnTo>
                <a:lnTo>
                  <a:pt x="617070" y="3035300"/>
                </a:lnTo>
                <a:lnTo>
                  <a:pt x="647085" y="3073400"/>
                </a:lnTo>
                <a:lnTo>
                  <a:pt x="677945" y="3098800"/>
                </a:lnTo>
                <a:lnTo>
                  <a:pt x="709631" y="3136900"/>
                </a:lnTo>
                <a:lnTo>
                  <a:pt x="742127" y="3162300"/>
                </a:lnTo>
                <a:lnTo>
                  <a:pt x="775414" y="3200400"/>
                </a:lnTo>
                <a:lnTo>
                  <a:pt x="809475" y="3225800"/>
                </a:lnTo>
                <a:lnTo>
                  <a:pt x="844293" y="3251200"/>
                </a:lnTo>
                <a:lnTo>
                  <a:pt x="879850" y="3276600"/>
                </a:lnTo>
                <a:lnTo>
                  <a:pt x="916130" y="3302000"/>
                </a:lnTo>
                <a:lnTo>
                  <a:pt x="953114" y="3327400"/>
                </a:lnTo>
                <a:lnTo>
                  <a:pt x="990786" y="3352800"/>
                </a:lnTo>
                <a:lnTo>
                  <a:pt x="1029128" y="3378200"/>
                </a:lnTo>
                <a:lnTo>
                  <a:pt x="1068122" y="3403600"/>
                </a:lnTo>
                <a:lnTo>
                  <a:pt x="1107752" y="3429000"/>
                </a:lnTo>
                <a:lnTo>
                  <a:pt x="1147999" y="3441700"/>
                </a:lnTo>
                <a:lnTo>
                  <a:pt x="1188847" y="3467100"/>
                </a:lnTo>
                <a:lnTo>
                  <a:pt x="1230278" y="3479800"/>
                </a:lnTo>
                <a:lnTo>
                  <a:pt x="1272274" y="3505200"/>
                </a:lnTo>
                <a:lnTo>
                  <a:pt x="1535159" y="3581400"/>
                </a:lnTo>
                <a:lnTo>
                  <a:pt x="1626524" y="3606800"/>
                </a:lnTo>
                <a:lnTo>
                  <a:pt x="1672830" y="3606800"/>
                </a:lnTo>
                <a:lnTo>
                  <a:pt x="1719527" y="3619500"/>
                </a:lnTo>
                <a:lnTo>
                  <a:pt x="2745997" y="3619500"/>
                </a:lnTo>
                <a:lnTo>
                  <a:pt x="2725511" y="3632200"/>
                </a:lnTo>
                <a:lnTo>
                  <a:pt x="2684000" y="3644900"/>
                </a:lnTo>
                <a:lnTo>
                  <a:pt x="2641965" y="3670300"/>
                </a:lnTo>
                <a:lnTo>
                  <a:pt x="2556380" y="3695700"/>
                </a:lnTo>
                <a:lnTo>
                  <a:pt x="2512859" y="3721100"/>
                </a:lnTo>
                <a:lnTo>
                  <a:pt x="2334255" y="3771900"/>
                </a:lnTo>
                <a:close/>
              </a:path>
              <a:path w="3819525" h="3810000">
                <a:moveTo>
                  <a:pt x="2745997" y="3619500"/>
                </a:moveTo>
                <a:lnTo>
                  <a:pt x="2100225" y="3619500"/>
                </a:lnTo>
                <a:lnTo>
                  <a:pt x="2146917" y="3606800"/>
                </a:lnTo>
                <a:lnTo>
                  <a:pt x="2193217" y="3606800"/>
                </a:lnTo>
                <a:lnTo>
                  <a:pt x="2284573" y="3581400"/>
                </a:lnTo>
                <a:lnTo>
                  <a:pt x="2547431" y="3505200"/>
                </a:lnTo>
                <a:lnTo>
                  <a:pt x="2589423" y="3479800"/>
                </a:lnTo>
                <a:lnTo>
                  <a:pt x="2630849" y="3467100"/>
                </a:lnTo>
                <a:lnTo>
                  <a:pt x="2671693" y="3441700"/>
                </a:lnTo>
                <a:lnTo>
                  <a:pt x="2711936" y="3429000"/>
                </a:lnTo>
                <a:lnTo>
                  <a:pt x="2751562" y="3403600"/>
                </a:lnTo>
                <a:lnTo>
                  <a:pt x="2790552" y="3378200"/>
                </a:lnTo>
                <a:lnTo>
                  <a:pt x="2828890" y="3352800"/>
                </a:lnTo>
                <a:lnTo>
                  <a:pt x="2866558" y="3327400"/>
                </a:lnTo>
                <a:lnTo>
                  <a:pt x="2903539" y="3302000"/>
                </a:lnTo>
                <a:lnTo>
                  <a:pt x="2939815" y="3276600"/>
                </a:lnTo>
                <a:lnTo>
                  <a:pt x="2975369" y="3251200"/>
                </a:lnTo>
                <a:lnTo>
                  <a:pt x="3010184" y="3225800"/>
                </a:lnTo>
                <a:lnTo>
                  <a:pt x="3044242" y="3200400"/>
                </a:lnTo>
                <a:lnTo>
                  <a:pt x="3077525" y="3162300"/>
                </a:lnTo>
                <a:lnTo>
                  <a:pt x="3110017" y="3136900"/>
                </a:lnTo>
                <a:lnTo>
                  <a:pt x="3141701" y="3098800"/>
                </a:lnTo>
                <a:lnTo>
                  <a:pt x="3172557" y="3073400"/>
                </a:lnTo>
                <a:lnTo>
                  <a:pt x="3202570" y="3035300"/>
                </a:lnTo>
                <a:lnTo>
                  <a:pt x="3231722" y="3009900"/>
                </a:lnTo>
                <a:lnTo>
                  <a:pt x="3259996" y="2971800"/>
                </a:lnTo>
                <a:lnTo>
                  <a:pt x="3287374" y="2933700"/>
                </a:lnTo>
                <a:lnTo>
                  <a:pt x="3313838" y="2895600"/>
                </a:lnTo>
                <a:lnTo>
                  <a:pt x="3339372" y="2857500"/>
                </a:lnTo>
                <a:lnTo>
                  <a:pt x="3363958" y="2819400"/>
                </a:lnTo>
                <a:lnTo>
                  <a:pt x="3387578" y="2781300"/>
                </a:lnTo>
                <a:lnTo>
                  <a:pt x="3410216" y="2743200"/>
                </a:lnTo>
                <a:lnTo>
                  <a:pt x="3431853" y="2705100"/>
                </a:lnTo>
                <a:lnTo>
                  <a:pt x="3452473" y="2667000"/>
                </a:lnTo>
                <a:lnTo>
                  <a:pt x="3472058" y="2628900"/>
                </a:lnTo>
                <a:lnTo>
                  <a:pt x="3490591" y="2578100"/>
                </a:lnTo>
                <a:lnTo>
                  <a:pt x="3508054" y="2540000"/>
                </a:lnTo>
                <a:lnTo>
                  <a:pt x="3524430" y="2501900"/>
                </a:lnTo>
                <a:lnTo>
                  <a:pt x="3539701" y="2451100"/>
                </a:lnTo>
                <a:lnTo>
                  <a:pt x="3553851" y="2413000"/>
                </a:lnTo>
                <a:lnTo>
                  <a:pt x="3566862" y="2362200"/>
                </a:lnTo>
                <a:lnTo>
                  <a:pt x="3578716" y="2324100"/>
                </a:lnTo>
                <a:lnTo>
                  <a:pt x="3589395" y="2273300"/>
                </a:lnTo>
                <a:lnTo>
                  <a:pt x="3598884" y="2235200"/>
                </a:lnTo>
                <a:lnTo>
                  <a:pt x="3607164" y="2184400"/>
                </a:lnTo>
                <a:lnTo>
                  <a:pt x="3614217" y="2146300"/>
                </a:lnTo>
                <a:lnTo>
                  <a:pt x="3620028" y="2095500"/>
                </a:lnTo>
                <a:lnTo>
                  <a:pt x="3624577" y="2044700"/>
                </a:lnTo>
                <a:lnTo>
                  <a:pt x="3627848" y="1993900"/>
                </a:lnTo>
                <a:lnTo>
                  <a:pt x="3629823" y="1955800"/>
                </a:lnTo>
                <a:lnTo>
                  <a:pt x="3630486" y="1905000"/>
                </a:lnTo>
                <a:lnTo>
                  <a:pt x="3629823" y="1854200"/>
                </a:lnTo>
                <a:lnTo>
                  <a:pt x="3627848" y="1803400"/>
                </a:lnTo>
                <a:lnTo>
                  <a:pt x="3624577" y="1765300"/>
                </a:lnTo>
                <a:lnTo>
                  <a:pt x="3620028" y="1714500"/>
                </a:lnTo>
                <a:lnTo>
                  <a:pt x="3614217" y="1663700"/>
                </a:lnTo>
                <a:lnTo>
                  <a:pt x="3607164" y="1625600"/>
                </a:lnTo>
                <a:lnTo>
                  <a:pt x="3598884" y="1574800"/>
                </a:lnTo>
                <a:lnTo>
                  <a:pt x="3589395" y="1524000"/>
                </a:lnTo>
                <a:lnTo>
                  <a:pt x="3578716" y="1485900"/>
                </a:lnTo>
                <a:lnTo>
                  <a:pt x="3566862" y="1435100"/>
                </a:lnTo>
                <a:lnTo>
                  <a:pt x="3553851" y="1397000"/>
                </a:lnTo>
                <a:lnTo>
                  <a:pt x="3539701" y="1346200"/>
                </a:lnTo>
                <a:lnTo>
                  <a:pt x="3524430" y="1308100"/>
                </a:lnTo>
                <a:lnTo>
                  <a:pt x="3508054" y="1270000"/>
                </a:lnTo>
                <a:lnTo>
                  <a:pt x="3490591" y="1219200"/>
                </a:lnTo>
                <a:lnTo>
                  <a:pt x="3472058" y="1181100"/>
                </a:lnTo>
                <a:lnTo>
                  <a:pt x="3452473" y="1143000"/>
                </a:lnTo>
                <a:lnTo>
                  <a:pt x="3431853" y="1104900"/>
                </a:lnTo>
                <a:lnTo>
                  <a:pt x="3410216" y="1066800"/>
                </a:lnTo>
                <a:lnTo>
                  <a:pt x="3387578" y="1028700"/>
                </a:lnTo>
                <a:lnTo>
                  <a:pt x="3363958" y="990600"/>
                </a:lnTo>
                <a:lnTo>
                  <a:pt x="3339372" y="952500"/>
                </a:lnTo>
                <a:lnTo>
                  <a:pt x="3313838" y="914400"/>
                </a:lnTo>
                <a:lnTo>
                  <a:pt x="3287374" y="876300"/>
                </a:lnTo>
                <a:lnTo>
                  <a:pt x="3259996" y="838200"/>
                </a:lnTo>
                <a:lnTo>
                  <a:pt x="3231722" y="800100"/>
                </a:lnTo>
                <a:lnTo>
                  <a:pt x="3202570" y="774700"/>
                </a:lnTo>
                <a:lnTo>
                  <a:pt x="3172557" y="736600"/>
                </a:lnTo>
                <a:lnTo>
                  <a:pt x="3141701" y="698500"/>
                </a:lnTo>
                <a:lnTo>
                  <a:pt x="3110017" y="673100"/>
                </a:lnTo>
                <a:lnTo>
                  <a:pt x="3077525" y="635000"/>
                </a:lnTo>
                <a:lnTo>
                  <a:pt x="3044242" y="609600"/>
                </a:lnTo>
                <a:lnTo>
                  <a:pt x="3010184" y="584200"/>
                </a:lnTo>
                <a:lnTo>
                  <a:pt x="2975369" y="558800"/>
                </a:lnTo>
                <a:lnTo>
                  <a:pt x="2939815" y="520700"/>
                </a:lnTo>
                <a:lnTo>
                  <a:pt x="2903539" y="495300"/>
                </a:lnTo>
                <a:lnTo>
                  <a:pt x="2866558" y="469900"/>
                </a:lnTo>
                <a:lnTo>
                  <a:pt x="2828890" y="444500"/>
                </a:lnTo>
                <a:lnTo>
                  <a:pt x="2790552" y="431800"/>
                </a:lnTo>
                <a:lnTo>
                  <a:pt x="2751562" y="406400"/>
                </a:lnTo>
                <a:lnTo>
                  <a:pt x="2671693" y="355600"/>
                </a:lnTo>
                <a:lnTo>
                  <a:pt x="2630849" y="342900"/>
                </a:lnTo>
                <a:lnTo>
                  <a:pt x="2589423" y="317500"/>
                </a:lnTo>
                <a:lnTo>
                  <a:pt x="2461819" y="279400"/>
                </a:lnTo>
                <a:lnTo>
                  <a:pt x="2418234" y="254000"/>
                </a:lnTo>
                <a:lnTo>
                  <a:pt x="2329594" y="228600"/>
                </a:lnTo>
                <a:lnTo>
                  <a:pt x="2284573" y="228600"/>
                </a:lnTo>
                <a:lnTo>
                  <a:pt x="2193217" y="203200"/>
                </a:lnTo>
                <a:lnTo>
                  <a:pt x="2146917" y="203200"/>
                </a:lnTo>
                <a:lnTo>
                  <a:pt x="2100225" y="190500"/>
                </a:lnTo>
                <a:lnTo>
                  <a:pt x="2005735" y="190500"/>
                </a:lnTo>
                <a:lnTo>
                  <a:pt x="1957972" y="177800"/>
                </a:lnTo>
                <a:lnTo>
                  <a:pt x="2725511" y="177800"/>
                </a:lnTo>
                <a:lnTo>
                  <a:pt x="2766483" y="190500"/>
                </a:lnTo>
                <a:lnTo>
                  <a:pt x="2846754" y="241300"/>
                </a:lnTo>
                <a:lnTo>
                  <a:pt x="2924697" y="292100"/>
                </a:lnTo>
                <a:lnTo>
                  <a:pt x="2962760" y="304800"/>
                </a:lnTo>
                <a:lnTo>
                  <a:pt x="3000198" y="330200"/>
                </a:lnTo>
                <a:lnTo>
                  <a:pt x="3036996" y="368300"/>
                </a:lnTo>
                <a:lnTo>
                  <a:pt x="3073140" y="393700"/>
                </a:lnTo>
                <a:lnTo>
                  <a:pt x="3108616" y="419100"/>
                </a:lnTo>
                <a:lnTo>
                  <a:pt x="3143409" y="444500"/>
                </a:lnTo>
                <a:lnTo>
                  <a:pt x="3177505" y="469900"/>
                </a:lnTo>
                <a:lnTo>
                  <a:pt x="3210889" y="508000"/>
                </a:lnTo>
                <a:lnTo>
                  <a:pt x="3243547" y="533400"/>
                </a:lnTo>
                <a:lnTo>
                  <a:pt x="3275464" y="571500"/>
                </a:lnTo>
                <a:lnTo>
                  <a:pt x="3306626" y="596900"/>
                </a:lnTo>
                <a:lnTo>
                  <a:pt x="3337020" y="635000"/>
                </a:lnTo>
                <a:lnTo>
                  <a:pt x="3366629" y="673100"/>
                </a:lnTo>
                <a:lnTo>
                  <a:pt x="3395440" y="698500"/>
                </a:lnTo>
                <a:lnTo>
                  <a:pt x="3423438" y="736600"/>
                </a:lnTo>
                <a:lnTo>
                  <a:pt x="3450610" y="774700"/>
                </a:lnTo>
                <a:lnTo>
                  <a:pt x="3476940" y="812800"/>
                </a:lnTo>
                <a:lnTo>
                  <a:pt x="3502414" y="850900"/>
                </a:lnTo>
                <a:lnTo>
                  <a:pt x="3527018" y="889000"/>
                </a:lnTo>
                <a:lnTo>
                  <a:pt x="3550737" y="927100"/>
                </a:lnTo>
                <a:lnTo>
                  <a:pt x="3573557" y="965200"/>
                </a:lnTo>
                <a:lnTo>
                  <a:pt x="3595463" y="1003300"/>
                </a:lnTo>
                <a:lnTo>
                  <a:pt x="3616441" y="1041400"/>
                </a:lnTo>
                <a:lnTo>
                  <a:pt x="3636477" y="1092200"/>
                </a:lnTo>
                <a:lnTo>
                  <a:pt x="3655556" y="1130300"/>
                </a:lnTo>
                <a:lnTo>
                  <a:pt x="3673664" y="1168400"/>
                </a:lnTo>
                <a:lnTo>
                  <a:pt x="3690786" y="1219200"/>
                </a:lnTo>
                <a:lnTo>
                  <a:pt x="3706908" y="1257300"/>
                </a:lnTo>
                <a:lnTo>
                  <a:pt x="3722015" y="1295400"/>
                </a:lnTo>
                <a:lnTo>
                  <a:pt x="3736093" y="1346200"/>
                </a:lnTo>
                <a:lnTo>
                  <a:pt x="3749128" y="1384300"/>
                </a:lnTo>
                <a:lnTo>
                  <a:pt x="3761105" y="1435100"/>
                </a:lnTo>
                <a:lnTo>
                  <a:pt x="3772010" y="1473200"/>
                </a:lnTo>
                <a:lnTo>
                  <a:pt x="3781829" y="1524000"/>
                </a:lnTo>
                <a:lnTo>
                  <a:pt x="3790546" y="1574800"/>
                </a:lnTo>
                <a:lnTo>
                  <a:pt x="3798148" y="1612900"/>
                </a:lnTo>
                <a:lnTo>
                  <a:pt x="3804619" y="1663700"/>
                </a:lnTo>
                <a:lnTo>
                  <a:pt x="3809947" y="1714500"/>
                </a:lnTo>
                <a:lnTo>
                  <a:pt x="3814116" y="1765300"/>
                </a:lnTo>
                <a:lnTo>
                  <a:pt x="3817111" y="1803400"/>
                </a:lnTo>
                <a:lnTo>
                  <a:pt x="3818919" y="1854200"/>
                </a:lnTo>
                <a:lnTo>
                  <a:pt x="3819525" y="1905000"/>
                </a:lnTo>
                <a:lnTo>
                  <a:pt x="3818919" y="1955800"/>
                </a:lnTo>
                <a:lnTo>
                  <a:pt x="3817111" y="1993900"/>
                </a:lnTo>
                <a:lnTo>
                  <a:pt x="3814116" y="2044700"/>
                </a:lnTo>
                <a:lnTo>
                  <a:pt x="3809947" y="2095500"/>
                </a:lnTo>
                <a:lnTo>
                  <a:pt x="3804619" y="2146300"/>
                </a:lnTo>
                <a:lnTo>
                  <a:pt x="3798148" y="2184400"/>
                </a:lnTo>
                <a:lnTo>
                  <a:pt x="3790546" y="2235200"/>
                </a:lnTo>
                <a:lnTo>
                  <a:pt x="3781829" y="2286000"/>
                </a:lnTo>
                <a:lnTo>
                  <a:pt x="3772010" y="2324100"/>
                </a:lnTo>
                <a:lnTo>
                  <a:pt x="3761105" y="2374900"/>
                </a:lnTo>
                <a:lnTo>
                  <a:pt x="3749128" y="2413000"/>
                </a:lnTo>
                <a:lnTo>
                  <a:pt x="3736093" y="2463800"/>
                </a:lnTo>
                <a:lnTo>
                  <a:pt x="3722015" y="2501900"/>
                </a:lnTo>
                <a:lnTo>
                  <a:pt x="3706908" y="2552700"/>
                </a:lnTo>
                <a:lnTo>
                  <a:pt x="3690786" y="2590800"/>
                </a:lnTo>
                <a:lnTo>
                  <a:pt x="3673664" y="2641600"/>
                </a:lnTo>
                <a:lnTo>
                  <a:pt x="3655556" y="2679700"/>
                </a:lnTo>
                <a:lnTo>
                  <a:pt x="3636477" y="2717800"/>
                </a:lnTo>
                <a:lnTo>
                  <a:pt x="3616441" y="2755900"/>
                </a:lnTo>
                <a:lnTo>
                  <a:pt x="3595463" y="2806700"/>
                </a:lnTo>
                <a:lnTo>
                  <a:pt x="3573557" y="2844800"/>
                </a:lnTo>
                <a:lnTo>
                  <a:pt x="3550737" y="2882900"/>
                </a:lnTo>
                <a:lnTo>
                  <a:pt x="3527018" y="2921000"/>
                </a:lnTo>
                <a:lnTo>
                  <a:pt x="3502414" y="2959100"/>
                </a:lnTo>
                <a:lnTo>
                  <a:pt x="3476940" y="2997200"/>
                </a:lnTo>
                <a:lnTo>
                  <a:pt x="3450610" y="3035300"/>
                </a:lnTo>
                <a:lnTo>
                  <a:pt x="3423438" y="3060700"/>
                </a:lnTo>
                <a:lnTo>
                  <a:pt x="3395440" y="3098800"/>
                </a:lnTo>
                <a:lnTo>
                  <a:pt x="3366629" y="3136900"/>
                </a:lnTo>
                <a:lnTo>
                  <a:pt x="3337020" y="3175000"/>
                </a:lnTo>
                <a:lnTo>
                  <a:pt x="3306626" y="3200400"/>
                </a:lnTo>
                <a:lnTo>
                  <a:pt x="3275464" y="3238500"/>
                </a:lnTo>
                <a:lnTo>
                  <a:pt x="3243547" y="3263900"/>
                </a:lnTo>
                <a:lnTo>
                  <a:pt x="3210889" y="3302000"/>
                </a:lnTo>
                <a:lnTo>
                  <a:pt x="3177505" y="3327400"/>
                </a:lnTo>
                <a:lnTo>
                  <a:pt x="3143409" y="3365500"/>
                </a:lnTo>
                <a:lnTo>
                  <a:pt x="3108616" y="3390900"/>
                </a:lnTo>
                <a:lnTo>
                  <a:pt x="3073140" y="3416300"/>
                </a:lnTo>
                <a:lnTo>
                  <a:pt x="3036996" y="3441700"/>
                </a:lnTo>
                <a:lnTo>
                  <a:pt x="3000198" y="3467100"/>
                </a:lnTo>
                <a:lnTo>
                  <a:pt x="2962760" y="3492500"/>
                </a:lnTo>
                <a:lnTo>
                  <a:pt x="2924697" y="3517900"/>
                </a:lnTo>
                <a:lnTo>
                  <a:pt x="2846754" y="3568700"/>
                </a:lnTo>
                <a:lnTo>
                  <a:pt x="2806902" y="3594100"/>
                </a:lnTo>
                <a:lnTo>
                  <a:pt x="2766483" y="3606800"/>
                </a:lnTo>
                <a:lnTo>
                  <a:pt x="2745997" y="3619500"/>
                </a:lnTo>
                <a:close/>
              </a:path>
              <a:path w="3819525" h="3810000">
                <a:moveTo>
                  <a:pt x="2195959" y="3797300"/>
                </a:moveTo>
                <a:lnTo>
                  <a:pt x="1623793" y="3797300"/>
                </a:lnTo>
                <a:lnTo>
                  <a:pt x="1531198" y="3771900"/>
                </a:lnTo>
                <a:lnTo>
                  <a:pt x="2288546" y="3771900"/>
                </a:lnTo>
                <a:lnTo>
                  <a:pt x="2195959" y="3797300"/>
                </a:lnTo>
                <a:close/>
              </a:path>
              <a:path w="3819525" h="3810000">
                <a:moveTo>
                  <a:pt x="2054373" y="3810000"/>
                </a:moveTo>
                <a:lnTo>
                  <a:pt x="1765390" y="3810000"/>
                </a:lnTo>
                <a:lnTo>
                  <a:pt x="1717850" y="3797300"/>
                </a:lnTo>
                <a:lnTo>
                  <a:pt x="2101910" y="3797300"/>
                </a:lnTo>
                <a:lnTo>
                  <a:pt x="2054373" y="3810000"/>
                </a:lnTo>
                <a:close/>
              </a:path>
            </a:pathLst>
          </a:custGeom>
          <a:solidFill>
            <a:srgbClr val="E4FA5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13420169" y="3700384"/>
            <a:ext cx="1250315" cy="1478280"/>
          </a:xfrm>
          <a:custGeom>
            <a:avLst/>
            <a:gdLst/>
            <a:ahLst/>
            <a:cxnLst/>
            <a:rect l="l" t="t" r="r" b="b"/>
            <a:pathLst>
              <a:path w="1250315" h="1478279">
                <a:moveTo>
                  <a:pt x="35067" y="1456561"/>
                </a:moveTo>
                <a:lnTo>
                  <a:pt x="27699" y="1452390"/>
                </a:lnTo>
                <a:lnTo>
                  <a:pt x="7617" y="1425597"/>
                </a:lnTo>
                <a:lnTo>
                  <a:pt x="0" y="1388088"/>
                </a:lnTo>
                <a:lnTo>
                  <a:pt x="0" y="88551"/>
                </a:lnTo>
                <a:lnTo>
                  <a:pt x="12692" y="43585"/>
                </a:lnTo>
                <a:lnTo>
                  <a:pt x="44960" y="12298"/>
                </a:lnTo>
                <a:lnTo>
                  <a:pt x="88087" y="0"/>
                </a:lnTo>
                <a:lnTo>
                  <a:pt x="133359" y="12000"/>
                </a:lnTo>
                <a:lnTo>
                  <a:pt x="261552" y="88551"/>
                </a:lnTo>
                <a:lnTo>
                  <a:pt x="177279" y="88551"/>
                </a:lnTo>
                <a:lnTo>
                  <a:pt x="43901" y="165092"/>
                </a:lnTo>
                <a:lnTo>
                  <a:pt x="177279" y="244740"/>
                </a:lnTo>
                <a:lnTo>
                  <a:pt x="177279" y="1229771"/>
                </a:lnTo>
                <a:lnTo>
                  <a:pt x="43901" y="1311575"/>
                </a:lnTo>
                <a:lnTo>
                  <a:pt x="15813" y="1337719"/>
                </a:lnTo>
                <a:lnTo>
                  <a:pt x="3105" y="1369057"/>
                </a:lnTo>
                <a:lnTo>
                  <a:pt x="3697" y="1401992"/>
                </a:lnTo>
                <a:lnTo>
                  <a:pt x="15510" y="1432922"/>
                </a:lnTo>
                <a:lnTo>
                  <a:pt x="35067" y="1456561"/>
                </a:lnTo>
                <a:close/>
              </a:path>
              <a:path w="1250315" h="1478279">
                <a:moveTo>
                  <a:pt x="177279" y="244740"/>
                </a:moveTo>
                <a:lnTo>
                  <a:pt x="43901" y="165092"/>
                </a:lnTo>
                <a:lnTo>
                  <a:pt x="177279" y="88551"/>
                </a:lnTo>
                <a:lnTo>
                  <a:pt x="177279" y="244740"/>
                </a:lnTo>
                <a:close/>
              </a:path>
              <a:path w="1250315" h="1478279">
                <a:moveTo>
                  <a:pt x="991034" y="730679"/>
                </a:moveTo>
                <a:lnTo>
                  <a:pt x="177279" y="244740"/>
                </a:lnTo>
                <a:lnTo>
                  <a:pt x="177279" y="88551"/>
                </a:lnTo>
                <a:lnTo>
                  <a:pt x="261552" y="88551"/>
                </a:lnTo>
                <a:lnTo>
                  <a:pt x="1206971" y="653107"/>
                </a:lnTo>
                <a:lnTo>
                  <a:pt x="1117514" y="653107"/>
                </a:lnTo>
                <a:lnTo>
                  <a:pt x="991034" y="730679"/>
                </a:lnTo>
                <a:close/>
              </a:path>
              <a:path w="1250315" h="1478279">
                <a:moveTo>
                  <a:pt x="1117514" y="806208"/>
                </a:moveTo>
                <a:lnTo>
                  <a:pt x="991034" y="730679"/>
                </a:lnTo>
                <a:lnTo>
                  <a:pt x="1117514" y="653107"/>
                </a:lnTo>
                <a:lnTo>
                  <a:pt x="1117514" y="806208"/>
                </a:lnTo>
                <a:close/>
              </a:path>
              <a:path w="1250315" h="1478279">
                <a:moveTo>
                  <a:pt x="1206972" y="806208"/>
                </a:moveTo>
                <a:lnTo>
                  <a:pt x="1117514" y="806208"/>
                </a:lnTo>
                <a:lnTo>
                  <a:pt x="1117514" y="653107"/>
                </a:lnTo>
                <a:lnTo>
                  <a:pt x="1206971" y="653107"/>
                </a:lnTo>
                <a:lnTo>
                  <a:pt x="1239408" y="686724"/>
                </a:lnTo>
                <a:lnTo>
                  <a:pt x="1250015" y="729561"/>
                </a:lnTo>
                <a:lnTo>
                  <a:pt x="1239101" y="772446"/>
                </a:lnTo>
                <a:lnTo>
                  <a:pt x="1206972" y="806208"/>
                </a:lnTo>
                <a:close/>
              </a:path>
              <a:path w="1250315" h="1478279">
                <a:moveTo>
                  <a:pt x="108079" y="1473824"/>
                </a:moveTo>
                <a:lnTo>
                  <a:pt x="88639" y="1473824"/>
                </a:lnTo>
                <a:lnTo>
                  <a:pt x="121187" y="1468465"/>
                </a:lnTo>
                <a:lnTo>
                  <a:pt x="149579" y="1452390"/>
                </a:lnTo>
                <a:lnTo>
                  <a:pt x="169662" y="1425597"/>
                </a:lnTo>
                <a:lnTo>
                  <a:pt x="177279" y="1388088"/>
                </a:lnTo>
                <a:lnTo>
                  <a:pt x="177279" y="1229771"/>
                </a:lnTo>
                <a:lnTo>
                  <a:pt x="991034" y="730679"/>
                </a:lnTo>
                <a:lnTo>
                  <a:pt x="1117514" y="806208"/>
                </a:lnTo>
                <a:lnTo>
                  <a:pt x="1206972" y="806208"/>
                </a:lnTo>
                <a:lnTo>
                  <a:pt x="133358" y="1464610"/>
                </a:lnTo>
                <a:lnTo>
                  <a:pt x="108079" y="1473824"/>
                </a:lnTo>
                <a:close/>
              </a:path>
              <a:path w="1250315" h="1478279">
                <a:moveTo>
                  <a:pt x="88639" y="1473824"/>
                </a:moveTo>
                <a:lnTo>
                  <a:pt x="35067" y="1456561"/>
                </a:lnTo>
                <a:lnTo>
                  <a:pt x="3697" y="1401992"/>
                </a:lnTo>
                <a:lnTo>
                  <a:pt x="3105" y="1369057"/>
                </a:lnTo>
                <a:lnTo>
                  <a:pt x="15813" y="1337719"/>
                </a:lnTo>
                <a:lnTo>
                  <a:pt x="43901" y="1311575"/>
                </a:lnTo>
                <a:lnTo>
                  <a:pt x="177279" y="1229771"/>
                </a:lnTo>
                <a:lnTo>
                  <a:pt x="177279" y="1388088"/>
                </a:lnTo>
                <a:lnTo>
                  <a:pt x="169662" y="1425597"/>
                </a:lnTo>
                <a:lnTo>
                  <a:pt x="149579" y="1452390"/>
                </a:lnTo>
                <a:lnTo>
                  <a:pt x="121187" y="1468465"/>
                </a:lnTo>
                <a:lnTo>
                  <a:pt x="88639" y="1473824"/>
                </a:lnTo>
                <a:close/>
              </a:path>
              <a:path w="1250315" h="1478279">
                <a:moveTo>
                  <a:pt x="97467" y="1477692"/>
                </a:moveTo>
                <a:lnTo>
                  <a:pt x="64475" y="1474371"/>
                </a:lnTo>
                <a:lnTo>
                  <a:pt x="36463" y="1458248"/>
                </a:lnTo>
                <a:lnTo>
                  <a:pt x="35067" y="1456561"/>
                </a:lnTo>
                <a:lnTo>
                  <a:pt x="56092" y="1468465"/>
                </a:lnTo>
                <a:lnTo>
                  <a:pt x="88639" y="1473824"/>
                </a:lnTo>
                <a:lnTo>
                  <a:pt x="108079" y="1473824"/>
                </a:lnTo>
                <a:lnTo>
                  <a:pt x="97467" y="1477692"/>
                </a:lnTo>
                <a:close/>
              </a:path>
            </a:pathLst>
          </a:custGeom>
          <a:solidFill>
            <a:srgbClr val="E4FA5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8336382" y="0"/>
            <a:ext cx="504825" cy="1135380"/>
          </a:xfrm>
          <a:custGeom>
            <a:avLst/>
            <a:gdLst/>
            <a:ahLst/>
            <a:cxnLst/>
            <a:rect l="l" t="t" r="r" b="b"/>
            <a:pathLst>
              <a:path w="504825" h="1135380">
                <a:moveTo>
                  <a:pt x="0" y="1134873"/>
                </a:moveTo>
                <a:lnTo>
                  <a:pt x="0" y="0"/>
                </a:lnTo>
                <a:lnTo>
                  <a:pt x="504824" y="0"/>
                </a:lnTo>
                <a:lnTo>
                  <a:pt x="504824" y="1134873"/>
                </a:lnTo>
                <a:lnTo>
                  <a:pt x="0" y="1134873"/>
                </a:lnTo>
                <a:close/>
              </a:path>
            </a:pathLst>
          </a:custGeom>
          <a:solidFill>
            <a:srgbClr val="F4F5E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9703958" y="795718"/>
            <a:ext cx="7315200" cy="67119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  <a:tabLst>
                <a:tab pos="4231005" algn="l"/>
              </a:tabLst>
            </a:pPr>
            <a:r>
              <a:rPr sz="4200" b="0" spc="1260" dirty="0">
                <a:solidFill>
                  <a:srgbClr val="F4F5EF"/>
                </a:solidFill>
                <a:latin typeface="Century Gothic"/>
                <a:cs typeface="Century Gothic"/>
              </a:rPr>
              <a:t>MENGEDIT	</a:t>
            </a:r>
            <a:r>
              <a:rPr sz="4200" b="0" spc="1190" dirty="0">
                <a:solidFill>
                  <a:srgbClr val="F4F5EF"/>
                </a:solidFill>
                <a:latin typeface="Century Gothic"/>
                <a:cs typeface="Century Gothic"/>
              </a:rPr>
              <a:t>FORMAT</a:t>
            </a:r>
            <a:endParaRPr sz="4200">
              <a:latin typeface="Century Gothic"/>
              <a:cs typeface="Century Gothic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3913537" y="8918168"/>
            <a:ext cx="111125" cy="1369060"/>
          </a:xfrm>
          <a:custGeom>
            <a:avLst/>
            <a:gdLst/>
            <a:ahLst/>
            <a:cxnLst/>
            <a:rect l="l" t="t" r="r" b="b"/>
            <a:pathLst>
              <a:path w="111125" h="1369059">
                <a:moveTo>
                  <a:pt x="110595" y="0"/>
                </a:moveTo>
                <a:lnTo>
                  <a:pt x="110595" y="1368831"/>
                </a:lnTo>
                <a:lnTo>
                  <a:pt x="0" y="1368831"/>
                </a:lnTo>
                <a:lnTo>
                  <a:pt x="0" y="0"/>
                </a:lnTo>
                <a:lnTo>
                  <a:pt x="110595" y="0"/>
                </a:lnTo>
                <a:close/>
              </a:path>
            </a:pathLst>
          </a:custGeom>
          <a:solidFill>
            <a:srgbClr val="E4FA5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4611465" y="9258300"/>
            <a:ext cx="951865" cy="952500"/>
          </a:xfrm>
          <a:custGeom>
            <a:avLst/>
            <a:gdLst/>
            <a:ahLst/>
            <a:cxnLst/>
            <a:rect l="l" t="t" r="r" b="b"/>
            <a:pathLst>
              <a:path w="951864" h="952500">
                <a:moveTo>
                  <a:pt x="475895" y="952499"/>
                </a:moveTo>
                <a:lnTo>
                  <a:pt x="427370" y="950033"/>
                </a:lnTo>
                <a:lnTo>
                  <a:pt x="380217" y="942797"/>
                </a:lnTo>
                <a:lnTo>
                  <a:pt x="334677" y="931031"/>
                </a:lnTo>
                <a:lnTo>
                  <a:pt x="290994" y="914977"/>
                </a:lnTo>
                <a:lnTo>
                  <a:pt x="249411" y="894878"/>
                </a:lnTo>
                <a:lnTo>
                  <a:pt x="210171" y="870975"/>
                </a:lnTo>
                <a:lnTo>
                  <a:pt x="173515" y="843509"/>
                </a:lnTo>
                <a:lnTo>
                  <a:pt x="139688" y="812723"/>
                </a:lnTo>
                <a:lnTo>
                  <a:pt x="108931" y="778858"/>
                </a:lnTo>
                <a:lnTo>
                  <a:pt x="81487" y="742155"/>
                </a:lnTo>
                <a:lnTo>
                  <a:pt x="57599" y="702857"/>
                </a:lnTo>
                <a:lnTo>
                  <a:pt x="37511" y="661206"/>
                </a:lnTo>
                <a:lnTo>
                  <a:pt x="21464" y="617442"/>
                </a:lnTo>
                <a:lnTo>
                  <a:pt x="9701" y="571808"/>
                </a:lnTo>
                <a:lnTo>
                  <a:pt x="2465" y="524545"/>
                </a:lnTo>
                <a:lnTo>
                  <a:pt x="0" y="475895"/>
                </a:lnTo>
                <a:lnTo>
                  <a:pt x="2465" y="427370"/>
                </a:lnTo>
                <a:lnTo>
                  <a:pt x="9701" y="380217"/>
                </a:lnTo>
                <a:lnTo>
                  <a:pt x="21464" y="334677"/>
                </a:lnTo>
                <a:lnTo>
                  <a:pt x="37511" y="290994"/>
                </a:lnTo>
                <a:lnTo>
                  <a:pt x="57600" y="249411"/>
                </a:lnTo>
                <a:lnTo>
                  <a:pt x="81487" y="210171"/>
                </a:lnTo>
                <a:lnTo>
                  <a:pt x="108931" y="173515"/>
                </a:lnTo>
                <a:lnTo>
                  <a:pt x="139688" y="139688"/>
                </a:lnTo>
                <a:lnTo>
                  <a:pt x="173515" y="108931"/>
                </a:lnTo>
                <a:lnTo>
                  <a:pt x="210171" y="81487"/>
                </a:lnTo>
                <a:lnTo>
                  <a:pt x="249411" y="57600"/>
                </a:lnTo>
                <a:lnTo>
                  <a:pt x="290994" y="37511"/>
                </a:lnTo>
                <a:lnTo>
                  <a:pt x="334677" y="21464"/>
                </a:lnTo>
                <a:lnTo>
                  <a:pt x="380217" y="9701"/>
                </a:lnTo>
                <a:lnTo>
                  <a:pt x="427370" y="2465"/>
                </a:lnTo>
                <a:lnTo>
                  <a:pt x="475895" y="0"/>
                </a:lnTo>
                <a:lnTo>
                  <a:pt x="524537" y="2465"/>
                </a:lnTo>
                <a:lnTo>
                  <a:pt x="571777" y="9701"/>
                </a:lnTo>
                <a:lnTo>
                  <a:pt x="617377" y="21464"/>
                </a:lnTo>
                <a:lnTo>
                  <a:pt x="661095" y="37511"/>
                </a:lnTo>
                <a:lnTo>
                  <a:pt x="702693" y="57600"/>
                </a:lnTo>
                <a:lnTo>
                  <a:pt x="741931" y="81487"/>
                </a:lnTo>
                <a:lnTo>
                  <a:pt x="778569" y="108931"/>
                </a:lnTo>
                <a:lnTo>
                  <a:pt x="812369" y="139688"/>
                </a:lnTo>
                <a:lnTo>
                  <a:pt x="843089" y="173515"/>
                </a:lnTo>
                <a:lnTo>
                  <a:pt x="870490" y="210171"/>
                </a:lnTo>
                <a:lnTo>
                  <a:pt x="894334" y="249411"/>
                </a:lnTo>
                <a:lnTo>
                  <a:pt x="900415" y="262026"/>
                </a:lnTo>
                <a:lnTo>
                  <a:pt x="475895" y="262026"/>
                </a:lnTo>
                <a:lnTo>
                  <a:pt x="427033" y="267703"/>
                </a:lnTo>
                <a:lnTo>
                  <a:pt x="382085" y="283861"/>
                </a:lnTo>
                <a:lnTo>
                  <a:pt x="342366" y="309186"/>
                </a:lnTo>
                <a:lnTo>
                  <a:pt x="309186" y="342366"/>
                </a:lnTo>
                <a:lnTo>
                  <a:pt x="283861" y="382085"/>
                </a:lnTo>
                <a:lnTo>
                  <a:pt x="267703" y="427033"/>
                </a:lnTo>
                <a:lnTo>
                  <a:pt x="262026" y="475895"/>
                </a:lnTo>
                <a:lnTo>
                  <a:pt x="267703" y="524758"/>
                </a:lnTo>
                <a:lnTo>
                  <a:pt x="283861" y="569705"/>
                </a:lnTo>
                <a:lnTo>
                  <a:pt x="309186" y="609425"/>
                </a:lnTo>
                <a:lnTo>
                  <a:pt x="342366" y="642604"/>
                </a:lnTo>
                <a:lnTo>
                  <a:pt x="382085" y="667929"/>
                </a:lnTo>
                <a:lnTo>
                  <a:pt x="427033" y="684087"/>
                </a:lnTo>
                <a:lnTo>
                  <a:pt x="475895" y="689765"/>
                </a:lnTo>
                <a:lnTo>
                  <a:pt x="900944" y="689765"/>
                </a:lnTo>
                <a:lnTo>
                  <a:pt x="894648" y="702857"/>
                </a:lnTo>
                <a:lnTo>
                  <a:pt x="870802" y="742155"/>
                </a:lnTo>
                <a:lnTo>
                  <a:pt x="843383" y="778858"/>
                </a:lnTo>
                <a:lnTo>
                  <a:pt x="812634" y="812723"/>
                </a:lnTo>
                <a:lnTo>
                  <a:pt x="778798" y="843509"/>
                </a:lnTo>
                <a:lnTo>
                  <a:pt x="742118" y="870975"/>
                </a:lnTo>
                <a:lnTo>
                  <a:pt x="702836" y="894878"/>
                </a:lnTo>
                <a:lnTo>
                  <a:pt x="661195" y="914977"/>
                </a:lnTo>
                <a:lnTo>
                  <a:pt x="617437" y="931031"/>
                </a:lnTo>
                <a:lnTo>
                  <a:pt x="571806" y="942797"/>
                </a:lnTo>
                <a:lnTo>
                  <a:pt x="524545" y="950033"/>
                </a:lnTo>
                <a:lnTo>
                  <a:pt x="475895" y="952499"/>
                </a:lnTo>
                <a:close/>
              </a:path>
              <a:path w="951864" h="952500">
                <a:moveTo>
                  <a:pt x="900944" y="689765"/>
                </a:moveTo>
                <a:lnTo>
                  <a:pt x="475895" y="689765"/>
                </a:lnTo>
                <a:lnTo>
                  <a:pt x="524758" y="684087"/>
                </a:lnTo>
                <a:lnTo>
                  <a:pt x="569705" y="667929"/>
                </a:lnTo>
                <a:lnTo>
                  <a:pt x="609425" y="642604"/>
                </a:lnTo>
                <a:lnTo>
                  <a:pt x="642604" y="609425"/>
                </a:lnTo>
                <a:lnTo>
                  <a:pt x="667929" y="569705"/>
                </a:lnTo>
                <a:lnTo>
                  <a:pt x="684087" y="524758"/>
                </a:lnTo>
                <a:lnTo>
                  <a:pt x="689765" y="475895"/>
                </a:lnTo>
                <a:lnTo>
                  <a:pt x="684125" y="427033"/>
                </a:lnTo>
                <a:lnTo>
                  <a:pt x="668053" y="382085"/>
                </a:lnTo>
                <a:lnTo>
                  <a:pt x="642827" y="342366"/>
                </a:lnTo>
                <a:lnTo>
                  <a:pt x="609722" y="309186"/>
                </a:lnTo>
                <a:lnTo>
                  <a:pt x="570015" y="283861"/>
                </a:lnTo>
                <a:lnTo>
                  <a:pt x="524981" y="267703"/>
                </a:lnTo>
                <a:lnTo>
                  <a:pt x="475895" y="262026"/>
                </a:lnTo>
                <a:lnTo>
                  <a:pt x="900415" y="262026"/>
                </a:lnTo>
                <a:lnTo>
                  <a:pt x="930388" y="334677"/>
                </a:lnTo>
                <a:lnTo>
                  <a:pt x="942119" y="380217"/>
                </a:lnTo>
                <a:lnTo>
                  <a:pt x="949333" y="427370"/>
                </a:lnTo>
                <a:lnTo>
                  <a:pt x="951791" y="475895"/>
                </a:lnTo>
                <a:lnTo>
                  <a:pt x="949450" y="524545"/>
                </a:lnTo>
                <a:lnTo>
                  <a:pt x="942322" y="571808"/>
                </a:lnTo>
                <a:lnTo>
                  <a:pt x="930651" y="617442"/>
                </a:lnTo>
                <a:lnTo>
                  <a:pt x="914678" y="661206"/>
                </a:lnTo>
                <a:lnTo>
                  <a:pt x="900944" y="689765"/>
                </a:lnTo>
                <a:close/>
              </a:path>
            </a:pathLst>
          </a:custGeom>
          <a:solidFill>
            <a:srgbClr val="F4F5E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1614645" y="2636938"/>
            <a:ext cx="121406" cy="12140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1614288" y="6548497"/>
            <a:ext cx="121183" cy="121183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1614288" y="7202889"/>
            <a:ext cx="121183" cy="121183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1614288" y="7857281"/>
            <a:ext cx="121183" cy="121183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909319">
              <a:lnSpc>
                <a:spcPct val="100000"/>
              </a:lnSpc>
              <a:spcBef>
                <a:spcPts val="110"/>
              </a:spcBef>
            </a:pPr>
            <a:r>
              <a:rPr spc="5" dirty="0"/>
              <a:t>FORMAT PENULISAN</a:t>
            </a:r>
            <a:r>
              <a:rPr spc="-10" dirty="0"/>
              <a:t> </a:t>
            </a:r>
            <a:r>
              <a:rPr spc="5" dirty="0"/>
              <a:t>SURAT-MENYURAT</a:t>
            </a:r>
          </a:p>
          <a:p>
            <a:pPr marL="895985">
              <a:lnSpc>
                <a:spcPct val="100000"/>
              </a:lnSpc>
              <a:spcBef>
                <a:spcPts val="10"/>
              </a:spcBef>
            </a:pPr>
            <a:endParaRPr sz="2850">
              <a:latin typeface="Times New Roman"/>
              <a:cs typeface="Times New Roman"/>
            </a:endParaRPr>
          </a:p>
          <a:p>
            <a:pPr marL="1310640" indent="-334010">
              <a:lnSpc>
                <a:spcPct val="100000"/>
              </a:lnSpc>
              <a:spcBef>
                <a:spcPts val="5"/>
              </a:spcBef>
              <a:buAutoNum type="arabicPeriod"/>
              <a:tabLst>
                <a:tab pos="1311275" algn="l"/>
              </a:tabLst>
            </a:pPr>
            <a:r>
              <a:rPr sz="2800" b="0" spc="5" dirty="0">
                <a:latin typeface="Arial"/>
                <a:cs typeface="Arial"/>
              </a:rPr>
              <a:t>Full block syle (bentuk lurus</a:t>
            </a:r>
            <a:r>
              <a:rPr sz="2800" b="0" spc="-25" dirty="0">
                <a:latin typeface="Arial"/>
                <a:cs typeface="Arial"/>
              </a:rPr>
              <a:t> </a:t>
            </a:r>
            <a:r>
              <a:rPr sz="2800" b="0" spc="5" dirty="0">
                <a:latin typeface="Arial"/>
                <a:cs typeface="Arial"/>
              </a:rPr>
              <a:t>penuh)</a:t>
            </a:r>
            <a:endParaRPr sz="2800">
              <a:latin typeface="Arial"/>
              <a:cs typeface="Arial"/>
            </a:endParaRPr>
          </a:p>
          <a:p>
            <a:pPr marL="1310640" indent="-334010">
              <a:lnSpc>
                <a:spcPct val="100000"/>
              </a:lnSpc>
              <a:spcBef>
                <a:spcPts val="509"/>
              </a:spcBef>
              <a:buAutoNum type="arabicPeriod"/>
              <a:tabLst>
                <a:tab pos="1311275" algn="l"/>
              </a:tabLst>
            </a:pPr>
            <a:r>
              <a:rPr sz="2800" b="0" spc="5" dirty="0">
                <a:latin typeface="Arial"/>
                <a:cs typeface="Arial"/>
              </a:rPr>
              <a:t>Semi-block Style (bentuk setengah</a:t>
            </a:r>
            <a:r>
              <a:rPr sz="2800" b="0" spc="-20" dirty="0">
                <a:latin typeface="Arial"/>
                <a:cs typeface="Arial"/>
              </a:rPr>
              <a:t> </a:t>
            </a:r>
            <a:r>
              <a:rPr sz="2800" b="0" spc="5" dirty="0">
                <a:latin typeface="Arial"/>
                <a:cs typeface="Arial"/>
              </a:rPr>
              <a:t>llurus)</a:t>
            </a:r>
            <a:endParaRPr sz="2800">
              <a:latin typeface="Arial"/>
              <a:cs typeface="Arial"/>
            </a:endParaRPr>
          </a:p>
          <a:p>
            <a:pPr marL="1310640" indent="-334010">
              <a:lnSpc>
                <a:spcPct val="100000"/>
              </a:lnSpc>
              <a:spcBef>
                <a:spcPts val="509"/>
              </a:spcBef>
              <a:buAutoNum type="arabicPeriod"/>
              <a:tabLst>
                <a:tab pos="1311275" algn="l"/>
              </a:tabLst>
            </a:pPr>
            <a:r>
              <a:rPr sz="2800" b="0" spc="5" dirty="0">
                <a:latin typeface="Arial"/>
                <a:cs typeface="Arial"/>
              </a:rPr>
              <a:t>Block Syle (bentuk</a:t>
            </a:r>
            <a:r>
              <a:rPr sz="2800" b="0" spc="-15" dirty="0">
                <a:latin typeface="Arial"/>
                <a:cs typeface="Arial"/>
              </a:rPr>
              <a:t> </a:t>
            </a:r>
            <a:r>
              <a:rPr sz="2800" b="0" spc="5" dirty="0">
                <a:latin typeface="Arial"/>
                <a:cs typeface="Arial"/>
              </a:rPr>
              <a:t>lurus)</a:t>
            </a:r>
            <a:endParaRPr sz="2800">
              <a:latin typeface="Arial"/>
              <a:cs typeface="Arial"/>
            </a:endParaRPr>
          </a:p>
          <a:p>
            <a:pPr marL="1310640" indent="-334010">
              <a:lnSpc>
                <a:spcPct val="100000"/>
              </a:lnSpc>
              <a:spcBef>
                <a:spcPts val="509"/>
              </a:spcBef>
              <a:buAutoNum type="arabicPeriod"/>
              <a:tabLst>
                <a:tab pos="1311275" algn="l"/>
              </a:tabLst>
            </a:pPr>
            <a:r>
              <a:rPr sz="2800" b="0" spc="5" dirty="0">
                <a:latin typeface="Arial"/>
                <a:cs typeface="Arial"/>
              </a:rPr>
              <a:t>Indented style (bentuk</a:t>
            </a:r>
            <a:r>
              <a:rPr sz="2800" b="0" spc="-15" dirty="0">
                <a:latin typeface="Arial"/>
                <a:cs typeface="Arial"/>
              </a:rPr>
              <a:t> </a:t>
            </a:r>
            <a:r>
              <a:rPr sz="2800" b="0" spc="5" dirty="0">
                <a:latin typeface="Arial"/>
                <a:cs typeface="Arial"/>
              </a:rPr>
              <a:t>bertekuk)</a:t>
            </a:r>
            <a:endParaRPr sz="2800">
              <a:latin typeface="Arial"/>
              <a:cs typeface="Arial"/>
            </a:endParaRPr>
          </a:p>
          <a:p>
            <a:pPr marL="1310640" indent="-334010">
              <a:lnSpc>
                <a:spcPct val="100000"/>
              </a:lnSpc>
              <a:spcBef>
                <a:spcPts val="509"/>
              </a:spcBef>
              <a:buAutoNum type="arabicPeriod"/>
              <a:tabLst>
                <a:tab pos="1311275" algn="l"/>
              </a:tabLst>
            </a:pPr>
            <a:r>
              <a:rPr sz="2800" b="0" spc="5" dirty="0">
                <a:latin typeface="Arial"/>
                <a:cs typeface="Arial"/>
              </a:rPr>
              <a:t>Hanging paragragp syle (bentuk paragraf</a:t>
            </a:r>
            <a:r>
              <a:rPr sz="2800" b="0" spc="-20" dirty="0">
                <a:latin typeface="Arial"/>
                <a:cs typeface="Arial"/>
              </a:rPr>
              <a:t> </a:t>
            </a:r>
            <a:r>
              <a:rPr sz="2800" b="0" spc="5" dirty="0">
                <a:latin typeface="Arial"/>
                <a:cs typeface="Arial"/>
              </a:rPr>
              <a:t>menggantung)</a:t>
            </a:r>
            <a:endParaRPr sz="2800">
              <a:latin typeface="Arial"/>
              <a:cs typeface="Arial"/>
            </a:endParaRPr>
          </a:p>
          <a:p>
            <a:pPr marL="895985">
              <a:lnSpc>
                <a:spcPct val="100000"/>
              </a:lnSpc>
            </a:pPr>
            <a:endParaRPr sz="2800">
              <a:latin typeface="Arial"/>
              <a:cs typeface="Arial"/>
            </a:endParaRPr>
          </a:p>
          <a:p>
            <a:pPr marL="908685" marR="11504930">
              <a:lnSpc>
                <a:spcPct val="140800"/>
              </a:lnSpc>
            </a:pPr>
            <a:r>
              <a:rPr dirty="0"/>
              <a:t>KERAPIIHAN  KEBERSIHAN  PEMILIHAN</a:t>
            </a:r>
            <a:r>
              <a:rPr spc="-70" dirty="0"/>
              <a:t> </a:t>
            </a:r>
            <a:r>
              <a:rPr dirty="0"/>
              <a:t>KERTAS</a:t>
            </a:r>
          </a:p>
          <a:p>
            <a:pPr marL="895985" marR="5080" algn="r">
              <a:lnSpc>
                <a:spcPct val="100000"/>
              </a:lnSpc>
              <a:spcBef>
                <a:spcPts val="60"/>
              </a:spcBef>
            </a:pPr>
            <a:r>
              <a:rPr sz="3400" b="0" spc="-285" dirty="0">
                <a:solidFill>
                  <a:srgbClr val="F4F5EF"/>
                </a:solidFill>
                <a:latin typeface="Century Gothic"/>
                <a:cs typeface="Century Gothic"/>
              </a:rPr>
              <a:t>adalah  </a:t>
            </a:r>
            <a:r>
              <a:rPr sz="3400" b="0" spc="-300" dirty="0">
                <a:solidFill>
                  <a:srgbClr val="F4F5EF"/>
                </a:solidFill>
                <a:latin typeface="Century Gothic"/>
                <a:cs typeface="Century Gothic"/>
              </a:rPr>
              <a:t>mengedit  </a:t>
            </a:r>
            <a:r>
              <a:rPr sz="3400" b="0" spc="-229" dirty="0">
                <a:solidFill>
                  <a:srgbClr val="F4F5EF"/>
                </a:solidFill>
                <a:latin typeface="Century Gothic"/>
                <a:cs typeface="Century Gothic"/>
              </a:rPr>
              <a:t>format</a:t>
            </a:r>
            <a:r>
              <a:rPr sz="3400" b="0" spc="-409" dirty="0">
                <a:solidFill>
                  <a:srgbClr val="F4F5EF"/>
                </a:solidFill>
                <a:latin typeface="Century Gothic"/>
                <a:cs typeface="Century Gothic"/>
              </a:rPr>
              <a:t> </a:t>
            </a:r>
            <a:r>
              <a:rPr sz="3400" b="0" spc="-240" dirty="0">
                <a:solidFill>
                  <a:srgbClr val="F4F5EF"/>
                </a:solidFill>
                <a:latin typeface="Century Gothic"/>
                <a:cs typeface="Century Gothic"/>
              </a:rPr>
              <a:t>secara</a:t>
            </a:r>
            <a:endParaRPr sz="3400">
              <a:latin typeface="Century Gothic"/>
              <a:cs typeface="Century Gothic"/>
            </a:endParaRPr>
          </a:p>
          <a:p>
            <a:pPr marL="895985" marR="5080" algn="r">
              <a:lnSpc>
                <a:spcPct val="100000"/>
              </a:lnSpc>
              <a:spcBef>
                <a:spcPts val="665"/>
              </a:spcBef>
            </a:pPr>
            <a:r>
              <a:rPr sz="3400" b="0" spc="-155" dirty="0">
                <a:solidFill>
                  <a:srgbClr val="F4F5EF"/>
                </a:solidFill>
                <a:latin typeface="Century Gothic"/>
                <a:cs typeface="Century Gothic"/>
              </a:rPr>
              <a:t>k</a:t>
            </a:r>
            <a:r>
              <a:rPr sz="3400" b="0" spc="-345" dirty="0">
                <a:solidFill>
                  <a:srgbClr val="F4F5EF"/>
                </a:solidFill>
                <a:latin typeface="Century Gothic"/>
                <a:cs typeface="Century Gothic"/>
              </a:rPr>
              <a:t>e</a:t>
            </a:r>
            <a:r>
              <a:rPr sz="3400" b="0" spc="-55" dirty="0">
                <a:solidFill>
                  <a:srgbClr val="F4F5EF"/>
                </a:solidFill>
                <a:latin typeface="Century Gothic"/>
                <a:cs typeface="Century Gothic"/>
              </a:rPr>
              <a:t>s</a:t>
            </a:r>
            <a:r>
              <a:rPr sz="3400" b="0" spc="-345" dirty="0">
                <a:solidFill>
                  <a:srgbClr val="F4F5EF"/>
                </a:solidFill>
                <a:latin typeface="Century Gothic"/>
                <a:cs typeface="Century Gothic"/>
              </a:rPr>
              <a:t>e</a:t>
            </a:r>
            <a:r>
              <a:rPr sz="3400" b="0" spc="155" dirty="0">
                <a:solidFill>
                  <a:srgbClr val="F4F5EF"/>
                </a:solidFill>
                <a:latin typeface="Century Gothic"/>
                <a:cs typeface="Century Gothic"/>
              </a:rPr>
              <a:t>l</a:t>
            </a:r>
            <a:r>
              <a:rPr sz="3400" b="0" spc="-495" dirty="0">
                <a:solidFill>
                  <a:srgbClr val="F4F5EF"/>
                </a:solidFill>
                <a:latin typeface="Century Gothic"/>
                <a:cs typeface="Century Gothic"/>
              </a:rPr>
              <a:t>u</a:t>
            </a:r>
            <a:r>
              <a:rPr sz="3400" b="0" spc="150" dirty="0">
                <a:solidFill>
                  <a:srgbClr val="F4F5EF"/>
                </a:solidFill>
                <a:latin typeface="Century Gothic"/>
                <a:cs typeface="Century Gothic"/>
              </a:rPr>
              <a:t>r</a:t>
            </a:r>
            <a:r>
              <a:rPr sz="3400" b="0" spc="-495" dirty="0">
                <a:solidFill>
                  <a:srgbClr val="F4F5EF"/>
                </a:solidFill>
                <a:latin typeface="Century Gothic"/>
                <a:cs typeface="Century Gothic"/>
              </a:rPr>
              <a:t>u</a:t>
            </a:r>
            <a:r>
              <a:rPr sz="3400" b="0" spc="-415" dirty="0">
                <a:solidFill>
                  <a:srgbClr val="F4F5EF"/>
                </a:solidFill>
                <a:latin typeface="Century Gothic"/>
                <a:cs typeface="Century Gothic"/>
              </a:rPr>
              <a:t>h</a:t>
            </a:r>
            <a:r>
              <a:rPr sz="3400" b="0" spc="-330" dirty="0">
                <a:solidFill>
                  <a:srgbClr val="F4F5EF"/>
                </a:solidFill>
                <a:latin typeface="Century Gothic"/>
                <a:cs typeface="Century Gothic"/>
              </a:rPr>
              <a:t>a</a:t>
            </a:r>
            <a:r>
              <a:rPr sz="3400" b="0" spc="-400" dirty="0">
                <a:solidFill>
                  <a:srgbClr val="F4F5EF"/>
                </a:solidFill>
                <a:latin typeface="Century Gothic"/>
                <a:cs typeface="Century Gothic"/>
              </a:rPr>
              <a:t>n</a:t>
            </a:r>
            <a:r>
              <a:rPr sz="3400" b="0" spc="-190" dirty="0">
                <a:solidFill>
                  <a:srgbClr val="F4F5EF"/>
                </a:solidFill>
                <a:latin typeface="Calibri"/>
                <a:cs typeface="Calibri"/>
              </a:rPr>
              <a:t>.</a:t>
            </a:r>
            <a:endParaRPr sz="34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6519461" y="0"/>
            <a:ext cx="1769110" cy="10287000"/>
          </a:xfrm>
          <a:custGeom>
            <a:avLst/>
            <a:gdLst/>
            <a:ahLst/>
            <a:cxnLst/>
            <a:rect l="l" t="t" r="r" b="b"/>
            <a:pathLst>
              <a:path w="1769109" h="10287000">
                <a:moveTo>
                  <a:pt x="0" y="0"/>
                </a:moveTo>
                <a:lnTo>
                  <a:pt x="0" y="10286999"/>
                </a:lnTo>
                <a:lnTo>
                  <a:pt x="1768537" y="10286999"/>
                </a:lnTo>
                <a:lnTo>
                  <a:pt x="1768537" y="0"/>
                </a:lnTo>
                <a:lnTo>
                  <a:pt x="0" y="0"/>
                </a:lnTo>
                <a:close/>
              </a:path>
            </a:pathLst>
          </a:custGeom>
          <a:solidFill>
            <a:srgbClr val="7DD957">
              <a:alpha val="79998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6366806" y="1027287"/>
            <a:ext cx="8147684" cy="273431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183130" marR="5080" indent="-2171065">
              <a:lnSpc>
                <a:spcPct val="100400"/>
              </a:lnSpc>
              <a:spcBef>
                <a:spcPts val="95"/>
              </a:spcBef>
            </a:pPr>
            <a:r>
              <a:rPr sz="8850" spc="105" dirty="0">
                <a:solidFill>
                  <a:srgbClr val="79CB53"/>
                </a:solidFill>
              </a:rPr>
              <a:t>Pemilihan</a:t>
            </a:r>
            <a:r>
              <a:rPr sz="8850" spc="-50" dirty="0">
                <a:solidFill>
                  <a:srgbClr val="79CB53"/>
                </a:solidFill>
              </a:rPr>
              <a:t> </a:t>
            </a:r>
            <a:r>
              <a:rPr sz="8850" spc="80" dirty="0">
                <a:solidFill>
                  <a:srgbClr val="79CB53"/>
                </a:solidFill>
              </a:rPr>
              <a:t>Kata  </a:t>
            </a:r>
            <a:r>
              <a:rPr sz="8850" spc="25" dirty="0">
                <a:solidFill>
                  <a:srgbClr val="79CB53"/>
                </a:solidFill>
              </a:rPr>
              <a:t>Yang</a:t>
            </a:r>
            <a:r>
              <a:rPr sz="8850" spc="-35" dirty="0">
                <a:solidFill>
                  <a:srgbClr val="79CB53"/>
                </a:solidFill>
              </a:rPr>
              <a:t> </a:t>
            </a:r>
            <a:r>
              <a:rPr sz="8850" spc="140" dirty="0">
                <a:solidFill>
                  <a:srgbClr val="79CB53"/>
                </a:solidFill>
              </a:rPr>
              <a:t>Tepat</a:t>
            </a:r>
            <a:endParaRPr sz="8850"/>
          </a:p>
        </p:txBody>
      </p:sp>
      <p:sp>
        <p:nvSpPr>
          <p:cNvPr id="4" name="object 4"/>
          <p:cNvSpPr txBox="1"/>
          <p:nvPr/>
        </p:nvSpPr>
        <p:spPr>
          <a:xfrm>
            <a:off x="1405889" y="6810222"/>
            <a:ext cx="4154170" cy="174117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17200"/>
              </a:lnSpc>
              <a:spcBef>
                <a:spcPts val="95"/>
              </a:spcBef>
            </a:pPr>
            <a:r>
              <a:rPr sz="3200" b="1" spc="70" dirty="0">
                <a:latin typeface="Arial"/>
                <a:cs typeface="Arial"/>
              </a:rPr>
              <a:t>MEMILIH </a:t>
            </a:r>
            <a:r>
              <a:rPr sz="3200" b="1" spc="65" dirty="0">
                <a:latin typeface="Arial"/>
                <a:cs typeface="Arial"/>
              </a:rPr>
              <a:t>KATA-  KATA YANG </a:t>
            </a:r>
            <a:r>
              <a:rPr sz="3200" b="1" spc="70" dirty="0">
                <a:latin typeface="Arial"/>
                <a:cs typeface="Arial"/>
              </a:rPr>
              <a:t>SUDAH  </a:t>
            </a:r>
            <a:r>
              <a:rPr sz="3200" b="1" spc="75" dirty="0">
                <a:latin typeface="Arial"/>
                <a:cs typeface="Arial"/>
              </a:rPr>
              <a:t>FAMILIAR/DIKENAL</a:t>
            </a:r>
            <a:endParaRPr sz="3200">
              <a:latin typeface="Arial"/>
              <a:cs typeface="Arial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1418589" y="5282130"/>
            <a:ext cx="913130" cy="1056005"/>
          </a:xfrm>
          <a:custGeom>
            <a:avLst/>
            <a:gdLst/>
            <a:ahLst/>
            <a:cxnLst/>
            <a:rect l="l" t="t" r="r" b="b"/>
            <a:pathLst>
              <a:path w="913130" h="1056004">
                <a:moveTo>
                  <a:pt x="0" y="0"/>
                </a:moveTo>
                <a:lnTo>
                  <a:pt x="912623" y="0"/>
                </a:lnTo>
                <a:lnTo>
                  <a:pt x="912623" y="1055564"/>
                </a:lnTo>
                <a:lnTo>
                  <a:pt x="0" y="1055564"/>
                </a:lnTo>
                <a:lnTo>
                  <a:pt x="0" y="0"/>
                </a:lnTo>
                <a:close/>
              </a:path>
            </a:pathLst>
          </a:custGeom>
          <a:solidFill>
            <a:srgbClr val="73867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1666911" y="5600858"/>
            <a:ext cx="417830" cy="417830"/>
          </a:xfrm>
          <a:custGeom>
            <a:avLst/>
            <a:gdLst/>
            <a:ahLst/>
            <a:cxnLst/>
            <a:rect l="l" t="t" r="r" b="b"/>
            <a:pathLst>
              <a:path w="417830" h="417829">
                <a:moveTo>
                  <a:pt x="208913" y="208913"/>
                </a:moveTo>
                <a:lnTo>
                  <a:pt x="168245" y="200689"/>
                </a:lnTo>
                <a:lnTo>
                  <a:pt x="135043" y="178278"/>
                </a:lnTo>
                <a:lnTo>
                  <a:pt x="112662" y="145070"/>
                </a:lnTo>
                <a:lnTo>
                  <a:pt x="104456" y="104456"/>
                </a:lnTo>
                <a:lnTo>
                  <a:pt x="112662" y="63788"/>
                </a:lnTo>
                <a:lnTo>
                  <a:pt x="135043" y="30586"/>
                </a:lnTo>
                <a:lnTo>
                  <a:pt x="168245" y="8205"/>
                </a:lnTo>
                <a:lnTo>
                  <a:pt x="208913" y="0"/>
                </a:lnTo>
                <a:lnTo>
                  <a:pt x="249582" y="8205"/>
                </a:lnTo>
                <a:lnTo>
                  <a:pt x="282784" y="30586"/>
                </a:lnTo>
                <a:lnTo>
                  <a:pt x="305165" y="63788"/>
                </a:lnTo>
                <a:lnTo>
                  <a:pt x="313370" y="104456"/>
                </a:lnTo>
                <a:lnTo>
                  <a:pt x="305165" y="145070"/>
                </a:lnTo>
                <a:lnTo>
                  <a:pt x="282784" y="178278"/>
                </a:lnTo>
                <a:lnTo>
                  <a:pt x="249582" y="200689"/>
                </a:lnTo>
                <a:lnTo>
                  <a:pt x="208913" y="208913"/>
                </a:lnTo>
                <a:close/>
              </a:path>
              <a:path w="417830" h="417829">
                <a:moveTo>
                  <a:pt x="417827" y="417827"/>
                </a:moveTo>
                <a:lnTo>
                  <a:pt x="0" y="417827"/>
                </a:lnTo>
                <a:lnTo>
                  <a:pt x="0" y="365599"/>
                </a:lnTo>
                <a:lnTo>
                  <a:pt x="38697" y="307586"/>
                </a:lnTo>
                <a:lnTo>
                  <a:pt x="78359" y="287272"/>
                </a:lnTo>
                <a:lnTo>
                  <a:pt x="123820" y="272758"/>
                </a:lnTo>
                <a:lnTo>
                  <a:pt x="169274" y="264046"/>
                </a:lnTo>
                <a:lnTo>
                  <a:pt x="208913" y="261142"/>
                </a:lnTo>
                <a:lnTo>
                  <a:pt x="248553" y="264046"/>
                </a:lnTo>
                <a:lnTo>
                  <a:pt x="294007" y="272758"/>
                </a:lnTo>
                <a:lnTo>
                  <a:pt x="339468" y="287272"/>
                </a:lnTo>
                <a:lnTo>
                  <a:pt x="379130" y="307586"/>
                </a:lnTo>
                <a:lnTo>
                  <a:pt x="407185" y="333696"/>
                </a:lnTo>
                <a:lnTo>
                  <a:pt x="417827" y="365599"/>
                </a:lnTo>
                <a:lnTo>
                  <a:pt x="417827" y="417827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6976340" y="5282130"/>
            <a:ext cx="913130" cy="1056005"/>
          </a:xfrm>
          <a:custGeom>
            <a:avLst/>
            <a:gdLst/>
            <a:ahLst/>
            <a:cxnLst/>
            <a:rect l="l" t="t" r="r" b="b"/>
            <a:pathLst>
              <a:path w="913129" h="1056004">
                <a:moveTo>
                  <a:pt x="0" y="0"/>
                </a:moveTo>
                <a:lnTo>
                  <a:pt x="912623" y="0"/>
                </a:lnTo>
                <a:lnTo>
                  <a:pt x="912623" y="1055564"/>
                </a:lnTo>
                <a:lnTo>
                  <a:pt x="0" y="1055564"/>
                </a:lnTo>
                <a:lnTo>
                  <a:pt x="0" y="0"/>
                </a:lnTo>
                <a:close/>
              </a:path>
            </a:pathLst>
          </a:custGeom>
          <a:solidFill>
            <a:srgbClr val="73867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6963640" y="6810222"/>
            <a:ext cx="3247390" cy="174117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17200"/>
              </a:lnSpc>
              <a:spcBef>
                <a:spcPts val="95"/>
              </a:spcBef>
            </a:pPr>
            <a:r>
              <a:rPr sz="3200" b="1" spc="70" dirty="0">
                <a:latin typeface="Arial"/>
                <a:cs typeface="Arial"/>
              </a:rPr>
              <a:t>MEMILIH </a:t>
            </a:r>
            <a:r>
              <a:rPr sz="3200" b="1" spc="65" dirty="0">
                <a:latin typeface="Arial"/>
                <a:cs typeface="Arial"/>
              </a:rPr>
              <a:t>KATA-  KATA YANG  </a:t>
            </a:r>
            <a:r>
              <a:rPr sz="3200" b="1" spc="70" dirty="0">
                <a:latin typeface="Arial"/>
                <a:cs typeface="Arial"/>
              </a:rPr>
              <a:t>SINGKAT</a:t>
            </a:r>
            <a:endParaRPr sz="3200">
              <a:latin typeface="Arial"/>
              <a:cs typeface="Arial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7162475" y="5780567"/>
            <a:ext cx="60960" cy="60960"/>
          </a:xfrm>
          <a:custGeom>
            <a:avLst/>
            <a:gdLst/>
            <a:ahLst/>
            <a:cxnLst/>
            <a:rect l="l" t="t" r="r" b="b"/>
            <a:pathLst>
              <a:path w="60959" h="60960">
                <a:moveTo>
                  <a:pt x="60475" y="60475"/>
                </a:moveTo>
                <a:lnTo>
                  <a:pt x="0" y="60475"/>
                </a:lnTo>
                <a:lnTo>
                  <a:pt x="0" y="0"/>
                </a:lnTo>
                <a:lnTo>
                  <a:pt x="60475" y="0"/>
                </a:lnTo>
                <a:lnTo>
                  <a:pt x="60475" y="60475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7162475" y="5901517"/>
            <a:ext cx="60960" cy="60960"/>
          </a:xfrm>
          <a:custGeom>
            <a:avLst/>
            <a:gdLst/>
            <a:ahLst/>
            <a:cxnLst/>
            <a:rect l="l" t="t" r="r" b="b"/>
            <a:pathLst>
              <a:path w="60959" h="60960">
                <a:moveTo>
                  <a:pt x="60475" y="60475"/>
                </a:moveTo>
                <a:lnTo>
                  <a:pt x="0" y="60475"/>
                </a:lnTo>
                <a:lnTo>
                  <a:pt x="0" y="0"/>
                </a:lnTo>
                <a:lnTo>
                  <a:pt x="60475" y="0"/>
                </a:lnTo>
                <a:lnTo>
                  <a:pt x="60475" y="60475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7162475" y="5659617"/>
            <a:ext cx="60960" cy="60960"/>
          </a:xfrm>
          <a:custGeom>
            <a:avLst/>
            <a:gdLst/>
            <a:ahLst/>
            <a:cxnLst/>
            <a:rect l="l" t="t" r="r" b="b"/>
            <a:pathLst>
              <a:path w="60959" h="60960">
                <a:moveTo>
                  <a:pt x="60475" y="60475"/>
                </a:moveTo>
                <a:lnTo>
                  <a:pt x="0" y="60475"/>
                </a:lnTo>
                <a:lnTo>
                  <a:pt x="0" y="0"/>
                </a:lnTo>
                <a:lnTo>
                  <a:pt x="60475" y="0"/>
                </a:lnTo>
                <a:lnTo>
                  <a:pt x="60475" y="60475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7283425" y="5810804"/>
            <a:ext cx="423545" cy="0"/>
          </a:xfrm>
          <a:custGeom>
            <a:avLst/>
            <a:gdLst/>
            <a:ahLst/>
            <a:cxnLst/>
            <a:rect l="l" t="t" r="r" b="b"/>
            <a:pathLst>
              <a:path w="423545">
                <a:moveTo>
                  <a:pt x="0" y="0"/>
                </a:moveTo>
                <a:lnTo>
                  <a:pt x="423325" y="0"/>
                </a:lnTo>
              </a:path>
            </a:pathLst>
          </a:custGeom>
          <a:ln w="60475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7283425" y="5931754"/>
            <a:ext cx="423545" cy="0"/>
          </a:xfrm>
          <a:custGeom>
            <a:avLst/>
            <a:gdLst/>
            <a:ahLst/>
            <a:cxnLst/>
            <a:rect l="l" t="t" r="r" b="b"/>
            <a:pathLst>
              <a:path w="423545">
                <a:moveTo>
                  <a:pt x="0" y="0"/>
                </a:moveTo>
                <a:lnTo>
                  <a:pt x="423325" y="0"/>
                </a:lnTo>
              </a:path>
            </a:pathLst>
          </a:custGeom>
          <a:ln w="60475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7283425" y="5689854"/>
            <a:ext cx="423545" cy="0"/>
          </a:xfrm>
          <a:custGeom>
            <a:avLst/>
            <a:gdLst/>
            <a:ahLst/>
            <a:cxnLst/>
            <a:rect l="l" t="t" r="r" b="b"/>
            <a:pathLst>
              <a:path w="423545">
                <a:moveTo>
                  <a:pt x="0" y="0"/>
                </a:moveTo>
                <a:lnTo>
                  <a:pt x="423325" y="0"/>
                </a:lnTo>
              </a:path>
            </a:pathLst>
          </a:custGeom>
          <a:ln w="60475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12024085" y="5282130"/>
            <a:ext cx="882650" cy="1020444"/>
          </a:xfrm>
          <a:custGeom>
            <a:avLst/>
            <a:gdLst/>
            <a:ahLst/>
            <a:cxnLst/>
            <a:rect l="l" t="t" r="r" b="b"/>
            <a:pathLst>
              <a:path w="882650" h="1020445">
                <a:moveTo>
                  <a:pt x="0" y="0"/>
                </a:moveTo>
                <a:lnTo>
                  <a:pt x="882151" y="0"/>
                </a:lnTo>
                <a:lnTo>
                  <a:pt x="882151" y="1020319"/>
                </a:lnTo>
                <a:lnTo>
                  <a:pt x="0" y="1020319"/>
                </a:lnTo>
                <a:lnTo>
                  <a:pt x="0" y="0"/>
                </a:lnTo>
                <a:close/>
              </a:path>
            </a:pathLst>
          </a:custGeom>
          <a:solidFill>
            <a:srgbClr val="73867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 txBox="1"/>
          <p:nvPr/>
        </p:nvSpPr>
        <p:spPr>
          <a:xfrm>
            <a:off x="12011385" y="6799442"/>
            <a:ext cx="3140075" cy="223647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17000"/>
              </a:lnSpc>
              <a:spcBef>
                <a:spcPts val="95"/>
              </a:spcBef>
            </a:pPr>
            <a:r>
              <a:rPr sz="3100" b="1" spc="65" dirty="0">
                <a:latin typeface="Arial"/>
                <a:cs typeface="Arial"/>
              </a:rPr>
              <a:t>MEMILIH </a:t>
            </a:r>
            <a:r>
              <a:rPr sz="3100" b="1" spc="60" dirty="0">
                <a:latin typeface="Arial"/>
                <a:cs typeface="Arial"/>
              </a:rPr>
              <a:t>KATA-  KATA </a:t>
            </a:r>
            <a:r>
              <a:rPr sz="3100" b="1" spc="45" dirty="0">
                <a:latin typeface="Arial"/>
                <a:cs typeface="Arial"/>
              </a:rPr>
              <a:t>YG  </a:t>
            </a:r>
            <a:r>
              <a:rPr sz="3100" b="1" spc="70" dirty="0">
                <a:latin typeface="Arial"/>
                <a:cs typeface="Arial"/>
              </a:rPr>
              <a:t>BERMAKNA  </a:t>
            </a:r>
            <a:r>
              <a:rPr sz="3100" b="1" spc="65" dirty="0">
                <a:latin typeface="Arial"/>
                <a:cs typeface="Arial"/>
              </a:rPr>
              <a:t>TUNGGAL</a:t>
            </a:r>
            <a:endParaRPr sz="3100">
              <a:latin typeface="Arial"/>
              <a:cs typeface="Arial"/>
            </a:endParaRPr>
          </a:p>
        </p:txBody>
      </p:sp>
      <p:sp>
        <p:nvSpPr>
          <p:cNvPr id="17" name="object 17"/>
          <p:cNvSpPr/>
          <p:nvPr/>
        </p:nvSpPr>
        <p:spPr>
          <a:xfrm>
            <a:off x="12231609" y="5613815"/>
            <a:ext cx="220345" cy="351155"/>
          </a:xfrm>
          <a:custGeom>
            <a:avLst/>
            <a:gdLst/>
            <a:ahLst/>
            <a:cxnLst/>
            <a:rect l="l" t="t" r="r" b="b"/>
            <a:pathLst>
              <a:path w="220345" h="351154">
                <a:moveTo>
                  <a:pt x="111313" y="350549"/>
                </a:moveTo>
                <a:lnTo>
                  <a:pt x="67237" y="342459"/>
                </a:lnTo>
                <a:lnTo>
                  <a:pt x="31528" y="318160"/>
                </a:lnTo>
                <a:lnTo>
                  <a:pt x="7879" y="279595"/>
                </a:lnTo>
                <a:lnTo>
                  <a:pt x="0" y="228629"/>
                </a:lnTo>
                <a:lnTo>
                  <a:pt x="4718" y="187707"/>
                </a:lnTo>
                <a:lnTo>
                  <a:pt x="18875" y="147910"/>
                </a:lnTo>
                <a:lnTo>
                  <a:pt x="42468" y="109241"/>
                </a:lnTo>
                <a:lnTo>
                  <a:pt x="75498" y="71699"/>
                </a:lnTo>
                <a:lnTo>
                  <a:pt x="117965" y="35285"/>
                </a:lnTo>
                <a:lnTo>
                  <a:pt x="169867" y="0"/>
                </a:lnTo>
                <a:lnTo>
                  <a:pt x="181465" y="17761"/>
                </a:lnTo>
                <a:lnTo>
                  <a:pt x="130068" y="55710"/>
                </a:lnTo>
                <a:lnTo>
                  <a:pt x="93074" y="93656"/>
                </a:lnTo>
                <a:lnTo>
                  <a:pt x="70430" y="131596"/>
                </a:lnTo>
                <a:lnTo>
                  <a:pt x="62084" y="169530"/>
                </a:lnTo>
                <a:lnTo>
                  <a:pt x="177070" y="169530"/>
                </a:lnTo>
                <a:lnTo>
                  <a:pt x="190828" y="178685"/>
                </a:lnTo>
                <a:lnTo>
                  <a:pt x="211994" y="209659"/>
                </a:lnTo>
                <a:lnTo>
                  <a:pt x="219756" y="247582"/>
                </a:lnTo>
                <a:lnTo>
                  <a:pt x="219756" y="252128"/>
                </a:lnTo>
                <a:lnTo>
                  <a:pt x="219330" y="256527"/>
                </a:lnTo>
                <a:lnTo>
                  <a:pt x="218727" y="260879"/>
                </a:lnTo>
                <a:lnTo>
                  <a:pt x="218779" y="261655"/>
                </a:lnTo>
                <a:lnTo>
                  <a:pt x="202123" y="310829"/>
                </a:lnTo>
                <a:lnTo>
                  <a:pt x="173209" y="335909"/>
                </a:lnTo>
                <a:lnTo>
                  <a:pt x="134283" y="348923"/>
                </a:lnTo>
                <a:lnTo>
                  <a:pt x="111313" y="350549"/>
                </a:lnTo>
                <a:close/>
              </a:path>
              <a:path w="220345" h="351154">
                <a:moveTo>
                  <a:pt x="177070" y="169530"/>
                </a:moveTo>
                <a:lnTo>
                  <a:pt x="62084" y="169530"/>
                </a:lnTo>
                <a:lnTo>
                  <a:pt x="75122" y="161389"/>
                </a:lnTo>
                <a:lnTo>
                  <a:pt x="89423" y="155291"/>
                </a:lnTo>
                <a:lnTo>
                  <a:pt x="104787" y="151465"/>
                </a:lnTo>
                <a:lnTo>
                  <a:pt x="121012" y="150139"/>
                </a:lnTo>
                <a:lnTo>
                  <a:pt x="159441" y="157799"/>
                </a:lnTo>
                <a:lnTo>
                  <a:pt x="177070" y="16953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12473542" y="5613815"/>
            <a:ext cx="226060" cy="351155"/>
          </a:xfrm>
          <a:custGeom>
            <a:avLst/>
            <a:gdLst/>
            <a:ahLst/>
            <a:cxnLst/>
            <a:rect l="l" t="t" r="r" b="b"/>
            <a:pathLst>
              <a:path w="226059" h="351154">
                <a:moveTo>
                  <a:pt x="111313" y="350576"/>
                </a:moveTo>
                <a:lnTo>
                  <a:pt x="67239" y="342479"/>
                </a:lnTo>
                <a:lnTo>
                  <a:pt x="31538" y="318174"/>
                </a:lnTo>
                <a:lnTo>
                  <a:pt x="7881" y="279611"/>
                </a:lnTo>
                <a:lnTo>
                  <a:pt x="0" y="228648"/>
                </a:lnTo>
                <a:lnTo>
                  <a:pt x="4718" y="187717"/>
                </a:lnTo>
                <a:lnTo>
                  <a:pt x="18875" y="147916"/>
                </a:lnTo>
                <a:lnTo>
                  <a:pt x="42470" y="109244"/>
                </a:lnTo>
                <a:lnTo>
                  <a:pt x="75503" y="71700"/>
                </a:lnTo>
                <a:lnTo>
                  <a:pt x="117973" y="35285"/>
                </a:lnTo>
                <a:lnTo>
                  <a:pt x="169881" y="0"/>
                </a:lnTo>
                <a:lnTo>
                  <a:pt x="181470" y="17752"/>
                </a:lnTo>
                <a:lnTo>
                  <a:pt x="129101" y="56498"/>
                </a:lnTo>
                <a:lnTo>
                  <a:pt x="91699" y="95245"/>
                </a:lnTo>
                <a:lnTo>
                  <a:pt x="69259" y="133990"/>
                </a:lnTo>
                <a:lnTo>
                  <a:pt x="61780" y="172729"/>
                </a:lnTo>
                <a:lnTo>
                  <a:pt x="61878" y="174455"/>
                </a:lnTo>
                <a:lnTo>
                  <a:pt x="190439" y="174455"/>
                </a:lnTo>
                <a:lnTo>
                  <a:pt x="196791" y="178683"/>
                </a:lnTo>
                <a:lnTo>
                  <a:pt x="217953" y="209661"/>
                </a:lnTo>
                <a:lnTo>
                  <a:pt x="225714" y="247586"/>
                </a:lnTo>
                <a:lnTo>
                  <a:pt x="224106" y="265155"/>
                </a:lnTo>
                <a:lnTo>
                  <a:pt x="202336" y="310494"/>
                </a:lnTo>
                <a:lnTo>
                  <a:pt x="199614" y="313406"/>
                </a:lnTo>
                <a:lnTo>
                  <a:pt x="198338" y="314865"/>
                </a:lnTo>
                <a:lnTo>
                  <a:pt x="197720" y="315511"/>
                </a:lnTo>
                <a:lnTo>
                  <a:pt x="197155" y="316157"/>
                </a:lnTo>
                <a:lnTo>
                  <a:pt x="196523" y="316776"/>
                </a:lnTo>
                <a:lnTo>
                  <a:pt x="194134" y="319374"/>
                </a:lnTo>
                <a:lnTo>
                  <a:pt x="191968" y="322098"/>
                </a:lnTo>
                <a:lnTo>
                  <a:pt x="189177" y="324521"/>
                </a:lnTo>
                <a:lnTo>
                  <a:pt x="173213" y="335921"/>
                </a:lnTo>
                <a:lnTo>
                  <a:pt x="154911" y="344064"/>
                </a:lnTo>
                <a:lnTo>
                  <a:pt x="134277" y="348948"/>
                </a:lnTo>
                <a:lnTo>
                  <a:pt x="111313" y="350576"/>
                </a:lnTo>
                <a:close/>
              </a:path>
              <a:path w="226059" h="351154">
                <a:moveTo>
                  <a:pt x="190439" y="174455"/>
                </a:moveTo>
                <a:lnTo>
                  <a:pt x="61878" y="174455"/>
                </a:lnTo>
                <a:lnTo>
                  <a:pt x="75878" y="164283"/>
                </a:lnTo>
                <a:lnTo>
                  <a:pt x="91588" y="156629"/>
                </a:lnTo>
                <a:lnTo>
                  <a:pt x="108719" y="151807"/>
                </a:lnTo>
                <a:lnTo>
                  <a:pt x="126980" y="150130"/>
                </a:lnTo>
                <a:lnTo>
                  <a:pt x="165407" y="157792"/>
                </a:lnTo>
                <a:lnTo>
                  <a:pt x="190439" y="174455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410681" y="2197363"/>
            <a:ext cx="8865235" cy="286899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16399"/>
              </a:lnSpc>
              <a:spcBef>
                <a:spcPts val="100"/>
              </a:spcBef>
            </a:pPr>
            <a:r>
              <a:rPr lang="en-US" sz="8000" b="1" spc="165" dirty="0" smtClean="0">
                <a:solidFill>
                  <a:srgbClr val="FFFFFF"/>
                </a:solidFill>
                <a:latin typeface="Arial"/>
                <a:cs typeface="Arial"/>
              </a:rPr>
              <a:t>KALIMAT </a:t>
            </a:r>
            <a:r>
              <a:rPr sz="8000" b="1" spc="165" smtClean="0">
                <a:solidFill>
                  <a:srgbClr val="FFFFFF"/>
                </a:solidFill>
                <a:latin typeface="Arial"/>
                <a:cs typeface="Arial"/>
              </a:rPr>
              <a:t>  </a:t>
            </a:r>
            <a:r>
              <a:rPr lang="en-US" sz="8000" b="1" spc="80" dirty="0" smtClean="0">
                <a:solidFill>
                  <a:srgbClr val="FFFFFF"/>
                </a:solidFill>
                <a:latin typeface="Arial"/>
                <a:cs typeface="Arial"/>
              </a:rPr>
              <a:t>YANG EFEKTIF</a:t>
            </a:r>
            <a:endParaRPr sz="8000">
              <a:latin typeface="Arial"/>
              <a:cs typeface="Arial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11410950" y="0"/>
            <a:ext cx="0" cy="10287000"/>
          </a:xfrm>
          <a:custGeom>
            <a:avLst/>
            <a:gdLst/>
            <a:ahLst/>
            <a:cxnLst/>
            <a:rect l="l" t="t" r="r" b="b"/>
            <a:pathLst>
              <a:path h="10287000">
                <a:moveTo>
                  <a:pt x="0" y="0"/>
                </a:moveTo>
                <a:lnTo>
                  <a:pt x="0" y="10286999"/>
                </a:lnTo>
              </a:path>
            </a:pathLst>
          </a:custGeom>
          <a:ln w="38099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11115757" y="1584269"/>
            <a:ext cx="552450" cy="551180"/>
          </a:xfrm>
          <a:custGeom>
            <a:avLst/>
            <a:gdLst/>
            <a:ahLst/>
            <a:cxnLst/>
            <a:rect l="l" t="t" r="r" b="b"/>
            <a:pathLst>
              <a:path w="552450" h="551180">
                <a:moveTo>
                  <a:pt x="303216" y="1269"/>
                </a:moveTo>
                <a:lnTo>
                  <a:pt x="249067" y="1269"/>
                </a:lnTo>
                <a:lnTo>
                  <a:pt x="255823" y="0"/>
                </a:lnTo>
                <a:lnTo>
                  <a:pt x="296460" y="0"/>
                </a:lnTo>
                <a:lnTo>
                  <a:pt x="303216" y="1269"/>
                </a:lnTo>
                <a:close/>
              </a:path>
              <a:path w="552450" h="551180">
                <a:moveTo>
                  <a:pt x="309956" y="549909"/>
                </a:moveTo>
                <a:lnTo>
                  <a:pt x="242326" y="549909"/>
                </a:lnTo>
                <a:lnTo>
                  <a:pt x="202471" y="542289"/>
                </a:lnTo>
                <a:lnTo>
                  <a:pt x="195957" y="539749"/>
                </a:lnTo>
                <a:lnTo>
                  <a:pt x="189493" y="538479"/>
                </a:lnTo>
                <a:lnTo>
                  <a:pt x="158040" y="525779"/>
                </a:lnTo>
                <a:lnTo>
                  <a:pt x="151949" y="521969"/>
                </a:lnTo>
                <a:lnTo>
                  <a:pt x="145930" y="519429"/>
                </a:lnTo>
                <a:lnTo>
                  <a:pt x="139989" y="515619"/>
                </a:lnTo>
                <a:lnTo>
                  <a:pt x="134133" y="513079"/>
                </a:lnTo>
                <a:lnTo>
                  <a:pt x="122679" y="505459"/>
                </a:lnTo>
                <a:lnTo>
                  <a:pt x="117087" y="501649"/>
                </a:lnTo>
                <a:lnTo>
                  <a:pt x="111594" y="497839"/>
                </a:lnTo>
                <a:lnTo>
                  <a:pt x="106201" y="492759"/>
                </a:lnTo>
                <a:lnTo>
                  <a:pt x="100906" y="488949"/>
                </a:lnTo>
                <a:lnTo>
                  <a:pt x="95717" y="485139"/>
                </a:lnTo>
                <a:lnTo>
                  <a:pt x="90640" y="480059"/>
                </a:lnTo>
                <a:lnTo>
                  <a:pt x="85674" y="476249"/>
                </a:lnTo>
                <a:lnTo>
                  <a:pt x="58379" y="445769"/>
                </a:lnTo>
                <a:lnTo>
                  <a:pt x="50305" y="434339"/>
                </a:lnTo>
                <a:lnTo>
                  <a:pt x="46469" y="429259"/>
                </a:lnTo>
                <a:lnTo>
                  <a:pt x="42770" y="422909"/>
                </a:lnTo>
                <a:lnTo>
                  <a:pt x="39215" y="417829"/>
                </a:lnTo>
                <a:lnTo>
                  <a:pt x="35802" y="411479"/>
                </a:lnTo>
                <a:lnTo>
                  <a:pt x="18425" y="374649"/>
                </a:lnTo>
                <a:lnTo>
                  <a:pt x="6628" y="336549"/>
                </a:lnTo>
                <a:lnTo>
                  <a:pt x="5224" y="328929"/>
                </a:lnTo>
                <a:lnTo>
                  <a:pt x="3983" y="322579"/>
                </a:lnTo>
                <a:lnTo>
                  <a:pt x="0" y="281939"/>
                </a:lnTo>
                <a:lnTo>
                  <a:pt x="0" y="269239"/>
                </a:lnTo>
                <a:lnTo>
                  <a:pt x="3983" y="228599"/>
                </a:lnTo>
                <a:lnTo>
                  <a:pt x="5224" y="222249"/>
                </a:lnTo>
                <a:lnTo>
                  <a:pt x="6628" y="214629"/>
                </a:lnTo>
                <a:lnTo>
                  <a:pt x="18425" y="176529"/>
                </a:lnTo>
                <a:lnTo>
                  <a:pt x="35802" y="139699"/>
                </a:lnTo>
                <a:lnTo>
                  <a:pt x="39215" y="133349"/>
                </a:lnTo>
                <a:lnTo>
                  <a:pt x="42770" y="128269"/>
                </a:lnTo>
                <a:lnTo>
                  <a:pt x="46469" y="121919"/>
                </a:lnTo>
                <a:lnTo>
                  <a:pt x="50305" y="116839"/>
                </a:lnTo>
                <a:lnTo>
                  <a:pt x="76085" y="85089"/>
                </a:lnTo>
                <a:lnTo>
                  <a:pt x="90640" y="71119"/>
                </a:lnTo>
                <a:lnTo>
                  <a:pt x="95717" y="66039"/>
                </a:lnTo>
                <a:lnTo>
                  <a:pt x="100906" y="62229"/>
                </a:lnTo>
                <a:lnTo>
                  <a:pt x="106201" y="58419"/>
                </a:lnTo>
                <a:lnTo>
                  <a:pt x="111594" y="53339"/>
                </a:lnTo>
                <a:lnTo>
                  <a:pt x="117087" y="49529"/>
                </a:lnTo>
                <a:lnTo>
                  <a:pt x="122679" y="45719"/>
                </a:lnTo>
                <a:lnTo>
                  <a:pt x="134133" y="38099"/>
                </a:lnTo>
                <a:lnTo>
                  <a:pt x="139989" y="35559"/>
                </a:lnTo>
                <a:lnTo>
                  <a:pt x="145930" y="31749"/>
                </a:lnTo>
                <a:lnTo>
                  <a:pt x="151949" y="29209"/>
                </a:lnTo>
                <a:lnTo>
                  <a:pt x="158040" y="25399"/>
                </a:lnTo>
                <a:lnTo>
                  <a:pt x="164202" y="22859"/>
                </a:lnTo>
                <a:lnTo>
                  <a:pt x="189493" y="12699"/>
                </a:lnTo>
                <a:lnTo>
                  <a:pt x="195957" y="11429"/>
                </a:lnTo>
                <a:lnTo>
                  <a:pt x="202471" y="8889"/>
                </a:lnTo>
                <a:lnTo>
                  <a:pt x="242326" y="1269"/>
                </a:lnTo>
                <a:lnTo>
                  <a:pt x="309956" y="1269"/>
                </a:lnTo>
                <a:lnTo>
                  <a:pt x="349812" y="8889"/>
                </a:lnTo>
                <a:lnTo>
                  <a:pt x="356325" y="11429"/>
                </a:lnTo>
                <a:lnTo>
                  <a:pt x="362790" y="12699"/>
                </a:lnTo>
                <a:lnTo>
                  <a:pt x="388081" y="22859"/>
                </a:lnTo>
                <a:lnTo>
                  <a:pt x="394243" y="25399"/>
                </a:lnTo>
                <a:lnTo>
                  <a:pt x="400333" y="29209"/>
                </a:lnTo>
                <a:lnTo>
                  <a:pt x="406353" y="31749"/>
                </a:lnTo>
                <a:lnTo>
                  <a:pt x="412294" y="35559"/>
                </a:lnTo>
                <a:lnTo>
                  <a:pt x="418149" y="38099"/>
                </a:lnTo>
                <a:lnTo>
                  <a:pt x="429604" y="45719"/>
                </a:lnTo>
                <a:lnTo>
                  <a:pt x="435196" y="49529"/>
                </a:lnTo>
                <a:lnTo>
                  <a:pt x="440688" y="53339"/>
                </a:lnTo>
                <a:lnTo>
                  <a:pt x="446082" y="58419"/>
                </a:lnTo>
                <a:lnTo>
                  <a:pt x="451377" y="62229"/>
                </a:lnTo>
                <a:lnTo>
                  <a:pt x="456566" y="66039"/>
                </a:lnTo>
                <a:lnTo>
                  <a:pt x="461643" y="71119"/>
                </a:lnTo>
                <a:lnTo>
                  <a:pt x="466608" y="74929"/>
                </a:lnTo>
                <a:lnTo>
                  <a:pt x="493904" y="105409"/>
                </a:lnTo>
                <a:lnTo>
                  <a:pt x="501977" y="116839"/>
                </a:lnTo>
                <a:lnTo>
                  <a:pt x="505814" y="121919"/>
                </a:lnTo>
                <a:lnTo>
                  <a:pt x="509512" y="128269"/>
                </a:lnTo>
                <a:lnTo>
                  <a:pt x="513067" y="133349"/>
                </a:lnTo>
                <a:lnTo>
                  <a:pt x="516480" y="139699"/>
                </a:lnTo>
                <a:lnTo>
                  <a:pt x="533858" y="176529"/>
                </a:lnTo>
                <a:lnTo>
                  <a:pt x="545654" y="214629"/>
                </a:lnTo>
                <a:lnTo>
                  <a:pt x="547059" y="222249"/>
                </a:lnTo>
                <a:lnTo>
                  <a:pt x="548300" y="228599"/>
                </a:lnTo>
                <a:lnTo>
                  <a:pt x="552283" y="269239"/>
                </a:lnTo>
                <a:lnTo>
                  <a:pt x="552283" y="281939"/>
                </a:lnTo>
                <a:lnTo>
                  <a:pt x="548300" y="322579"/>
                </a:lnTo>
                <a:lnTo>
                  <a:pt x="547059" y="328929"/>
                </a:lnTo>
                <a:lnTo>
                  <a:pt x="545654" y="336549"/>
                </a:lnTo>
                <a:lnTo>
                  <a:pt x="533858" y="374649"/>
                </a:lnTo>
                <a:lnTo>
                  <a:pt x="516480" y="411479"/>
                </a:lnTo>
                <a:lnTo>
                  <a:pt x="513068" y="417829"/>
                </a:lnTo>
                <a:lnTo>
                  <a:pt x="509512" y="422909"/>
                </a:lnTo>
                <a:lnTo>
                  <a:pt x="505814" y="429259"/>
                </a:lnTo>
                <a:lnTo>
                  <a:pt x="501978" y="434339"/>
                </a:lnTo>
                <a:lnTo>
                  <a:pt x="476198" y="466089"/>
                </a:lnTo>
                <a:lnTo>
                  <a:pt x="461643" y="480059"/>
                </a:lnTo>
                <a:lnTo>
                  <a:pt x="456566" y="485139"/>
                </a:lnTo>
                <a:lnTo>
                  <a:pt x="451377" y="488949"/>
                </a:lnTo>
                <a:lnTo>
                  <a:pt x="446082" y="492759"/>
                </a:lnTo>
                <a:lnTo>
                  <a:pt x="440688" y="497839"/>
                </a:lnTo>
                <a:lnTo>
                  <a:pt x="435196" y="501649"/>
                </a:lnTo>
                <a:lnTo>
                  <a:pt x="429604" y="505459"/>
                </a:lnTo>
                <a:lnTo>
                  <a:pt x="418149" y="513079"/>
                </a:lnTo>
                <a:lnTo>
                  <a:pt x="412294" y="515619"/>
                </a:lnTo>
                <a:lnTo>
                  <a:pt x="406353" y="519429"/>
                </a:lnTo>
                <a:lnTo>
                  <a:pt x="400333" y="521969"/>
                </a:lnTo>
                <a:lnTo>
                  <a:pt x="394243" y="525779"/>
                </a:lnTo>
                <a:lnTo>
                  <a:pt x="362790" y="538479"/>
                </a:lnTo>
                <a:lnTo>
                  <a:pt x="356325" y="539749"/>
                </a:lnTo>
                <a:lnTo>
                  <a:pt x="349812" y="542289"/>
                </a:lnTo>
                <a:lnTo>
                  <a:pt x="309956" y="549909"/>
                </a:lnTo>
                <a:close/>
              </a:path>
              <a:path w="552450" h="551180">
                <a:moveTo>
                  <a:pt x="296460" y="551179"/>
                </a:moveTo>
                <a:lnTo>
                  <a:pt x="255823" y="551179"/>
                </a:lnTo>
                <a:lnTo>
                  <a:pt x="249067" y="549909"/>
                </a:lnTo>
                <a:lnTo>
                  <a:pt x="303216" y="549909"/>
                </a:lnTo>
                <a:lnTo>
                  <a:pt x="296460" y="551179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11115757" y="3612153"/>
            <a:ext cx="552450" cy="551180"/>
          </a:xfrm>
          <a:custGeom>
            <a:avLst/>
            <a:gdLst/>
            <a:ahLst/>
            <a:cxnLst/>
            <a:rect l="l" t="t" r="r" b="b"/>
            <a:pathLst>
              <a:path w="552450" h="551179">
                <a:moveTo>
                  <a:pt x="303216" y="1269"/>
                </a:moveTo>
                <a:lnTo>
                  <a:pt x="249067" y="1269"/>
                </a:lnTo>
                <a:lnTo>
                  <a:pt x="255823" y="0"/>
                </a:lnTo>
                <a:lnTo>
                  <a:pt x="296460" y="0"/>
                </a:lnTo>
                <a:lnTo>
                  <a:pt x="303216" y="1269"/>
                </a:lnTo>
                <a:close/>
              </a:path>
              <a:path w="552450" h="551179">
                <a:moveTo>
                  <a:pt x="309956" y="549909"/>
                </a:moveTo>
                <a:lnTo>
                  <a:pt x="242326" y="549909"/>
                </a:lnTo>
                <a:lnTo>
                  <a:pt x="202471" y="542289"/>
                </a:lnTo>
                <a:lnTo>
                  <a:pt x="195957" y="539749"/>
                </a:lnTo>
                <a:lnTo>
                  <a:pt x="189493" y="538479"/>
                </a:lnTo>
                <a:lnTo>
                  <a:pt x="158040" y="525779"/>
                </a:lnTo>
                <a:lnTo>
                  <a:pt x="151949" y="521969"/>
                </a:lnTo>
                <a:lnTo>
                  <a:pt x="145930" y="519429"/>
                </a:lnTo>
                <a:lnTo>
                  <a:pt x="139989" y="515619"/>
                </a:lnTo>
                <a:lnTo>
                  <a:pt x="134133" y="513079"/>
                </a:lnTo>
                <a:lnTo>
                  <a:pt x="122679" y="505459"/>
                </a:lnTo>
                <a:lnTo>
                  <a:pt x="117087" y="501649"/>
                </a:lnTo>
                <a:lnTo>
                  <a:pt x="111594" y="497839"/>
                </a:lnTo>
                <a:lnTo>
                  <a:pt x="106201" y="492759"/>
                </a:lnTo>
                <a:lnTo>
                  <a:pt x="100906" y="488949"/>
                </a:lnTo>
                <a:lnTo>
                  <a:pt x="95717" y="485139"/>
                </a:lnTo>
                <a:lnTo>
                  <a:pt x="90640" y="480059"/>
                </a:lnTo>
                <a:lnTo>
                  <a:pt x="85674" y="476249"/>
                </a:lnTo>
                <a:lnTo>
                  <a:pt x="58379" y="445769"/>
                </a:lnTo>
                <a:lnTo>
                  <a:pt x="50305" y="434339"/>
                </a:lnTo>
                <a:lnTo>
                  <a:pt x="46469" y="429259"/>
                </a:lnTo>
                <a:lnTo>
                  <a:pt x="42770" y="422909"/>
                </a:lnTo>
                <a:lnTo>
                  <a:pt x="39215" y="417829"/>
                </a:lnTo>
                <a:lnTo>
                  <a:pt x="35802" y="411479"/>
                </a:lnTo>
                <a:lnTo>
                  <a:pt x="18425" y="374649"/>
                </a:lnTo>
                <a:lnTo>
                  <a:pt x="6628" y="336549"/>
                </a:lnTo>
                <a:lnTo>
                  <a:pt x="5224" y="328929"/>
                </a:lnTo>
                <a:lnTo>
                  <a:pt x="3983" y="322579"/>
                </a:lnTo>
                <a:lnTo>
                  <a:pt x="0" y="281939"/>
                </a:lnTo>
                <a:lnTo>
                  <a:pt x="0" y="269239"/>
                </a:lnTo>
                <a:lnTo>
                  <a:pt x="3983" y="228599"/>
                </a:lnTo>
                <a:lnTo>
                  <a:pt x="5224" y="222249"/>
                </a:lnTo>
                <a:lnTo>
                  <a:pt x="6628" y="214629"/>
                </a:lnTo>
                <a:lnTo>
                  <a:pt x="18425" y="176529"/>
                </a:lnTo>
                <a:lnTo>
                  <a:pt x="35802" y="139699"/>
                </a:lnTo>
                <a:lnTo>
                  <a:pt x="39215" y="133349"/>
                </a:lnTo>
                <a:lnTo>
                  <a:pt x="42770" y="128269"/>
                </a:lnTo>
                <a:lnTo>
                  <a:pt x="46469" y="121919"/>
                </a:lnTo>
                <a:lnTo>
                  <a:pt x="50305" y="116839"/>
                </a:lnTo>
                <a:lnTo>
                  <a:pt x="76085" y="85089"/>
                </a:lnTo>
                <a:lnTo>
                  <a:pt x="90640" y="71119"/>
                </a:lnTo>
                <a:lnTo>
                  <a:pt x="95717" y="66039"/>
                </a:lnTo>
                <a:lnTo>
                  <a:pt x="100906" y="62229"/>
                </a:lnTo>
                <a:lnTo>
                  <a:pt x="106201" y="58419"/>
                </a:lnTo>
                <a:lnTo>
                  <a:pt x="111594" y="53339"/>
                </a:lnTo>
                <a:lnTo>
                  <a:pt x="117087" y="49529"/>
                </a:lnTo>
                <a:lnTo>
                  <a:pt x="122679" y="45719"/>
                </a:lnTo>
                <a:lnTo>
                  <a:pt x="134133" y="38099"/>
                </a:lnTo>
                <a:lnTo>
                  <a:pt x="139989" y="35559"/>
                </a:lnTo>
                <a:lnTo>
                  <a:pt x="145930" y="31749"/>
                </a:lnTo>
                <a:lnTo>
                  <a:pt x="151949" y="29209"/>
                </a:lnTo>
                <a:lnTo>
                  <a:pt x="158040" y="25399"/>
                </a:lnTo>
                <a:lnTo>
                  <a:pt x="164202" y="22859"/>
                </a:lnTo>
                <a:lnTo>
                  <a:pt x="189493" y="12699"/>
                </a:lnTo>
                <a:lnTo>
                  <a:pt x="195957" y="11429"/>
                </a:lnTo>
                <a:lnTo>
                  <a:pt x="202471" y="8889"/>
                </a:lnTo>
                <a:lnTo>
                  <a:pt x="242326" y="1269"/>
                </a:lnTo>
                <a:lnTo>
                  <a:pt x="309956" y="1269"/>
                </a:lnTo>
                <a:lnTo>
                  <a:pt x="349812" y="8889"/>
                </a:lnTo>
                <a:lnTo>
                  <a:pt x="356325" y="11429"/>
                </a:lnTo>
                <a:lnTo>
                  <a:pt x="362790" y="12699"/>
                </a:lnTo>
                <a:lnTo>
                  <a:pt x="388081" y="22859"/>
                </a:lnTo>
                <a:lnTo>
                  <a:pt x="394243" y="25399"/>
                </a:lnTo>
                <a:lnTo>
                  <a:pt x="400333" y="29209"/>
                </a:lnTo>
                <a:lnTo>
                  <a:pt x="406353" y="31749"/>
                </a:lnTo>
                <a:lnTo>
                  <a:pt x="412294" y="35559"/>
                </a:lnTo>
                <a:lnTo>
                  <a:pt x="418149" y="38099"/>
                </a:lnTo>
                <a:lnTo>
                  <a:pt x="429604" y="45719"/>
                </a:lnTo>
                <a:lnTo>
                  <a:pt x="435196" y="49529"/>
                </a:lnTo>
                <a:lnTo>
                  <a:pt x="440688" y="53339"/>
                </a:lnTo>
                <a:lnTo>
                  <a:pt x="446082" y="58419"/>
                </a:lnTo>
                <a:lnTo>
                  <a:pt x="451377" y="62229"/>
                </a:lnTo>
                <a:lnTo>
                  <a:pt x="456566" y="66039"/>
                </a:lnTo>
                <a:lnTo>
                  <a:pt x="461643" y="71119"/>
                </a:lnTo>
                <a:lnTo>
                  <a:pt x="466608" y="74929"/>
                </a:lnTo>
                <a:lnTo>
                  <a:pt x="493904" y="105409"/>
                </a:lnTo>
                <a:lnTo>
                  <a:pt x="501977" y="116839"/>
                </a:lnTo>
                <a:lnTo>
                  <a:pt x="505814" y="121919"/>
                </a:lnTo>
                <a:lnTo>
                  <a:pt x="509512" y="128269"/>
                </a:lnTo>
                <a:lnTo>
                  <a:pt x="513067" y="133349"/>
                </a:lnTo>
                <a:lnTo>
                  <a:pt x="516480" y="139699"/>
                </a:lnTo>
                <a:lnTo>
                  <a:pt x="533858" y="176529"/>
                </a:lnTo>
                <a:lnTo>
                  <a:pt x="545654" y="214629"/>
                </a:lnTo>
                <a:lnTo>
                  <a:pt x="547059" y="222249"/>
                </a:lnTo>
                <a:lnTo>
                  <a:pt x="548300" y="228599"/>
                </a:lnTo>
                <a:lnTo>
                  <a:pt x="552283" y="269239"/>
                </a:lnTo>
                <a:lnTo>
                  <a:pt x="552283" y="281939"/>
                </a:lnTo>
                <a:lnTo>
                  <a:pt x="548300" y="322579"/>
                </a:lnTo>
                <a:lnTo>
                  <a:pt x="547059" y="328929"/>
                </a:lnTo>
                <a:lnTo>
                  <a:pt x="545654" y="336549"/>
                </a:lnTo>
                <a:lnTo>
                  <a:pt x="533858" y="374649"/>
                </a:lnTo>
                <a:lnTo>
                  <a:pt x="516480" y="411479"/>
                </a:lnTo>
                <a:lnTo>
                  <a:pt x="513068" y="417829"/>
                </a:lnTo>
                <a:lnTo>
                  <a:pt x="509512" y="422909"/>
                </a:lnTo>
                <a:lnTo>
                  <a:pt x="505814" y="429259"/>
                </a:lnTo>
                <a:lnTo>
                  <a:pt x="501978" y="434339"/>
                </a:lnTo>
                <a:lnTo>
                  <a:pt x="476198" y="466089"/>
                </a:lnTo>
                <a:lnTo>
                  <a:pt x="461643" y="480059"/>
                </a:lnTo>
                <a:lnTo>
                  <a:pt x="456566" y="485139"/>
                </a:lnTo>
                <a:lnTo>
                  <a:pt x="451377" y="488949"/>
                </a:lnTo>
                <a:lnTo>
                  <a:pt x="446082" y="492759"/>
                </a:lnTo>
                <a:lnTo>
                  <a:pt x="440688" y="497839"/>
                </a:lnTo>
                <a:lnTo>
                  <a:pt x="435196" y="501649"/>
                </a:lnTo>
                <a:lnTo>
                  <a:pt x="429604" y="505459"/>
                </a:lnTo>
                <a:lnTo>
                  <a:pt x="418149" y="513079"/>
                </a:lnTo>
                <a:lnTo>
                  <a:pt x="412294" y="515619"/>
                </a:lnTo>
                <a:lnTo>
                  <a:pt x="406353" y="519429"/>
                </a:lnTo>
                <a:lnTo>
                  <a:pt x="400333" y="521969"/>
                </a:lnTo>
                <a:lnTo>
                  <a:pt x="394243" y="525779"/>
                </a:lnTo>
                <a:lnTo>
                  <a:pt x="362790" y="538479"/>
                </a:lnTo>
                <a:lnTo>
                  <a:pt x="356325" y="539749"/>
                </a:lnTo>
                <a:lnTo>
                  <a:pt x="349812" y="542289"/>
                </a:lnTo>
                <a:lnTo>
                  <a:pt x="309956" y="549909"/>
                </a:lnTo>
                <a:close/>
              </a:path>
              <a:path w="552450" h="551179">
                <a:moveTo>
                  <a:pt x="296460" y="551179"/>
                </a:moveTo>
                <a:lnTo>
                  <a:pt x="255823" y="551179"/>
                </a:lnTo>
                <a:lnTo>
                  <a:pt x="249067" y="549909"/>
                </a:lnTo>
                <a:lnTo>
                  <a:pt x="303216" y="549909"/>
                </a:lnTo>
                <a:lnTo>
                  <a:pt x="296460" y="551179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5604563" y="0"/>
            <a:ext cx="3530600" cy="1588135"/>
          </a:xfrm>
          <a:custGeom>
            <a:avLst/>
            <a:gdLst/>
            <a:ahLst/>
            <a:cxnLst/>
            <a:rect l="l" t="t" r="r" b="b"/>
            <a:pathLst>
              <a:path w="3530600" h="1588135">
                <a:moveTo>
                  <a:pt x="1764983" y="1587556"/>
                </a:moveTo>
                <a:lnTo>
                  <a:pt x="1717063" y="1586915"/>
                </a:lnTo>
                <a:lnTo>
                  <a:pt x="1669450" y="1585005"/>
                </a:lnTo>
                <a:lnTo>
                  <a:pt x="1622159" y="1581840"/>
                </a:lnTo>
                <a:lnTo>
                  <a:pt x="1575207" y="1577438"/>
                </a:lnTo>
                <a:lnTo>
                  <a:pt x="1528610" y="1571815"/>
                </a:lnTo>
                <a:lnTo>
                  <a:pt x="1482384" y="1564987"/>
                </a:lnTo>
                <a:lnTo>
                  <a:pt x="1436546" y="1556971"/>
                </a:lnTo>
                <a:lnTo>
                  <a:pt x="1391111" y="1547782"/>
                </a:lnTo>
                <a:lnTo>
                  <a:pt x="1346097" y="1537436"/>
                </a:lnTo>
                <a:lnTo>
                  <a:pt x="1301520" y="1525951"/>
                </a:lnTo>
                <a:lnTo>
                  <a:pt x="1257396" y="1513342"/>
                </a:lnTo>
                <a:lnTo>
                  <a:pt x="1213741" y="1499626"/>
                </a:lnTo>
                <a:lnTo>
                  <a:pt x="1170572" y="1484819"/>
                </a:lnTo>
                <a:lnTo>
                  <a:pt x="1127905" y="1468936"/>
                </a:lnTo>
                <a:lnTo>
                  <a:pt x="1085756" y="1451996"/>
                </a:lnTo>
                <a:lnTo>
                  <a:pt x="1044142" y="1434013"/>
                </a:lnTo>
                <a:lnTo>
                  <a:pt x="1003079" y="1415004"/>
                </a:lnTo>
                <a:lnTo>
                  <a:pt x="962584" y="1394985"/>
                </a:lnTo>
                <a:lnTo>
                  <a:pt x="922672" y="1373973"/>
                </a:lnTo>
                <a:lnTo>
                  <a:pt x="883361" y="1351983"/>
                </a:lnTo>
                <a:lnTo>
                  <a:pt x="844665" y="1329033"/>
                </a:lnTo>
                <a:lnTo>
                  <a:pt x="806603" y="1305138"/>
                </a:lnTo>
                <a:lnTo>
                  <a:pt x="769189" y="1280315"/>
                </a:lnTo>
                <a:lnTo>
                  <a:pt x="732441" y="1254579"/>
                </a:lnTo>
                <a:lnTo>
                  <a:pt x="696375" y="1227948"/>
                </a:lnTo>
                <a:lnTo>
                  <a:pt x="661007" y="1200437"/>
                </a:lnTo>
                <a:lnTo>
                  <a:pt x="626353" y="1172062"/>
                </a:lnTo>
                <a:lnTo>
                  <a:pt x="592431" y="1142841"/>
                </a:lnTo>
                <a:lnTo>
                  <a:pt x="559255" y="1112789"/>
                </a:lnTo>
                <a:lnTo>
                  <a:pt x="526843" y="1081922"/>
                </a:lnTo>
                <a:lnTo>
                  <a:pt x="495210" y="1050257"/>
                </a:lnTo>
                <a:lnTo>
                  <a:pt x="464374" y="1017810"/>
                </a:lnTo>
                <a:lnTo>
                  <a:pt x="434350" y="984598"/>
                </a:lnTo>
                <a:lnTo>
                  <a:pt x="405155" y="950636"/>
                </a:lnTo>
                <a:lnTo>
                  <a:pt x="376805" y="915940"/>
                </a:lnTo>
                <a:lnTo>
                  <a:pt x="349317" y="880528"/>
                </a:lnTo>
                <a:lnTo>
                  <a:pt x="322707" y="844416"/>
                </a:lnTo>
                <a:lnTo>
                  <a:pt x="296990" y="807619"/>
                </a:lnTo>
                <a:lnTo>
                  <a:pt x="272185" y="770153"/>
                </a:lnTo>
                <a:lnTo>
                  <a:pt x="248306" y="732036"/>
                </a:lnTo>
                <a:lnTo>
                  <a:pt x="225370" y="693284"/>
                </a:lnTo>
                <a:lnTo>
                  <a:pt x="203394" y="653912"/>
                </a:lnTo>
                <a:lnTo>
                  <a:pt x="182394" y="613937"/>
                </a:lnTo>
                <a:lnTo>
                  <a:pt x="162386" y="573376"/>
                </a:lnTo>
                <a:lnTo>
                  <a:pt x="143386" y="532244"/>
                </a:lnTo>
                <a:lnTo>
                  <a:pt x="125412" y="490557"/>
                </a:lnTo>
                <a:lnTo>
                  <a:pt x="108478" y="448333"/>
                </a:lnTo>
                <a:lnTo>
                  <a:pt x="92603" y="405587"/>
                </a:lnTo>
                <a:lnTo>
                  <a:pt x="77801" y="362336"/>
                </a:lnTo>
                <a:lnTo>
                  <a:pt x="64089" y="318596"/>
                </a:lnTo>
                <a:lnTo>
                  <a:pt x="51484" y="274382"/>
                </a:lnTo>
                <a:lnTo>
                  <a:pt x="40002" y="229713"/>
                </a:lnTo>
                <a:lnTo>
                  <a:pt x="29659" y="184603"/>
                </a:lnTo>
                <a:lnTo>
                  <a:pt x="20472" y="139068"/>
                </a:lnTo>
                <a:lnTo>
                  <a:pt x="12457" y="93126"/>
                </a:lnTo>
                <a:lnTo>
                  <a:pt x="5630" y="46793"/>
                </a:lnTo>
                <a:lnTo>
                  <a:pt x="0" y="0"/>
                </a:lnTo>
                <a:lnTo>
                  <a:pt x="990385" y="0"/>
                </a:lnTo>
                <a:lnTo>
                  <a:pt x="1002429" y="43497"/>
                </a:lnTo>
                <a:lnTo>
                  <a:pt x="1017397" y="87336"/>
                </a:lnTo>
                <a:lnTo>
                  <a:pt x="1034809" y="130011"/>
                </a:lnTo>
                <a:lnTo>
                  <a:pt x="1054581" y="171436"/>
                </a:lnTo>
                <a:lnTo>
                  <a:pt x="1076626" y="211527"/>
                </a:lnTo>
                <a:lnTo>
                  <a:pt x="1100860" y="250197"/>
                </a:lnTo>
                <a:lnTo>
                  <a:pt x="1127197" y="287361"/>
                </a:lnTo>
                <a:lnTo>
                  <a:pt x="1155552" y="322934"/>
                </a:lnTo>
                <a:lnTo>
                  <a:pt x="1185840" y="356830"/>
                </a:lnTo>
                <a:lnTo>
                  <a:pt x="1217975" y="388965"/>
                </a:lnTo>
                <a:lnTo>
                  <a:pt x="1251871" y="419253"/>
                </a:lnTo>
                <a:lnTo>
                  <a:pt x="1287444" y="447608"/>
                </a:lnTo>
                <a:lnTo>
                  <a:pt x="1324608" y="473945"/>
                </a:lnTo>
                <a:lnTo>
                  <a:pt x="1363278" y="498179"/>
                </a:lnTo>
                <a:lnTo>
                  <a:pt x="1403369" y="520224"/>
                </a:lnTo>
                <a:lnTo>
                  <a:pt x="1444794" y="539996"/>
                </a:lnTo>
                <a:lnTo>
                  <a:pt x="1487469" y="557408"/>
                </a:lnTo>
                <a:lnTo>
                  <a:pt x="1531308" y="572376"/>
                </a:lnTo>
                <a:lnTo>
                  <a:pt x="1576227" y="584813"/>
                </a:lnTo>
                <a:lnTo>
                  <a:pt x="1622138" y="594636"/>
                </a:lnTo>
                <a:lnTo>
                  <a:pt x="1668959" y="601757"/>
                </a:lnTo>
                <a:lnTo>
                  <a:pt x="1716602" y="606093"/>
                </a:lnTo>
                <a:lnTo>
                  <a:pt x="1764983" y="607557"/>
                </a:lnTo>
                <a:lnTo>
                  <a:pt x="3352359" y="607557"/>
                </a:lnTo>
                <a:lnTo>
                  <a:pt x="3349220" y="613937"/>
                </a:lnTo>
                <a:lnTo>
                  <a:pt x="3328271" y="653912"/>
                </a:lnTo>
                <a:lnTo>
                  <a:pt x="3306342" y="693284"/>
                </a:lnTo>
                <a:lnTo>
                  <a:pt x="3283448" y="732036"/>
                </a:lnTo>
                <a:lnTo>
                  <a:pt x="3259608" y="770153"/>
                </a:lnTo>
                <a:lnTo>
                  <a:pt x="3234836" y="807619"/>
                </a:lnTo>
                <a:lnTo>
                  <a:pt x="3209150" y="844416"/>
                </a:lnTo>
                <a:lnTo>
                  <a:pt x="3182565" y="880528"/>
                </a:lnTo>
                <a:lnTo>
                  <a:pt x="3155098" y="915941"/>
                </a:lnTo>
                <a:lnTo>
                  <a:pt x="3126765" y="950636"/>
                </a:lnTo>
                <a:lnTo>
                  <a:pt x="3097583" y="984598"/>
                </a:lnTo>
                <a:lnTo>
                  <a:pt x="3067568" y="1017810"/>
                </a:lnTo>
                <a:lnTo>
                  <a:pt x="3036736" y="1050257"/>
                </a:lnTo>
                <a:lnTo>
                  <a:pt x="3005103" y="1081922"/>
                </a:lnTo>
                <a:lnTo>
                  <a:pt x="2972687" y="1112789"/>
                </a:lnTo>
                <a:lnTo>
                  <a:pt x="2939502" y="1142841"/>
                </a:lnTo>
                <a:lnTo>
                  <a:pt x="2905567" y="1172062"/>
                </a:lnTo>
                <a:lnTo>
                  <a:pt x="2870896" y="1200437"/>
                </a:lnTo>
                <a:lnTo>
                  <a:pt x="2835507" y="1227948"/>
                </a:lnTo>
                <a:lnTo>
                  <a:pt x="2799415" y="1254579"/>
                </a:lnTo>
                <a:lnTo>
                  <a:pt x="2762637" y="1280315"/>
                </a:lnTo>
                <a:lnTo>
                  <a:pt x="2725190" y="1305138"/>
                </a:lnTo>
                <a:lnTo>
                  <a:pt x="2687089" y="1329033"/>
                </a:lnTo>
                <a:lnTo>
                  <a:pt x="2648351" y="1351983"/>
                </a:lnTo>
                <a:lnTo>
                  <a:pt x="2608993" y="1373973"/>
                </a:lnTo>
                <a:lnTo>
                  <a:pt x="2569030" y="1394985"/>
                </a:lnTo>
                <a:lnTo>
                  <a:pt x="2528479" y="1415004"/>
                </a:lnTo>
                <a:lnTo>
                  <a:pt x="2487356" y="1434013"/>
                </a:lnTo>
                <a:lnTo>
                  <a:pt x="2445678" y="1451996"/>
                </a:lnTo>
                <a:lnTo>
                  <a:pt x="2403462" y="1468936"/>
                </a:lnTo>
                <a:lnTo>
                  <a:pt x="2360722" y="1484819"/>
                </a:lnTo>
                <a:lnTo>
                  <a:pt x="2317476" y="1499626"/>
                </a:lnTo>
                <a:lnTo>
                  <a:pt x="2273741" y="1513342"/>
                </a:lnTo>
                <a:lnTo>
                  <a:pt x="2229531" y="1525951"/>
                </a:lnTo>
                <a:lnTo>
                  <a:pt x="2184865" y="1537436"/>
                </a:lnTo>
                <a:lnTo>
                  <a:pt x="2139757" y="1547782"/>
                </a:lnTo>
                <a:lnTo>
                  <a:pt x="2094225" y="1556971"/>
                </a:lnTo>
                <a:lnTo>
                  <a:pt x="2048284" y="1564987"/>
                </a:lnTo>
                <a:lnTo>
                  <a:pt x="2001952" y="1571815"/>
                </a:lnTo>
                <a:lnTo>
                  <a:pt x="1955244" y="1577439"/>
                </a:lnTo>
                <a:lnTo>
                  <a:pt x="1908177" y="1581840"/>
                </a:lnTo>
                <a:lnTo>
                  <a:pt x="1860766" y="1585005"/>
                </a:lnTo>
                <a:lnTo>
                  <a:pt x="1813030" y="1586915"/>
                </a:lnTo>
                <a:lnTo>
                  <a:pt x="1764983" y="1587556"/>
                </a:lnTo>
                <a:close/>
              </a:path>
              <a:path w="3530600" h="1588135">
                <a:moveTo>
                  <a:pt x="3352359" y="607557"/>
                </a:moveTo>
                <a:lnTo>
                  <a:pt x="1764983" y="607557"/>
                </a:lnTo>
                <a:lnTo>
                  <a:pt x="1813363" y="606093"/>
                </a:lnTo>
                <a:lnTo>
                  <a:pt x="1861007" y="601757"/>
                </a:lnTo>
                <a:lnTo>
                  <a:pt x="1907827" y="594636"/>
                </a:lnTo>
                <a:lnTo>
                  <a:pt x="1953739" y="584813"/>
                </a:lnTo>
                <a:lnTo>
                  <a:pt x="1998657" y="572376"/>
                </a:lnTo>
                <a:lnTo>
                  <a:pt x="2042497" y="557408"/>
                </a:lnTo>
                <a:lnTo>
                  <a:pt x="2085172" y="539996"/>
                </a:lnTo>
                <a:lnTo>
                  <a:pt x="2126597" y="520224"/>
                </a:lnTo>
                <a:lnTo>
                  <a:pt x="2166687" y="498179"/>
                </a:lnTo>
                <a:lnTo>
                  <a:pt x="2205357" y="473945"/>
                </a:lnTo>
                <a:lnTo>
                  <a:pt x="2242521" y="447608"/>
                </a:lnTo>
                <a:lnTo>
                  <a:pt x="2278094" y="419253"/>
                </a:lnTo>
                <a:lnTo>
                  <a:pt x="2311991" y="388965"/>
                </a:lnTo>
                <a:lnTo>
                  <a:pt x="2344125" y="356830"/>
                </a:lnTo>
                <a:lnTo>
                  <a:pt x="2374413" y="322934"/>
                </a:lnTo>
                <a:lnTo>
                  <a:pt x="2402768" y="287361"/>
                </a:lnTo>
                <a:lnTo>
                  <a:pt x="2429105" y="250197"/>
                </a:lnTo>
                <a:lnTo>
                  <a:pt x="2453339" y="211527"/>
                </a:lnTo>
                <a:lnTo>
                  <a:pt x="2475385" y="171436"/>
                </a:lnTo>
                <a:lnTo>
                  <a:pt x="2495156" y="130011"/>
                </a:lnTo>
                <a:lnTo>
                  <a:pt x="2512569" y="87336"/>
                </a:lnTo>
                <a:lnTo>
                  <a:pt x="2527536" y="43497"/>
                </a:lnTo>
                <a:lnTo>
                  <a:pt x="2539580" y="0"/>
                </a:lnTo>
                <a:lnTo>
                  <a:pt x="3530451" y="0"/>
                </a:lnTo>
                <a:lnTo>
                  <a:pt x="3524932" y="46793"/>
                </a:lnTo>
                <a:lnTo>
                  <a:pt x="3518211" y="93126"/>
                </a:lnTo>
                <a:lnTo>
                  <a:pt x="3510298" y="139068"/>
                </a:lnTo>
                <a:lnTo>
                  <a:pt x="3501209" y="184603"/>
                </a:lnTo>
                <a:lnTo>
                  <a:pt x="3490960" y="229713"/>
                </a:lnTo>
                <a:lnTo>
                  <a:pt x="3479567" y="274383"/>
                </a:lnTo>
                <a:lnTo>
                  <a:pt x="3467048" y="318596"/>
                </a:lnTo>
                <a:lnTo>
                  <a:pt x="3453417" y="362336"/>
                </a:lnTo>
                <a:lnTo>
                  <a:pt x="3438692" y="405587"/>
                </a:lnTo>
                <a:lnTo>
                  <a:pt x="3422888" y="448333"/>
                </a:lnTo>
                <a:lnTo>
                  <a:pt x="3406023" y="490557"/>
                </a:lnTo>
                <a:lnTo>
                  <a:pt x="3388113" y="532244"/>
                </a:lnTo>
                <a:lnTo>
                  <a:pt x="3369173" y="573376"/>
                </a:lnTo>
                <a:lnTo>
                  <a:pt x="3352359" y="607557"/>
                </a:lnTo>
                <a:close/>
              </a:path>
            </a:pathLst>
          </a:custGeom>
          <a:solidFill>
            <a:srgbClr val="E4FA5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0" y="7228630"/>
            <a:ext cx="1032510" cy="3058795"/>
          </a:xfrm>
          <a:custGeom>
            <a:avLst/>
            <a:gdLst/>
            <a:ahLst/>
            <a:cxnLst/>
            <a:rect l="l" t="t" r="r" b="b"/>
            <a:pathLst>
              <a:path w="1032510" h="3058795">
                <a:moveTo>
                  <a:pt x="288079" y="3058368"/>
                </a:moveTo>
                <a:lnTo>
                  <a:pt x="0" y="3058368"/>
                </a:lnTo>
                <a:lnTo>
                  <a:pt x="0" y="0"/>
                </a:lnTo>
                <a:lnTo>
                  <a:pt x="34732" y="16462"/>
                </a:lnTo>
                <a:lnTo>
                  <a:pt x="73673" y="36063"/>
                </a:lnTo>
                <a:lnTo>
                  <a:pt x="112126" y="56617"/>
                </a:lnTo>
                <a:lnTo>
                  <a:pt x="150058" y="78105"/>
                </a:lnTo>
                <a:lnTo>
                  <a:pt x="187457" y="100521"/>
                </a:lnTo>
                <a:lnTo>
                  <a:pt x="224288" y="123844"/>
                </a:lnTo>
                <a:lnTo>
                  <a:pt x="260542" y="148068"/>
                </a:lnTo>
                <a:lnTo>
                  <a:pt x="296185" y="173170"/>
                </a:lnTo>
                <a:lnTo>
                  <a:pt x="331206" y="199144"/>
                </a:lnTo>
                <a:lnTo>
                  <a:pt x="365575" y="225965"/>
                </a:lnTo>
                <a:lnTo>
                  <a:pt x="399279" y="253626"/>
                </a:lnTo>
                <a:lnTo>
                  <a:pt x="432290" y="282101"/>
                </a:lnTo>
                <a:lnTo>
                  <a:pt x="464597" y="311383"/>
                </a:lnTo>
                <a:lnTo>
                  <a:pt x="496171" y="341443"/>
                </a:lnTo>
                <a:lnTo>
                  <a:pt x="527002" y="372275"/>
                </a:lnTo>
                <a:lnTo>
                  <a:pt x="557063" y="403848"/>
                </a:lnTo>
                <a:lnTo>
                  <a:pt x="586344" y="436155"/>
                </a:lnTo>
                <a:lnTo>
                  <a:pt x="614819" y="469166"/>
                </a:lnTo>
                <a:lnTo>
                  <a:pt x="642480" y="502871"/>
                </a:lnTo>
                <a:lnTo>
                  <a:pt x="669301" y="537239"/>
                </a:lnTo>
                <a:lnTo>
                  <a:pt x="695274" y="572260"/>
                </a:lnTo>
                <a:lnTo>
                  <a:pt x="720377" y="607903"/>
                </a:lnTo>
                <a:lnTo>
                  <a:pt x="744601" y="644157"/>
                </a:lnTo>
                <a:lnTo>
                  <a:pt x="767924" y="680989"/>
                </a:lnTo>
                <a:lnTo>
                  <a:pt x="790340" y="718387"/>
                </a:lnTo>
                <a:lnTo>
                  <a:pt x="811828" y="756319"/>
                </a:lnTo>
                <a:lnTo>
                  <a:pt x="832382" y="794772"/>
                </a:lnTo>
                <a:lnTo>
                  <a:pt x="851983" y="833713"/>
                </a:lnTo>
                <a:lnTo>
                  <a:pt x="870625" y="873128"/>
                </a:lnTo>
                <a:lnTo>
                  <a:pt x="888292" y="912984"/>
                </a:lnTo>
                <a:lnTo>
                  <a:pt x="904978" y="953267"/>
                </a:lnTo>
                <a:lnTo>
                  <a:pt x="920667" y="993941"/>
                </a:lnTo>
                <a:lnTo>
                  <a:pt x="935356" y="1034994"/>
                </a:lnTo>
                <a:lnTo>
                  <a:pt x="949032" y="1076389"/>
                </a:lnTo>
                <a:lnTo>
                  <a:pt x="961689" y="1118113"/>
                </a:lnTo>
                <a:lnTo>
                  <a:pt x="973316" y="1160130"/>
                </a:lnTo>
                <a:lnTo>
                  <a:pt x="983910" y="1202425"/>
                </a:lnTo>
                <a:lnTo>
                  <a:pt x="993462" y="1244961"/>
                </a:lnTo>
                <a:lnTo>
                  <a:pt x="1001969" y="1287725"/>
                </a:lnTo>
                <a:lnTo>
                  <a:pt x="1009422" y="1330678"/>
                </a:lnTo>
                <a:lnTo>
                  <a:pt x="1015820" y="1373808"/>
                </a:lnTo>
                <a:lnTo>
                  <a:pt x="1021156" y="1417076"/>
                </a:lnTo>
                <a:lnTo>
                  <a:pt x="1025430" y="1460468"/>
                </a:lnTo>
                <a:lnTo>
                  <a:pt x="1028637" y="1503945"/>
                </a:lnTo>
                <a:lnTo>
                  <a:pt x="1030776" y="1547495"/>
                </a:lnTo>
                <a:lnTo>
                  <a:pt x="1031846" y="1591077"/>
                </a:lnTo>
                <a:lnTo>
                  <a:pt x="1031980" y="1612878"/>
                </a:lnTo>
                <a:lnTo>
                  <a:pt x="1031846" y="1634679"/>
                </a:lnTo>
                <a:lnTo>
                  <a:pt x="1030777" y="1678261"/>
                </a:lnTo>
                <a:lnTo>
                  <a:pt x="1028637" y="1721810"/>
                </a:lnTo>
                <a:lnTo>
                  <a:pt x="1025430" y="1765287"/>
                </a:lnTo>
                <a:lnTo>
                  <a:pt x="1021156" y="1808679"/>
                </a:lnTo>
                <a:lnTo>
                  <a:pt x="1015820" y="1851947"/>
                </a:lnTo>
                <a:lnTo>
                  <a:pt x="1009422" y="1895077"/>
                </a:lnTo>
                <a:lnTo>
                  <a:pt x="1001969" y="1938030"/>
                </a:lnTo>
                <a:lnTo>
                  <a:pt x="993462" y="1980794"/>
                </a:lnTo>
                <a:lnTo>
                  <a:pt x="983911" y="2023330"/>
                </a:lnTo>
                <a:lnTo>
                  <a:pt x="973316" y="2065626"/>
                </a:lnTo>
                <a:lnTo>
                  <a:pt x="961689" y="2107642"/>
                </a:lnTo>
                <a:lnTo>
                  <a:pt x="949032" y="2149366"/>
                </a:lnTo>
                <a:lnTo>
                  <a:pt x="935357" y="2190761"/>
                </a:lnTo>
                <a:lnTo>
                  <a:pt x="920668" y="2231814"/>
                </a:lnTo>
                <a:lnTo>
                  <a:pt x="904978" y="2272488"/>
                </a:lnTo>
                <a:lnTo>
                  <a:pt x="888292" y="2312771"/>
                </a:lnTo>
                <a:lnTo>
                  <a:pt x="870625" y="2352626"/>
                </a:lnTo>
                <a:lnTo>
                  <a:pt x="851983" y="2392042"/>
                </a:lnTo>
                <a:lnTo>
                  <a:pt x="832383" y="2430983"/>
                </a:lnTo>
                <a:lnTo>
                  <a:pt x="811829" y="2469436"/>
                </a:lnTo>
                <a:lnTo>
                  <a:pt x="790340" y="2507368"/>
                </a:lnTo>
                <a:lnTo>
                  <a:pt x="767925" y="2544766"/>
                </a:lnTo>
                <a:lnTo>
                  <a:pt x="744601" y="2581598"/>
                </a:lnTo>
                <a:lnTo>
                  <a:pt x="720377" y="2617852"/>
                </a:lnTo>
                <a:lnTo>
                  <a:pt x="695275" y="2653495"/>
                </a:lnTo>
                <a:lnTo>
                  <a:pt x="669301" y="2688516"/>
                </a:lnTo>
                <a:lnTo>
                  <a:pt x="642480" y="2722885"/>
                </a:lnTo>
                <a:lnTo>
                  <a:pt x="614819" y="2756589"/>
                </a:lnTo>
                <a:lnTo>
                  <a:pt x="586344" y="2789600"/>
                </a:lnTo>
                <a:lnTo>
                  <a:pt x="557063" y="2821907"/>
                </a:lnTo>
                <a:lnTo>
                  <a:pt x="527002" y="2853480"/>
                </a:lnTo>
                <a:lnTo>
                  <a:pt x="496171" y="2884312"/>
                </a:lnTo>
                <a:lnTo>
                  <a:pt x="464597" y="2914372"/>
                </a:lnTo>
                <a:lnTo>
                  <a:pt x="432290" y="2943653"/>
                </a:lnTo>
                <a:lnTo>
                  <a:pt x="399279" y="2972129"/>
                </a:lnTo>
                <a:lnTo>
                  <a:pt x="365575" y="2999790"/>
                </a:lnTo>
                <a:lnTo>
                  <a:pt x="331206" y="3026611"/>
                </a:lnTo>
                <a:lnTo>
                  <a:pt x="296185" y="3052584"/>
                </a:lnTo>
                <a:lnTo>
                  <a:pt x="288079" y="3058368"/>
                </a:lnTo>
                <a:close/>
              </a:path>
            </a:pathLst>
          </a:custGeom>
          <a:solidFill>
            <a:srgbClr val="E4FA5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xfrm>
            <a:off x="12711881" y="1534172"/>
            <a:ext cx="2756719" cy="99770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US" sz="3200" b="0" spc="265" dirty="0" smtClean="0">
                <a:latin typeface="Lucida Sans Unicode"/>
                <a:cs typeface="Lucida Sans Unicode"/>
              </a:rPr>
              <a:t>KALIMAT SEDERHANA</a:t>
            </a:r>
            <a:endParaRPr sz="3200">
              <a:latin typeface="Lucida Sans Unicode"/>
              <a:cs typeface="Lucida Sans Unicode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12420601" y="3597929"/>
            <a:ext cx="4419600" cy="50526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US" sz="3200" spc="290" dirty="0" smtClean="0">
                <a:latin typeface="Lucida Sans Unicode"/>
                <a:cs typeface="Lucida Sans Unicode"/>
              </a:rPr>
              <a:t>KALIMAT MAJEMUK</a:t>
            </a:r>
            <a:endParaRPr sz="3200">
              <a:latin typeface="Lucida Sans Unicode"/>
              <a:cs typeface="Lucida Sans Unicode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12344400" y="5879917"/>
            <a:ext cx="5257799" cy="50526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US" sz="3200" spc="390" dirty="0" smtClean="0">
                <a:latin typeface="Lucida Sans Unicode"/>
                <a:cs typeface="Lucida Sans Unicode"/>
              </a:rPr>
              <a:t>KALIMAT KOMPLEKS</a:t>
            </a:r>
            <a:endParaRPr sz="3200">
              <a:latin typeface="Lucida Sans Unicode"/>
              <a:cs typeface="Lucida Sans Unicode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11115757" y="5858267"/>
            <a:ext cx="552450" cy="551180"/>
          </a:xfrm>
          <a:custGeom>
            <a:avLst/>
            <a:gdLst/>
            <a:ahLst/>
            <a:cxnLst/>
            <a:rect l="l" t="t" r="r" b="b"/>
            <a:pathLst>
              <a:path w="552450" h="551179">
                <a:moveTo>
                  <a:pt x="303216" y="1269"/>
                </a:moveTo>
                <a:lnTo>
                  <a:pt x="249067" y="1269"/>
                </a:lnTo>
                <a:lnTo>
                  <a:pt x="255823" y="0"/>
                </a:lnTo>
                <a:lnTo>
                  <a:pt x="296460" y="0"/>
                </a:lnTo>
                <a:lnTo>
                  <a:pt x="303216" y="1269"/>
                </a:lnTo>
                <a:close/>
              </a:path>
              <a:path w="552450" h="551179">
                <a:moveTo>
                  <a:pt x="309956" y="549909"/>
                </a:moveTo>
                <a:lnTo>
                  <a:pt x="242326" y="549909"/>
                </a:lnTo>
                <a:lnTo>
                  <a:pt x="202471" y="542289"/>
                </a:lnTo>
                <a:lnTo>
                  <a:pt x="195957" y="539749"/>
                </a:lnTo>
                <a:lnTo>
                  <a:pt x="189493" y="538479"/>
                </a:lnTo>
                <a:lnTo>
                  <a:pt x="158040" y="525779"/>
                </a:lnTo>
                <a:lnTo>
                  <a:pt x="151949" y="521969"/>
                </a:lnTo>
                <a:lnTo>
                  <a:pt x="145930" y="519429"/>
                </a:lnTo>
                <a:lnTo>
                  <a:pt x="139989" y="515619"/>
                </a:lnTo>
                <a:lnTo>
                  <a:pt x="134133" y="513079"/>
                </a:lnTo>
                <a:lnTo>
                  <a:pt x="122679" y="505459"/>
                </a:lnTo>
                <a:lnTo>
                  <a:pt x="117087" y="501649"/>
                </a:lnTo>
                <a:lnTo>
                  <a:pt x="111594" y="497839"/>
                </a:lnTo>
                <a:lnTo>
                  <a:pt x="106201" y="492759"/>
                </a:lnTo>
                <a:lnTo>
                  <a:pt x="100906" y="488949"/>
                </a:lnTo>
                <a:lnTo>
                  <a:pt x="95717" y="485139"/>
                </a:lnTo>
                <a:lnTo>
                  <a:pt x="90640" y="480059"/>
                </a:lnTo>
                <a:lnTo>
                  <a:pt x="85674" y="476249"/>
                </a:lnTo>
                <a:lnTo>
                  <a:pt x="58379" y="445769"/>
                </a:lnTo>
                <a:lnTo>
                  <a:pt x="50305" y="434339"/>
                </a:lnTo>
                <a:lnTo>
                  <a:pt x="46469" y="429259"/>
                </a:lnTo>
                <a:lnTo>
                  <a:pt x="42770" y="422909"/>
                </a:lnTo>
                <a:lnTo>
                  <a:pt x="39215" y="417829"/>
                </a:lnTo>
                <a:lnTo>
                  <a:pt x="35802" y="411479"/>
                </a:lnTo>
                <a:lnTo>
                  <a:pt x="18425" y="374649"/>
                </a:lnTo>
                <a:lnTo>
                  <a:pt x="6628" y="336549"/>
                </a:lnTo>
                <a:lnTo>
                  <a:pt x="5224" y="328929"/>
                </a:lnTo>
                <a:lnTo>
                  <a:pt x="3983" y="322579"/>
                </a:lnTo>
                <a:lnTo>
                  <a:pt x="0" y="281939"/>
                </a:lnTo>
                <a:lnTo>
                  <a:pt x="0" y="269239"/>
                </a:lnTo>
                <a:lnTo>
                  <a:pt x="3983" y="228599"/>
                </a:lnTo>
                <a:lnTo>
                  <a:pt x="5224" y="222249"/>
                </a:lnTo>
                <a:lnTo>
                  <a:pt x="6628" y="214629"/>
                </a:lnTo>
                <a:lnTo>
                  <a:pt x="18425" y="176529"/>
                </a:lnTo>
                <a:lnTo>
                  <a:pt x="35802" y="139699"/>
                </a:lnTo>
                <a:lnTo>
                  <a:pt x="39215" y="133349"/>
                </a:lnTo>
                <a:lnTo>
                  <a:pt x="42770" y="128269"/>
                </a:lnTo>
                <a:lnTo>
                  <a:pt x="46469" y="121919"/>
                </a:lnTo>
                <a:lnTo>
                  <a:pt x="50305" y="116839"/>
                </a:lnTo>
                <a:lnTo>
                  <a:pt x="76085" y="85089"/>
                </a:lnTo>
                <a:lnTo>
                  <a:pt x="90640" y="71119"/>
                </a:lnTo>
                <a:lnTo>
                  <a:pt x="95717" y="66039"/>
                </a:lnTo>
                <a:lnTo>
                  <a:pt x="100906" y="62229"/>
                </a:lnTo>
                <a:lnTo>
                  <a:pt x="106201" y="58419"/>
                </a:lnTo>
                <a:lnTo>
                  <a:pt x="111594" y="53339"/>
                </a:lnTo>
                <a:lnTo>
                  <a:pt x="117087" y="49529"/>
                </a:lnTo>
                <a:lnTo>
                  <a:pt x="122679" y="45719"/>
                </a:lnTo>
                <a:lnTo>
                  <a:pt x="134133" y="38099"/>
                </a:lnTo>
                <a:lnTo>
                  <a:pt x="139989" y="35559"/>
                </a:lnTo>
                <a:lnTo>
                  <a:pt x="145930" y="31749"/>
                </a:lnTo>
                <a:lnTo>
                  <a:pt x="151949" y="29209"/>
                </a:lnTo>
                <a:lnTo>
                  <a:pt x="158040" y="25399"/>
                </a:lnTo>
                <a:lnTo>
                  <a:pt x="164202" y="22859"/>
                </a:lnTo>
                <a:lnTo>
                  <a:pt x="189493" y="12699"/>
                </a:lnTo>
                <a:lnTo>
                  <a:pt x="195957" y="11429"/>
                </a:lnTo>
                <a:lnTo>
                  <a:pt x="202471" y="8889"/>
                </a:lnTo>
                <a:lnTo>
                  <a:pt x="242326" y="1269"/>
                </a:lnTo>
                <a:lnTo>
                  <a:pt x="309956" y="1269"/>
                </a:lnTo>
                <a:lnTo>
                  <a:pt x="349812" y="8889"/>
                </a:lnTo>
                <a:lnTo>
                  <a:pt x="356325" y="11429"/>
                </a:lnTo>
                <a:lnTo>
                  <a:pt x="362790" y="12699"/>
                </a:lnTo>
                <a:lnTo>
                  <a:pt x="388081" y="22859"/>
                </a:lnTo>
                <a:lnTo>
                  <a:pt x="394243" y="25399"/>
                </a:lnTo>
                <a:lnTo>
                  <a:pt x="400333" y="29209"/>
                </a:lnTo>
                <a:lnTo>
                  <a:pt x="406353" y="31749"/>
                </a:lnTo>
                <a:lnTo>
                  <a:pt x="412294" y="35559"/>
                </a:lnTo>
                <a:lnTo>
                  <a:pt x="418149" y="38099"/>
                </a:lnTo>
                <a:lnTo>
                  <a:pt x="429604" y="45719"/>
                </a:lnTo>
                <a:lnTo>
                  <a:pt x="435196" y="49529"/>
                </a:lnTo>
                <a:lnTo>
                  <a:pt x="440688" y="53339"/>
                </a:lnTo>
                <a:lnTo>
                  <a:pt x="446082" y="58419"/>
                </a:lnTo>
                <a:lnTo>
                  <a:pt x="451377" y="62229"/>
                </a:lnTo>
                <a:lnTo>
                  <a:pt x="456566" y="66039"/>
                </a:lnTo>
                <a:lnTo>
                  <a:pt x="461643" y="71119"/>
                </a:lnTo>
                <a:lnTo>
                  <a:pt x="466608" y="74929"/>
                </a:lnTo>
                <a:lnTo>
                  <a:pt x="493904" y="105409"/>
                </a:lnTo>
                <a:lnTo>
                  <a:pt x="501977" y="116839"/>
                </a:lnTo>
                <a:lnTo>
                  <a:pt x="505814" y="121919"/>
                </a:lnTo>
                <a:lnTo>
                  <a:pt x="509512" y="128269"/>
                </a:lnTo>
                <a:lnTo>
                  <a:pt x="513067" y="133349"/>
                </a:lnTo>
                <a:lnTo>
                  <a:pt x="516480" y="139699"/>
                </a:lnTo>
                <a:lnTo>
                  <a:pt x="533858" y="176529"/>
                </a:lnTo>
                <a:lnTo>
                  <a:pt x="545654" y="214629"/>
                </a:lnTo>
                <a:lnTo>
                  <a:pt x="547059" y="222249"/>
                </a:lnTo>
                <a:lnTo>
                  <a:pt x="548300" y="228599"/>
                </a:lnTo>
                <a:lnTo>
                  <a:pt x="552283" y="269239"/>
                </a:lnTo>
                <a:lnTo>
                  <a:pt x="552283" y="281939"/>
                </a:lnTo>
                <a:lnTo>
                  <a:pt x="548300" y="322579"/>
                </a:lnTo>
                <a:lnTo>
                  <a:pt x="547059" y="328929"/>
                </a:lnTo>
                <a:lnTo>
                  <a:pt x="545654" y="336549"/>
                </a:lnTo>
                <a:lnTo>
                  <a:pt x="533858" y="374649"/>
                </a:lnTo>
                <a:lnTo>
                  <a:pt x="516480" y="411479"/>
                </a:lnTo>
                <a:lnTo>
                  <a:pt x="513068" y="417829"/>
                </a:lnTo>
                <a:lnTo>
                  <a:pt x="509512" y="422909"/>
                </a:lnTo>
                <a:lnTo>
                  <a:pt x="505814" y="429259"/>
                </a:lnTo>
                <a:lnTo>
                  <a:pt x="501978" y="434339"/>
                </a:lnTo>
                <a:lnTo>
                  <a:pt x="476198" y="466089"/>
                </a:lnTo>
                <a:lnTo>
                  <a:pt x="461643" y="480059"/>
                </a:lnTo>
                <a:lnTo>
                  <a:pt x="456566" y="485139"/>
                </a:lnTo>
                <a:lnTo>
                  <a:pt x="451377" y="488949"/>
                </a:lnTo>
                <a:lnTo>
                  <a:pt x="446082" y="492759"/>
                </a:lnTo>
                <a:lnTo>
                  <a:pt x="440688" y="497839"/>
                </a:lnTo>
                <a:lnTo>
                  <a:pt x="435196" y="501649"/>
                </a:lnTo>
                <a:lnTo>
                  <a:pt x="429604" y="505459"/>
                </a:lnTo>
                <a:lnTo>
                  <a:pt x="418149" y="513079"/>
                </a:lnTo>
                <a:lnTo>
                  <a:pt x="412294" y="515619"/>
                </a:lnTo>
                <a:lnTo>
                  <a:pt x="406353" y="519429"/>
                </a:lnTo>
                <a:lnTo>
                  <a:pt x="400333" y="521969"/>
                </a:lnTo>
                <a:lnTo>
                  <a:pt x="394243" y="525779"/>
                </a:lnTo>
                <a:lnTo>
                  <a:pt x="362790" y="538479"/>
                </a:lnTo>
                <a:lnTo>
                  <a:pt x="356325" y="539749"/>
                </a:lnTo>
                <a:lnTo>
                  <a:pt x="349812" y="542289"/>
                </a:lnTo>
                <a:lnTo>
                  <a:pt x="309956" y="549909"/>
                </a:lnTo>
                <a:close/>
              </a:path>
              <a:path w="552450" h="551179">
                <a:moveTo>
                  <a:pt x="296460" y="551179"/>
                </a:moveTo>
                <a:lnTo>
                  <a:pt x="255823" y="551179"/>
                </a:lnTo>
                <a:lnTo>
                  <a:pt x="249067" y="549909"/>
                </a:lnTo>
                <a:lnTo>
                  <a:pt x="303216" y="549909"/>
                </a:lnTo>
                <a:lnTo>
                  <a:pt x="296460" y="551179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6776720">
              <a:lnSpc>
                <a:spcPct val="100000"/>
              </a:lnSpc>
              <a:spcBef>
                <a:spcPts val="100"/>
              </a:spcBef>
            </a:pPr>
            <a:r>
              <a:rPr spc="409" dirty="0"/>
              <a:t>T</a:t>
            </a:r>
            <a:r>
              <a:rPr spc="745" dirty="0"/>
              <a:t>E</a:t>
            </a:r>
            <a:r>
              <a:rPr spc="305" dirty="0"/>
              <a:t>R</a:t>
            </a:r>
            <a:r>
              <a:rPr spc="550" dirty="0"/>
              <a:t>I</a:t>
            </a:r>
            <a:r>
              <a:rPr spc="305" dirty="0"/>
              <a:t>M</a:t>
            </a:r>
            <a:r>
              <a:rPr spc="-480" dirty="0"/>
              <a:t>A</a:t>
            </a:r>
            <a:r>
              <a:rPr spc="20" dirty="0"/>
              <a:t>K</a:t>
            </a:r>
            <a:r>
              <a:rPr spc="-480" dirty="0"/>
              <a:t>A</a:t>
            </a:r>
            <a:r>
              <a:rPr spc="450" dirty="0"/>
              <a:t>S</a:t>
            </a:r>
            <a:r>
              <a:rPr spc="550" dirty="0"/>
              <a:t>I</a:t>
            </a:r>
            <a:r>
              <a:rPr spc="-250" dirty="0"/>
              <a:t>H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</TotalTime>
  <Words>238</Words>
  <Application>Microsoft Office PowerPoint</Application>
  <PresentationFormat>Custom</PresentationFormat>
  <Paragraphs>53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PERTEMUAN KE 5 LANJUTAN</vt:lpstr>
      <vt:lpstr>Tahap Menulis</vt:lpstr>
      <vt:lpstr>KETERAMPILAN MEREVISI</vt:lpstr>
      <vt:lpstr>Key Question</vt:lpstr>
      <vt:lpstr>MENGEDIT GAYA PENULISAN</vt:lpstr>
      <vt:lpstr>MENGEDIT FORMAT</vt:lpstr>
      <vt:lpstr>Pemilihan Kata  Yang Tepat</vt:lpstr>
      <vt:lpstr>KALIMAT SEDERHANA</vt:lpstr>
      <vt:lpstr>TERIMAKASIH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Revisi Pesan-Pesan Bisnis</dc:title>
  <dc:creator>Lilla Keling</dc:creator>
  <cp:keywords>DADn2OGNvrc,BACNxMp7KEo</cp:keywords>
  <cp:lastModifiedBy>User</cp:lastModifiedBy>
  <cp:revision>5</cp:revision>
  <dcterms:created xsi:type="dcterms:W3CDTF">2019-10-23T14:20:07Z</dcterms:created>
  <dcterms:modified xsi:type="dcterms:W3CDTF">2022-03-20T14:49:34Z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2019-10-10T00:00:00Z</vt:filetime>
  </property>
  <property fmtid="{D5CDD505-2E9C-101B-9397-08002B2CF9AE}" pid="3" name="Creator">
    <vt:lpwstr>Canva</vt:lpwstr>
  </property>
  <property fmtid="{D5CDD505-2E9C-101B-9397-08002B2CF9AE}" pid="4" name="LastSaved">
    <vt:filetime>2019-10-23T00:00:00Z</vt:filetime>
  </property>
</Properties>
</file>