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77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753600" cy="7315200"/>
  <p:notesSz cx="9753600" cy="73152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6" d="100"/>
          <a:sy n="76" d="100"/>
        </p:scale>
        <p:origin x="-1062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753600" cy="731535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0" y="358295"/>
            <a:ext cx="9753600" cy="3145790"/>
          </a:xfrm>
          <a:custGeom>
            <a:avLst/>
            <a:gdLst/>
            <a:ahLst/>
            <a:cxnLst/>
            <a:rect l="l" t="t" r="r" b="b"/>
            <a:pathLst>
              <a:path w="9753600" h="3145790">
                <a:moveTo>
                  <a:pt x="0" y="0"/>
                </a:moveTo>
                <a:lnTo>
                  <a:pt x="9753599" y="0"/>
                </a:lnTo>
                <a:lnTo>
                  <a:pt x="9753599" y="3145497"/>
                </a:lnTo>
                <a:lnTo>
                  <a:pt x="0" y="3145497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2934009" y="1001044"/>
            <a:ext cx="3885581" cy="6699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200" b="0" i="0">
                <a:solidFill>
                  <a:srgbClr val="EB4A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463040" y="4096512"/>
            <a:ext cx="6827520" cy="1828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3/20/2022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9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3/20/2022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2"/>
            <a:ext cx="9753599" cy="731519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4027078" y="2"/>
            <a:ext cx="5727065" cy="7315200"/>
          </a:xfrm>
          <a:custGeom>
            <a:avLst/>
            <a:gdLst/>
            <a:ahLst/>
            <a:cxnLst/>
            <a:rect l="l" t="t" r="r" b="b"/>
            <a:pathLst>
              <a:path w="5727065" h="7315200">
                <a:moveTo>
                  <a:pt x="0" y="0"/>
                </a:moveTo>
                <a:lnTo>
                  <a:pt x="5726520" y="0"/>
                </a:lnTo>
                <a:lnTo>
                  <a:pt x="5726520" y="7315196"/>
                </a:lnTo>
                <a:lnTo>
                  <a:pt x="0" y="7315196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9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87680" y="1682496"/>
            <a:ext cx="4242816" cy="48280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023104" y="1682496"/>
            <a:ext cx="4242816" cy="48280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3/20/2022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9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3/20/2022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3/20/2022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418092" y="178368"/>
            <a:ext cx="4785359" cy="10217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9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500610" y="1620046"/>
            <a:ext cx="6752378" cy="39846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316224" y="6803136"/>
            <a:ext cx="3121152" cy="3657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87680" y="6803136"/>
            <a:ext cx="2243328" cy="3657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3/20/2022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022592" y="6803136"/>
            <a:ext cx="2243328" cy="3657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jpeg"/><Relationship Id="rId4" Type="http://schemas.openxmlformats.org/officeDocument/2006/relationships/image" Target="../media/image1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753600" cy="73152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447800" y="3990631"/>
            <a:ext cx="7587453" cy="2013372"/>
          </a:xfrm>
          <a:prstGeom prst="rect">
            <a:avLst/>
          </a:prstGeom>
        </p:spPr>
        <p:txBody>
          <a:bodyPr vert="horz" wrap="square" lIns="0" tIns="114300" rIns="0" bIns="0" rtlCol="0">
            <a:spAutoFit/>
          </a:bodyPr>
          <a:lstStyle/>
          <a:p>
            <a:pPr marL="12700" marR="5080" indent="28575" algn="r">
              <a:lnSpc>
                <a:spcPts val="3740"/>
              </a:lnSpc>
              <a:spcBef>
                <a:spcPts val="900"/>
              </a:spcBef>
            </a:pPr>
            <a:r>
              <a:rPr sz="4000" dirty="0">
                <a:solidFill>
                  <a:srgbClr val="FFDD61"/>
                </a:solidFill>
                <a:latin typeface="Arial"/>
                <a:cs typeface="Arial"/>
              </a:rPr>
              <a:t>PENULISAN PESAN-PESAN  PERSUASIF, DIRECT  REQUEST &amp; DASAR-DASAR  KORESPONDENSI BISNIS</a:t>
            </a:r>
            <a:endParaRPr sz="4000" dirty="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4648200" y="3152333"/>
            <a:ext cx="4683886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n-US" sz="3200" dirty="0" smtClean="0">
                <a:solidFill>
                  <a:srgbClr val="FFFFFF"/>
                </a:solidFill>
                <a:latin typeface="Arial"/>
                <a:cs typeface="Arial"/>
              </a:rPr>
              <a:t>PERTEMUAN KE 7 </a:t>
            </a:r>
            <a:endParaRPr sz="3200" dirty="0">
              <a:latin typeface="Arial"/>
              <a:cs typeface="Arial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7373D00C-1D00-4F56-BE3D-8A9D7161B74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46096" y="180198"/>
            <a:ext cx="3385464" cy="1100916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088462" y="496639"/>
            <a:ext cx="7610475" cy="0"/>
          </a:xfrm>
          <a:custGeom>
            <a:avLst/>
            <a:gdLst/>
            <a:ahLst/>
            <a:cxnLst/>
            <a:rect l="l" t="t" r="r" b="b"/>
            <a:pathLst>
              <a:path w="7610475">
                <a:moveTo>
                  <a:pt x="0" y="0"/>
                </a:moveTo>
                <a:lnTo>
                  <a:pt x="7610475" y="0"/>
                </a:lnTo>
              </a:path>
            </a:pathLst>
          </a:custGeom>
          <a:ln w="28574">
            <a:solidFill>
              <a:srgbClr val="FF662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718819" y="883386"/>
            <a:ext cx="5074920" cy="133985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07800"/>
              </a:lnSpc>
              <a:spcBef>
                <a:spcPts val="90"/>
              </a:spcBef>
            </a:pPr>
            <a:r>
              <a:rPr sz="4000" spc="1175" dirty="0">
                <a:solidFill>
                  <a:srgbClr val="FF662D"/>
                </a:solidFill>
                <a:latin typeface="Arial"/>
                <a:cs typeface="Arial"/>
              </a:rPr>
              <a:t>P</a:t>
            </a:r>
            <a:r>
              <a:rPr sz="4000" spc="1140" dirty="0">
                <a:solidFill>
                  <a:srgbClr val="FF662D"/>
                </a:solidFill>
                <a:latin typeface="Arial"/>
                <a:cs typeface="Arial"/>
              </a:rPr>
              <a:t>E</a:t>
            </a:r>
            <a:r>
              <a:rPr sz="4000" spc="1205" dirty="0">
                <a:solidFill>
                  <a:srgbClr val="FF662D"/>
                </a:solidFill>
                <a:latin typeface="Arial"/>
                <a:cs typeface="Arial"/>
              </a:rPr>
              <a:t>R</a:t>
            </a:r>
            <a:r>
              <a:rPr sz="4000" spc="1810" dirty="0">
                <a:solidFill>
                  <a:srgbClr val="FF662D"/>
                </a:solidFill>
                <a:latin typeface="Arial"/>
                <a:cs typeface="Arial"/>
              </a:rPr>
              <a:t>M</a:t>
            </a:r>
            <a:r>
              <a:rPr sz="4000" spc="695" dirty="0">
                <a:solidFill>
                  <a:srgbClr val="FF662D"/>
                </a:solidFill>
                <a:latin typeface="Arial"/>
                <a:cs typeface="Arial"/>
              </a:rPr>
              <a:t>I</a:t>
            </a:r>
            <a:r>
              <a:rPr sz="4000" spc="1555" dirty="0">
                <a:solidFill>
                  <a:srgbClr val="FF662D"/>
                </a:solidFill>
                <a:latin typeface="Arial"/>
                <a:cs typeface="Arial"/>
              </a:rPr>
              <a:t>N</a:t>
            </a:r>
            <a:r>
              <a:rPr sz="4000" spc="1010" dirty="0">
                <a:solidFill>
                  <a:srgbClr val="FF662D"/>
                </a:solidFill>
                <a:latin typeface="Arial"/>
                <a:cs typeface="Arial"/>
              </a:rPr>
              <a:t>T</a:t>
            </a:r>
            <a:r>
              <a:rPr sz="4000" spc="1685" dirty="0">
                <a:solidFill>
                  <a:srgbClr val="FF662D"/>
                </a:solidFill>
                <a:latin typeface="Arial"/>
                <a:cs typeface="Arial"/>
              </a:rPr>
              <a:t>AA</a:t>
            </a:r>
            <a:r>
              <a:rPr sz="4000" spc="905" dirty="0">
                <a:solidFill>
                  <a:srgbClr val="FF662D"/>
                </a:solidFill>
                <a:latin typeface="Arial"/>
                <a:cs typeface="Arial"/>
              </a:rPr>
              <a:t>N  </a:t>
            </a:r>
            <a:r>
              <a:rPr sz="4000" spc="1175" dirty="0">
                <a:solidFill>
                  <a:srgbClr val="FF662D"/>
                </a:solidFill>
                <a:latin typeface="Arial"/>
                <a:cs typeface="Arial"/>
              </a:rPr>
              <a:t>KREDIT</a:t>
            </a:r>
            <a:endParaRPr sz="40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69673" y="3498463"/>
            <a:ext cx="7934325" cy="1285875"/>
          </a:xfrm>
          <a:custGeom>
            <a:avLst/>
            <a:gdLst/>
            <a:ahLst/>
            <a:cxnLst/>
            <a:rect l="l" t="t" r="r" b="b"/>
            <a:pathLst>
              <a:path w="7934325" h="1285875">
                <a:moveTo>
                  <a:pt x="0" y="1285874"/>
                </a:moveTo>
                <a:lnTo>
                  <a:pt x="0" y="0"/>
                </a:lnTo>
                <a:lnTo>
                  <a:pt x="7934309" y="0"/>
                </a:lnTo>
                <a:lnTo>
                  <a:pt x="7934309" y="1285874"/>
                </a:lnTo>
                <a:lnTo>
                  <a:pt x="0" y="1285874"/>
                </a:lnTo>
                <a:close/>
              </a:path>
            </a:pathLst>
          </a:custGeom>
          <a:solidFill>
            <a:srgbClr val="878787">
              <a:alpha val="97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2262219" y="4037444"/>
            <a:ext cx="1986914" cy="2863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10"/>
              </a:spcBef>
            </a:pPr>
            <a:r>
              <a:rPr sz="1700" spc="125" dirty="0">
                <a:solidFill>
                  <a:srgbClr val="FF662D"/>
                </a:solidFill>
                <a:latin typeface="Verdana"/>
                <a:cs typeface="Verdana"/>
              </a:rPr>
              <a:t>Mengisi</a:t>
            </a:r>
            <a:r>
              <a:rPr sz="1700" spc="-30" dirty="0">
                <a:solidFill>
                  <a:srgbClr val="FF662D"/>
                </a:solidFill>
                <a:latin typeface="Verdana"/>
                <a:cs typeface="Verdana"/>
              </a:rPr>
              <a:t> </a:t>
            </a:r>
            <a:r>
              <a:rPr sz="1700" spc="105" dirty="0">
                <a:solidFill>
                  <a:srgbClr val="FF662D"/>
                </a:solidFill>
                <a:latin typeface="Verdana"/>
                <a:cs typeface="Verdana"/>
              </a:rPr>
              <a:t>formulir</a:t>
            </a:r>
            <a:endParaRPr sz="1700">
              <a:latin typeface="Verdana"/>
              <a:cs typeface="Verdan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362233" y="3961257"/>
            <a:ext cx="648970" cy="48704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5"/>
              </a:spcBef>
            </a:pPr>
            <a:r>
              <a:rPr sz="3000" b="1" spc="1595" dirty="0">
                <a:solidFill>
                  <a:srgbClr val="FF662D"/>
                </a:solidFill>
                <a:latin typeface="Arial"/>
                <a:cs typeface="Arial"/>
              </a:rPr>
              <a:t>0</a:t>
            </a:r>
            <a:r>
              <a:rPr sz="3000" b="1" spc="70" dirty="0">
                <a:solidFill>
                  <a:srgbClr val="FF662D"/>
                </a:solidFill>
                <a:latin typeface="Arial"/>
                <a:cs typeface="Arial"/>
              </a:rPr>
              <a:t>1</a:t>
            </a:r>
            <a:endParaRPr sz="3000" b="1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731520" y="5151942"/>
            <a:ext cx="7943850" cy="1285875"/>
          </a:xfrm>
          <a:custGeom>
            <a:avLst/>
            <a:gdLst/>
            <a:ahLst/>
            <a:cxnLst/>
            <a:rect l="l" t="t" r="r" b="b"/>
            <a:pathLst>
              <a:path w="7943850" h="1285875">
                <a:moveTo>
                  <a:pt x="0" y="0"/>
                </a:moveTo>
                <a:lnTo>
                  <a:pt x="7943849" y="0"/>
                </a:lnTo>
                <a:lnTo>
                  <a:pt x="7943849" y="1285874"/>
                </a:lnTo>
                <a:lnTo>
                  <a:pt x="0" y="1285874"/>
                </a:lnTo>
                <a:lnTo>
                  <a:pt x="0" y="0"/>
                </a:lnTo>
                <a:close/>
              </a:path>
            </a:pathLst>
          </a:custGeom>
          <a:solidFill>
            <a:srgbClr val="878787">
              <a:alpha val="862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2268574" y="5104154"/>
            <a:ext cx="6365875" cy="1290320"/>
          </a:xfrm>
          <a:prstGeom prst="rect">
            <a:avLst/>
          </a:prstGeom>
        </p:spPr>
        <p:txBody>
          <a:bodyPr vert="horz" wrap="square" lIns="0" tIns="6921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545"/>
              </a:spcBef>
            </a:pPr>
            <a:r>
              <a:rPr sz="1700" spc="150" dirty="0">
                <a:solidFill>
                  <a:srgbClr val="FF662D"/>
                </a:solidFill>
                <a:latin typeface="Verdana"/>
                <a:cs typeface="Verdana"/>
              </a:rPr>
              <a:t>Penuhi</a:t>
            </a:r>
            <a:r>
              <a:rPr sz="1700" spc="150" dirty="0">
                <a:solidFill>
                  <a:srgbClr val="FF662D"/>
                </a:solidFill>
                <a:latin typeface="Arial"/>
                <a:cs typeface="Arial"/>
              </a:rPr>
              <a:t>/</a:t>
            </a:r>
            <a:r>
              <a:rPr sz="1700" spc="150" dirty="0">
                <a:solidFill>
                  <a:srgbClr val="FF662D"/>
                </a:solidFill>
                <a:latin typeface="Verdana"/>
                <a:cs typeface="Verdana"/>
              </a:rPr>
              <a:t>lengkapi </a:t>
            </a:r>
            <a:r>
              <a:rPr sz="1700" spc="120" dirty="0">
                <a:solidFill>
                  <a:srgbClr val="FF662D"/>
                </a:solidFill>
                <a:latin typeface="Verdana"/>
                <a:cs typeface="Verdana"/>
              </a:rPr>
              <a:t>data</a:t>
            </a:r>
            <a:r>
              <a:rPr sz="1700" spc="-65" dirty="0">
                <a:solidFill>
                  <a:srgbClr val="FF662D"/>
                </a:solidFill>
                <a:latin typeface="Verdana"/>
                <a:cs typeface="Verdana"/>
              </a:rPr>
              <a:t> </a:t>
            </a:r>
            <a:r>
              <a:rPr sz="1700" spc="170" dirty="0">
                <a:solidFill>
                  <a:srgbClr val="FF662D"/>
                </a:solidFill>
                <a:latin typeface="Verdana"/>
                <a:cs typeface="Verdana"/>
              </a:rPr>
              <a:t>pendukung</a:t>
            </a:r>
            <a:endParaRPr sz="1700">
              <a:latin typeface="Verdana"/>
              <a:cs typeface="Verdana"/>
            </a:endParaRPr>
          </a:p>
          <a:p>
            <a:pPr marR="5080">
              <a:lnSpc>
                <a:spcPct val="122000"/>
              </a:lnSpc>
            </a:pPr>
            <a:r>
              <a:rPr sz="1700" spc="80" dirty="0">
                <a:solidFill>
                  <a:srgbClr val="FF662D"/>
                </a:solidFill>
                <a:latin typeface="Arial"/>
                <a:cs typeface="Arial"/>
              </a:rPr>
              <a:t>(</a:t>
            </a:r>
            <a:r>
              <a:rPr sz="1700" spc="80" dirty="0">
                <a:solidFill>
                  <a:srgbClr val="FF662D"/>
                </a:solidFill>
                <a:latin typeface="Verdana"/>
                <a:cs typeface="Verdana"/>
              </a:rPr>
              <a:t>KTP</a:t>
            </a:r>
            <a:r>
              <a:rPr sz="1700" spc="80" dirty="0">
                <a:solidFill>
                  <a:srgbClr val="FF662D"/>
                </a:solidFill>
                <a:latin typeface="Arial"/>
                <a:cs typeface="Arial"/>
              </a:rPr>
              <a:t>, </a:t>
            </a:r>
            <a:r>
              <a:rPr sz="1700" spc="114" dirty="0">
                <a:solidFill>
                  <a:srgbClr val="FF662D"/>
                </a:solidFill>
                <a:latin typeface="Verdana"/>
                <a:cs typeface="Verdana"/>
              </a:rPr>
              <a:t>Copy </a:t>
            </a:r>
            <a:r>
              <a:rPr sz="1700" spc="65" dirty="0">
                <a:solidFill>
                  <a:srgbClr val="FF662D"/>
                </a:solidFill>
                <a:latin typeface="Verdana"/>
                <a:cs typeface="Verdana"/>
              </a:rPr>
              <a:t>surat </a:t>
            </a:r>
            <a:r>
              <a:rPr sz="1700" spc="95" dirty="0">
                <a:solidFill>
                  <a:srgbClr val="FF662D"/>
                </a:solidFill>
                <a:latin typeface="Verdana"/>
                <a:cs typeface="Verdana"/>
              </a:rPr>
              <a:t>nikah</a:t>
            </a:r>
            <a:r>
              <a:rPr sz="1700" spc="95" dirty="0">
                <a:solidFill>
                  <a:srgbClr val="FF662D"/>
                </a:solidFill>
                <a:latin typeface="Arial"/>
                <a:cs typeface="Arial"/>
              </a:rPr>
              <a:t>, </a:t>
            </a:r>
            <a:r>
              <a:rPr sz="1700" spc="110" dirty="0">
                <a:solidFill>
                  <a:srgbClr val="FF662D"/>
                </a:solidFill>
                <a:latin typeface="Verdana"/>
                <a:cs typeface="Verdana"/>
              </a:rPr>
              <a:t>Lap </a:t>
            </a:r>
            <a:r>
              <a:rPr sz="1700" spc="135" dirty="0">
                <a:solidFill>
                  <a:srgbClr val="FF662D"/>
                </a:solidFill>
                <a:latin typeface="Verdana"/>
                <a:cs typeface="Verdana"/>
              </a:rPr>
              <a:t>keuangan </a:t>
            </a:r>
            <a:r>
              <a:rPr sz="1700" spc="140" dirty="0">
                <a:solidFill>
                  <a:srgbClr val="FF662D"/>
                </a:solidFill>
                <a:latin typeface="Verdana"/>
                <a:cs typeface="Verdana"/>
              </a:rPr>
              <a:t>tahun  </a:t>
            </a:r>
            <a:r>
              <a:rPr sz="1700" spc="70" dirty="0">
                <a:solidFill>
                  <a:srgbClr val="FF662D"/>
                </a:solidFill>
                <a:latin typeface="Verdana"/>
                <a:cs typeface="Verdana"/>
              </a:rPr>
              <a:t>terakhir</a:t>
            </a:r>
            <a:r>
              <a:rPr sz="1700" spc="70" dirty="0">
                <a:solidFill>
                  <a:srgbClr val="FF662D"/>
                </a:solidFill>
                <a:latin typeface="Arial"/>
                <a:cs typeface="Arial"/>
              </a:rPr>
              <a:t>, </a:t>
            </a:r>
            <a:r>
              <a:rPr sz="1700" spc="180" dirty="0">
                <a:solidFill>
                  <a:srgbClr val="FF662D"/>
                </a:solidFill>
                <a:latin typeface="Verdana"/>
                <a:cs typeface="Verdana"/>
              </a:rPr>
              <a:t>NPWP</a:t>
            </a:r>
            <a:r>
              <a:rPr sz="1700" spc="180" dirty="0">
                <a:solidFill>
                  <a:srgbClr val="FF662D"/>
                </a:solidFill>
                <a:latin typeface="Arial"/>
                <a:cs typeface="Arial"/>
              </a:rPr>
              <a:t>, </a:t>
            </a:r>
            <a:r>
              <a:rPr sz="1700" spc="120" dirty="0">
                <a:solidFill>
                  <a:srgbClr val="FF662D"/>
                </a:solidFill>
                <a:latin typeface="Verdana"/>
                <a:cs typeface="Verdana"/>
              </a:rPr>
              <a:t>data </a:t>
            </a:r>
            <a:r>
              <a:rPr sz="1700" spc="150" dirty="0">
                <a:solidFill>
                  <a:srgbClr val="FF662D"/>
                </a:solidFill>
                <a:latin typeface="Verdana"/>
                <a:cs typeface="Verdana"/>
              </a:rPr>
              <a:t>tabungan </a:t>
            </a:r>
            <a:r>
              <a:rPr sz="1700" spc="-125" dirty="0">
                <a:solidFill>
                  <a:srgbClr val="FF662D"/>
                </a:solidFill>
                <a:latin typeface="Verdana"/>
                <a:cs typeface="Verdana"/>
              </a:rPr>
              <a:t>3 </a:t>
            </a:r>
            <a:r>
              <a:rPr sz="1700" spc="125" dirty="0">
                <a:solidFill>
                  <a:srgbClr val="FF662D"/>
                </a:solidFill>
                <a:latin typeface="Verdana"/>
                <a:cs typeface="Verdana"/>
              </a:rPr>
              <a:t>ulan </a:t>
            </a:r>
            <a:r>
              <a:rPr sz="1700" spc="70" dirty="0">
                <a:solidFill>
                  <a:srgbClr val="FF662D"/>
                </a:solidFill>
                <a:latin typeface="Verdana"/>
                <a:cs typeface="Verdana"/>
              </a:rPr>
              <a:t>terakhir</a:t>
            </a:r>
            <a:r>
              <a:rPr sz="1700" spc="70" dirty="0">
                <a:solidFill>
                  <a:srgbClr val="FF662D"/>
                </a:solidFill>
                <a:latin typeface="Arial"/>
                <a:cs typeface="Arial"/>
              </a:rPr>
              <a:t>, </a:t>
            </a:r>
            <a:r>
              <a:rPr sz="1700" spc="65" dirty="0">
                <a:solidFill>
                  <a:srgbClr val="FF662D"/>
                </a:solidFill>
                <a:latin typeface="Verdana"/>
                <a:cs typeface="Verdana"/>
              </a:rPr>
              <a:t>surat  </a:t>
            </a:r>
            <a:r>
              <a:rPr sz="1700" spc="165" dirty="0">
                <a:solidFill>
                  <a:srgbClr val="FF662D"/>
                </a:solidFill>
                <a:latin typeface="Verdana"/>
                <a:cs typeface="Verdana"/>
              </a:rPr>
              <a:t>permohonan </a:t>
            </a:r>
            <a:r>
              <a:rPr sz="1700" spc="80" dirty="0">
                <a:solidFill>
                  <a:srgbClr val="FF662D"/>
                </a:solidFill>
                <a:latin typeface="Verdana"/>
                <a:cs typeface="Verdana"/>
              </a:rPr>
              <a:t>kredit</a:t>
            </a:r>
            <a:r>
              <a:rPr sz="1700" spc="80" dirty="0">
                <a:solidFill>
                  <a:srgbClr val="FF662D"/>
                </a:solidFill>
                <a:latin typeface="Arial"/>
                <a:cs typeface="Arial"/>
              </a:rPr>
              <a:t>,</a:t>
            </a:r>
            <a:r>
              <a:rPr sz="1700" spc="45" dirty="0">
                <a:solidFill>
                  <a:srgbClr val="FF662D"/>
                </a:solidFill>
                <a:latin typeface="Arial"/>
                <a:cs typeface="Arial"/>
              </a:rPr>
              <a:t> </a:t>
            </a:r>
            <a:r>
              <a:rPr sz="1700" spc="120" dirty="0">
                <a:solidFill>
                  <a:srgbClr val="FF662D"/>
                </a:solidFill>
                <a:latin typeface="Verdana"/>
                <a:cs typeface="Verdana"/>
              </a:rPr>
              <a:t>dll</a:t>
            </a:r>
            <a:r>
              <a:rPr sz="1700" spc="120" dirty="0">
                <a:solidFill>
                  <a:srgbClr val="FF662D"/>
                </a:solidFill>
                <a:latin typeface="Arial"/>
                <a:cs typeface="Arial"/>
              </a:rPr>
              <a:t>)</a:t>
            </a:r>
            <a:endParaRPr sz="17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324910" y="5543382"/>
            <a:ext cx="749935" cy="48704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5"/>
              </a:spcBef>
            </a:pPr>
            <a:r>
              <a:rPr sz="3000" b="1" spc="1595" dirty="0">
                <a:solidFill>
                  <a:srgbClr val="FF662D"/>
                </a:solidFill>
                <a:latin typeface="Arial"/>
                <a:cs typeface="Arial"/>
              </a:rPr>
              <a:t>0</a:t>
            </a:r>
            <a:r>
              <a:rPr sz="3000" b="1" spc="865" dirty="0">
                <a:solidFill>
                  <a:srgbClr val="FF662D"/>
                </a:solidFill>
                <a:latin typeface="Arial"/>
                <a:cs typeface="Arial"/>
              </a:rPr>
              <a:t>2</a:t>
            </a:r>
            <a:endParaRPr sz="3000" b="1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05661" y="1762273"/>
            <a:ext cx="8117205" cy="2825750"/>
          </a:xfrm>
          <a:prstGeom prst="rect">
            <a:avLst/>
          </a:prstGeom>
        </p:spPr>
        <p:txBody>
          <a:bodyPr vert="horz" wrap="square" lIns="0" tIns="2444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925"/>
              </a:spcBef>
            </a:pPr>
            <a:r>
              <a:rPr sz="4600" spc="1895" dirty="0">
                <a:solidFill>
                  <a:srgbClr val="FF662D"/>
                </a:solidFill>
                <a:latin typeface="Arial"/>
                <a:cs typeface="Arial"/>
              </a:rPr>
              <a:t>DASAR</a:t>
            </a:r>
            <a:r>
              <a:rPr sz="4500" spc="1895" dirty="0">
                <a:solidFill>
                  <a:srgbClr val="FF662D"/>
                </a:solidFill>
                <a:latin typeface="Georgia"/>
                <a:cs typeface="Georgia"/>
              </a:rPr>
              <a:t>-</a:t>
            </a:r>
            <a:r>
              <a:rPr sz="4600" spc="1895" dirty="0">
                <a:solidFill>
                  <a:srgbClr val="FF662D"/>
                </a:solidFill>
                <a:latin typeface="Arial"/>
                <a:cs typeface="Arial"/>
              </a:rPr>
              <a:t>DASAR</a:t>
            </a:r>
            <a:endParaRPr sz="4600">
              <a:latin typeface="Arial"/>
              <a:cs typeface="Arial"/>
            </a:endParaRPr>
          </a:p>
          <a:p>
            <a:pPr marL="12700" marR="5080">
              <a:lnSpc>
                <a:spcPts val="7350"/>
              </a:lnSpc>
              <a:spcBef>
                <a:spcPts val="550"/>
              </a:spcBef>
            </a:pPr>
            <a:r>
              <a:rPr sz="4600" spc="2190" dirty="0">
                <a:solidFill>
                  <a:srgbClr val="FF662D"/>
                </a:solidFill>
                <a:latin typeface="Arial"/>
                <a:cs typeface="Arial"/>
              </a:rPr>
              <a:t>K</a:t>
            </a:r>
            <a:r>
              <a:rPr sz="4600" spc="2055" dirty="0">
                <a:solidFill>
                  <a:srgbClr val="FF662D"/>
                </a:solidFill>
                <a:latin typeface="Arial"/>
                <a:cs typeface="Arial"/>
              </a:rPr>
              <a:t>O</a:t>
            </a:r>
            <a:r>
              <a:rPr sz="4600" spc="1789" dirty="0">
                <a:solidFill>
                  <a:srgbClr val="FF662D"/>
                </a:solidFill>
                <a:latin typeface="Arial"/>
                <a:cs typeface="Arial"/>
              </a:rPr>
              <a:t>R</a:t>
            </a:r>
            <a:r>
              <a:rPr sz="4600" spc="1720" dirty="0">
                <a:solidFill>
                  <a:srgbClr val="FF662D"/>
                </a:solidFill>
                <a:latin typeface="Arial"/>
                <a:cs typeface="Arial"/>
              </a:rPr>
              <a:t>E</a:t>
            </a:r>
            <a:r>
              <a:rPr sz="4600" spc="1525" dirty="0">
                <a:solidFill>
                  <a:srgbClr val="FF662D"/>
                </a:solidFill>
                <a:latin typeface="Arial"/>
                <a:cs typeface="Arial"/>
              </a:rPr>
              <a:t>S</a:t>
            </a:r>
            <a:r>
              <a:rPr sz="4600" spc="1760" dirty="0">
                <a:solidFill>
                  <a:srgbClr val="FF662D"/>
                </a:solidFill>
                <a:latin typeface="Arial"/>
                <a:cs typeface="Arial"/>
              </a:rPr>
              <a:t>P</a:t>
            </a:r>
            <a:r>
              <a:rPr sz="4600" spc="2055" dirty="0">
                <a:solidFill>
                  <a:srgbClr val="FF662D"/>
                </a:solidFill>
                <a:latin typeface="Arial"/>
                <a:cs typeface="Arial"/>
              </a:rPr>
              <a:t>O</a:t>
            </a:r>
            <a:r>
              <a:rPr sz="4600" spc="2185" dirty="0">
                <a:solidFill>
                  <a:srgbClr val="FF662D"/>
                </a:solidFill>
                <a:latin typeface="Arial"/>
                <a:cs typeface="Arial"/>
              </a:rPr>
              <a:t>N</a:t>
            </a:r>
            <a:r>
              <a:rPr sz="4600" spc="2065" dirty="0">
                <a:solidFill>
                  <a:srgbClr val="FF662D"/>
                </a:solidFill>
                <a:latin typeface="Arial"/>
                <a:cs typeface="Arial"/>
              </a:rPr>
              <a:t>D</a:t>
            </a:r>
            <a:r>
              <a:rPr sz="4600" spc="1720" dirty="0">
                <a:solidFill>
                  <a:srgbClr val="FF662D"/>
                </a:solidFill>
                <a:latin typeface="Arial"/>
                <a:cs typeface="Arial"/>
              </a:rPr>
              <a:t>E</a:t>
            </a:r>
            <a:r>
              <a:rPr sz="4600" spc="2185" dirty="0">
                <a:solidFill>
                  <a:srgbClr val="FF662D"/>
                </a:solidFill>
                <a:latin typeface="Arial"/>
                <a:cs typeface="Arial"/>
              </a:rPr>
              <a:t>N</a:t>
            </a:r>
            <a:r>
              <a:rPr sz="4600" spc="1525" dirty="0">
                <a:solidFill>
                  <a:srgbClr val="FF662D"/>
                </a:solidFill>
                <a:latin typeface="Arial"/>
                <a:cs typeface="Arial"/>
              </a:rPr>
              <a:t>S</a:t>
            </a:r>
            <a:r>
              <a:rPr sz="4600" spc="765" dirty="0">
                <a:solidFill>
                  <a:srgbClr val="FF662D"/>
                </a:solidFill>
                <a:latin typeface="Arial"/>
                <a:cs typeface="Arial"/>
              </a:rPr>
              <a:t>I  </a:t>
            </a:r>
            <a:r>
              <a:rPr sz="4600" spc="1535" dirty="0">
                <a:solidFill>
                  <a:srgbClr val="FF662D"/>
                </a:solidFill>
                <a:latin typeface="Arial"/>
                <a:cs typeface="Arial"/>
              </a:rPr>
              <a:t>BISNIS</a:t>
            </a:r>
            <a:endParaRPr sz="46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5258043"/>
            <a:ext cx="9744075" cy="2057400"/>
          </a:xfrm>
          <a:custGeom>
            <a:avLst/>
            <a:gdLst/>
            <a:ahLst/>
            <a:cxnLst/>
            <a:rect l="l" t="t" r="r" b="b"/>
            <a:pathLst>
              <a:path w="9744075" h="2057400">
                <a:moveTo>
                  <a:pt x="0" y="0"/>
                </a:moveTo>
                <a:lnTo>
                  <a:pt x="9744075" y="0"/>
                </a:lnTo>
                <a:lnTo>
                  <a:pt x="9744075" y="2057149"/>
                </a:lnTo>
                <a:lnTo>
                  <a:pt x="0" y="2057149"/>
                </a:lnTo>
                <a:lnTo>
                  <a:pt x="0" y="0"/>
                </a:lnTo>
                <a:close/>
              </a:path>
            </a:pathLst>
          </a:custGeom>
          <a:solidFill>
            <a:srgbClr val="FF662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33683" y="5955060"/>
            <a:ext cx="104775" cy="666750"/>
          </a:xfrm>
          <a:custGeom>
            <a:avLst/>
            <a:gdLst/>
            <a:ahLst/>
            <a:cxnLst/>
            <a:rect l="l" t="t" r="r" b="b"/>
            <a:pathLst>
              <a:path w="104775" h="666750">
                <a:moveTo>
                  <a:pt x="0" y="0"/>
                </a:moveTo>
                <a:lnTo>
                  <a:pt x="104774" y="0"/>
                </a:lnTo>
                <a:lnTo>
                  <a:pt x="104774" y="666749"/>
                </a:lnTo>
                <a:lnTo>
                  <a:pt x="0" y="666749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5696193" y="5961460"/>
            <a:ext cx="104775" cy="666750"/>
          </a:xfrm>
          <a:custGeom>
            <a:avLst/>
            <a:gdLst/>
            <a:ahLst/>
            <a:cxnLst/>
            <a:rect l="l" t="t" r="r" b="b"/>
            <a:pathLst>
              <a:path w="104775" h="666750">
                <a:moveTo>
                  <a:pt x="0" y="0"/>
                </a:moveTo>
                <a:lnTo>
                  <a:pt x="104774" y="0"/>
                </a:lnTo>
                <a:lnTo>
                  <a:pt x="104774" y="666749"/>
                </a:lnTo>
                <a:lnTo>
                  <a:pt x="0" y="666749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1069833" y="690265"/>
            <a:ext cx="800100" cy="22860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300" spc="114" dirty="0">
                <a:solidFill>
                  <a:srgbClr val="FF662D"/>
                </a:solidFill>
                <a:latin typeface="Verdana"/>
                <a:cs typeface="Verdana"/>
              </a:rPr>
              <a:t>B</a:t>
            </a:r>
            <a:r>
              <a:rPr sz="1300" spc="-315" dirty="0">
                <a:solidFill>
                  <a:srgbClr val="FF662D"/>
                </a:solidFill>
                <a:latin typeface="Verdana"/>
                <a:cs typeface="Verdana"/>
              </a:rPr>
              <a:t> </a:t>
            </a:r>
            <a:r>
              <a:rPr sz="1300" spc="120" dirty="0">
                <a:solidFill>
                  <a:srgbClr val="FF662D"/>
                </a:solidFill>
                <a:latin typeface="Verdana"/>
                <a:cs typeface="Verdana"/>
              </a:rPr>
              <a:t>A</a:t>
            </a:r>
            <a:r>
              <a:rPr sz="1300" spc="-315" dirty="0">
                <a:solidFill>
                  <a:srgbClr val="FF662D"/>
                </a:solidFill>
                <a:latin typeface="Verdana"/>
                <a:cs typeface="Verdana"/>
              </a:rPr>
              <a:t> </a:t>
            </a:r>
            <a:r>
              <a:rPr sz="1300" spc="114" dirty="0">
                <a:solidFill>
                  <a:srgbClr val="FF662D"/>
                </a:solidFill>
                <a:latin typeface="Verdana"/>
                <a:cs typeface="Verdana"/>
              </a:rPr>
              <a:t>B</a:t>
            </a:r>
            <a:r>
              <a:rPr sz="1300" spc="195" dirty="0">
                <a:solidFill>
                  <a:srgbClr val="FF662D"/>
                </a:solidFill>
                <a:latin typeface="Verdana"/>
                <a:cs typeface="Verdana"/>
              </a:rPr>
              <a:t> </a:t>
            </a:r>
            <a:r>
              <a:rPr sz="1300" spc="45" dirty="0">
                <a:solidFill>
                  <a:srgbClr val="FF662D"/>
                </a:solidFill>
                <a:latin typeface="Verdana"/>
                <a:cs typeface="Verdana"/>
              </a:rPr>
              <a:t>X</a:t>
            </a:r>
            <a:r>
              <a:rPr sz="1300" spc="-315" dirty="0">
                <a:solidFill>
                  <a:srgbClr val="FF662D"/>
                </a:solidFill>
                <a:latin typeface="Verdana"/>
                <a:cs typeface="Verdana"/>
              </a:rPr>
              <a:t> </a:t>
            </a:r>
            <a:r>
              <a:rPr sz="1300" spc="-140" dirty="0">
                <a:solidFill>
                  <a:srgbClr val="FF662D"/>
                </a:solidFill>
                <a:latin typeface="Verdana"/>
                <a:cs typeface="Verdana"/>
              </a:rPr>
              <a:t>I</a:t>
            </a:r>
            <a:r>
              <a:rPr sz="1300" spc="-310" dirty="0">
                <a:solidFill>
                  <a:srgbClr val="FF662D"/>
                </a:solidFill>
                <a:latin typeface="Verdana"/>
                <a:cs typeface="Verdana"/>
              </a:rPr>
              <a:t> </a:t>
            </a:r>
            <a:r>
              <a:rPr sz="1300" spc="-140" dirty="0">
                <a:solidFill>
                  <a:srgbClr val="FF662D"/>
                </a:solidFill>
                <a:latin typeface="Verdana"/>
                <a:cs typeface="Verdana"/>
              </a:rPr>
              <a:t>I</a:t>
            </a:r>
            <a:endParaRPr sz="1300">
              <a:latin typeface="Verdana"/>
              <a:cs typeface="Verdana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067470" y="1467040"/>
            <a:ext cx="7610475" cy="0"/>
          </a:xfrm>
          <a:custGeom>
            <a:avLst/>
            <a:gdLst/>
            <a:ahLst/>
            <a:cxnLst/>
            <a:rect l="l" t="t" r="r" b="b"/>
            <a:pathLst>
              <a:path w="7610475">
                <a:moveTo>
                  <a:pt x="0" y="0"/>
                </a:moveTo>
                <a:lnTo>
                  <a:pt x="7610459" y="0"/>
                </a:lnTo>
              </a:path>
            </a:pathLst>
          </a:custGeom>
          <a:ln w="28574">
            <a:solidFill>
              <a:srgbClr val="FF662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69833" y="690269"/>
            <a:ext cx="6661150" cy="22860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300" spc="155" dirty="0">
                <a:solidFill>
                  <a:srgbClr val="FF662D"/>
                </a:solidFill>
                <a:latin typeface="Verdana"/>
                <a:cs typeface="Verdana"/>
              </a:rPr>
              <a:t>P</a:t>
            </a:r>
            <a:r>
              <a:rPr sz="1300" spc="-305" dirty="0">
                <a:solidFill>
                  <a:srgbClr val="FF662D"/>
                </a:solidFill>
                <a:latin typeface="Verdana"/>
                <a:cs typeface="Verdana"/>
              </a:rPr>
              <a:t> </a:t>
            </a:r>
            <a:r>
              <a:rPr sz="1300" spc="90" dirty="0">
                <a:solidFill>
                  <a:srgbClr val="FF662D"/>
                </a:solidFill>
                <a:latin typeface="Verdana"/>
                <a:cs typeface="Verdana"/>
              </a:rPr>
              <a:t>E</a:t>
            </a:r>
            <a:r>
              <a:rPr sz="1300" spc="-305" dirty="0">
                <a:solidFill>
                  <a:srgbClr val="FF662D"/>
                </a:solidFill>
                <a:latin typeface="Verdana"/>
                <a:cs typeface="Verdana"/>
              </a:rPr>
              <a:t> </a:t>
            </a:r>
            <a:r>
              <a:rPr sz="1300" spc="145" dirty="0">
                <a:solidFill>
                  <a:srgbClr val="FF662D"/>
                </a:solidFill>
                <a:latin typeface="Verdana"/>
                <a:cs typeface="Verdana"/>
              </a:rPr>
              <a:t>N</a:t>
            </a:r>
            <a:r>
              <a:rPr sz="1300" spc="-305" dirty="0">
                <a:solidFill>
                  <a:srgbClr val="FF662D"/>
                </a:solidFill>
                <a:latin typeface="Verdana"/>
                <a:cs typeface="Verdana"/>
              </a:rPr>
              <a:t> </a:t>
            </a:r>
            <a:r>
              <a:rPr sz="1300" spc="50" dirty="0">
                <a:solidFill>
                  <a:srgbClr val="FF662D"/>
                </a:solidFill>
                <a:latin typeface="Verdana"/>
                <a:cs typeface="Verdana"/>
              </a:rPr>
              <a:t>G</a:t>
            </a:r>
            <a:r>
              <a:rPr sz="1300" spc="-305" dirty="0">
                <a:solidFill>
                  <a:srgbClr val="FF662D"/>
                </a:solidFill>
                <a:latin typeface="Verdana"/>
                <a:cs typeface="Verdana"/>
              </a:rPr>
              <a:t> </a:t>
            </a:r>
            <a:r>
              <a:rPr sz="1300" spc="90" dirty="0">
                <a:solidFill>
                  <a:srgbClr val="FF662D"/>
                </a:solidFill>
                <a:latin typeface="Verdana"/>
                <a:cs typeface="Verdana"/>
              </a:rPr>
              <a:t>E</a:t>
            </a:r>
            <a:r>
              <a:rPr sz="1300" spc="-305" dirty="0">
                <a:solidFill>
                  <a:srgbClr val="FF662D"/>
                </a:solidFill>
                <a:latin typeface="Verdana"/>
                <a:cs typeface="Verdana"/>
              </a:rPr>
              <a:t> </a:t>
            </a:r>
            <a:r>
              <a:rPr sz="1300" spc="110" dirty="0">
                <a:solidFill>
                  <a:srgbClr val="FF662D"/>
                </a:solidFill>
                <a:latin typeface="Verdana"/>
                <a:cs typeface="Verdana"/>
              </a:rPr>
              <a:t>R</a:t>
            </a:r>
            <a:r>
              <a:rPr sz="1300" spc="-305" dirty="0">
                <a:solidFill>
                  <a:srgbClr val="FF662D"/>
                </a:solidFill>
                <a:latin typeface="Verdana"/>
                <a:cs typeface="Verdana"/>
              </a:rPr>
              <a:t> </a:t>
            </a:r>
            <a:r>
              <a:rPr sz="1300" spc="-20" dirty="0">
                <a:solidFill>
                  <a:srgbClr val="FF662D"/>
                </a:solidFill>
                <a:latin typeface="Verdana"/>
                <a:cs typeface="Verdana"/>
              </a:rPr>
              <a:t>T</a:t>
            </a:r>
            <a:r>
              <a:rPr sz="1300" spc="-305" dirty="0">
                <a:solidFill>
                  <a:srgbClr val="FF662D"/>
                </a:solidFill>
                <a:latin typeface="Verdana"/>
                <a:cs typeface="Verdana"/>
              </a:rPr>
              <a:t> </a:t>
            </a:r>
            <a:r>
              <a:rPr sz="1300" spc="-140" dirty="0">
                <a:solidFill>
                  <a:srgbClr val="FF662D"/>
                </a:solidFill>
                <a:latin typeface="Verdana"/>
                <a:cs typeface="Verdana"/>
              </a:rPr>
              <a:t>I</a:t>
            </a:r>
            <a:r>
              <a:rPr sz="1300" spc="-300" dirty="0">
                <a:solidFill>
                  <a:srgbClr val="FF662D"/>
                </a:solidFill>
                <a:latin typeface="Verdana"/>
                <a:cs typeface="Verdana"/>
              </a:rPr>
              <a:t> </a:t>
            </a:r>
            <a:r>
              <a:rPr sz="1300" spc="120" dirty="0">
                <a:solidFill>
                  <a:srgbClr val="FF662D"/>
                </a:solidFill>
                <a:latin typeface="Verdana"/>
                <a:cs typeface="Verdana"/>
              </a:rPr>
              <a:t>A</a:t>
            </a:r>
            <a:r>
              <a:rPr sz="1300" spc="-305" dirty="0">
                <a:solidFill>
                  <a:srgbClr val="FF662D"/>
                </a:solidFill>
                <a:latin typeface="Verdana"/>
                <a:cs typeface="Verdana"/>
              </a:rPr>
              <a:t> </a:t>
            </a:r>
            <a:r>
              <a:rPr sz="1300" spc="145" dirty="0">
                <a:solidFill>
                  <a:srgbClr val="FF662D"/>
                </a:solidFill>
                <a:latin typeface="Verdana"/>
                <a:cs typeface="Verdana"/>
              </a:rPr>
              <a:t>N</a:t>
            </a:r>
            <a:r>
              <a:rPr sz="1300" spc="240" dirty="0">
                <a:solidFill>
                  <a:srgbClr val="FF662D"/>
                </a:solidFill>
                <a:latin typeface="Verdana"/>
                <a:cs typeface="Verdana"/>
              </a:rPr>
              <a:t> </a:t>
            </a:r>
            <a:r>
              <a:rPr sz="1300" spc="-30" dirty="0">
                <a:solidFill>
                  <a:srgbClr val="FF662D"/>
                </a:solidFill>
                <a:latin typeface="Verdana"/>
                <a:cs typeface="Verdana"/>
              </a:rPr>
              <a:t>S</a:t>
            </a:r>
            <a:r>
              <a:rPr sz="1300" spc="-305" dirty="0">
                <a:solidFill>
                  <a:srgbClr val="FF662D"/>
                </a:solidFill>
                <a:latin typeface="Verdana"/>
                <a:cs typeface="Verdana"/>
              </a:rPr>
              <a:t> </a:t>
            </a:r>
            <a:r>
              <a:rPr sz="1300" spc="130" dirty="0">
                <a:solidFill>
                  <a:srgbClr val="FF662D"/>
                </a:solidFill>
                <a:latin typeface="Verdana"/>
                <a:cs typeface="Verdana"/>
              </a:rPr>
              <a:t>U</a:t>
            </a:r>
            <a:r>
              <a:rPr sz="1300" spc="-305" dirty="0">
                <a:solidFill>
                  <a:srgbClr val="FF662D"/>
                </a:solidFill>
                <a:latin typeface="Verdana"/>
                <a:cs typeface="Verdana"/>
              </a:rPr>
              <a:t> </a:t>
            </a:r>
            <a:r>
              <a:rPr sz="1300" spc="110" dirty="0">
                <a:solidFill>
                  <a:srgbClr val="FF662D"/>
                </a:solidFill>
                <a:latin typeface="Verdana"/>
                <a:cs typeface="Verdana"/>
              </a:rPr>
              <a:t>R</a:t>
            </a:r>
            <a:r>
              <a:rPr sz="1300" spc="-305" dirty="0">
                <a:solidFill>
                  <a:srgbClr val="FF662D"/>
                </a:solidFill>
                <a:latin typeface="Verdana"/>
                <a:cs typeface="Verdana"/>
              </a:rPr>
              <a:t> </a:t>
            </a:r>
            <a:r>
              <a:rPr sz="1300" spc="120" dirty="0">
                <a:solidFill>
                  <a:srgbClr val="FF662D"/>
                </a:solidFill>
                <a:latin typeface="Verdana"/>
                <a:cs typeface="Verdana"/>
              </a:rPr>
              <a:t>A</a:t>
            </a:r>
            <a:r>
              <a:rPr sz="1300" spc="-305" dirty="0">
                <a:solidFill>
                  <a:srgbClr val="FF662D"/>
                </a:solidFill>
                <a:latin typeface="Verdana"/>
                <a:cs typeface="Verdana"/>
              </a:rPr>
              <a:t> </a:t>
            </a:r>
            <a:r>
              <a:rPr sz="1300" spc="-20" dirty="0">
                <a:solidFill>
                  <a:srgbClr val="FF662D"/>
                </a:solidFill>
                <a:latin typeface="Verdana"/>
                <a:cs typeface="Verdana"/>
              </a:rPr>
              <a:t>T</a:t>
            </a:r>
            <a:r>
              <a:rPr sz="1300" spc="-300" dirty="0">
                <a:solidFill>
                  <a:srgbClr val="FF662D"/>
                </a:solidFill>
                <a:latin typeface="Verdana"/>
                <a:cs typeface="Verdana"/>
              </a:rPr>
              <a:t> </a:t>
            </a:r>
            <a:r>
              <a:rPr sz="1200" spc="-60" dirty="0">
                <a:solidFill>
                  <a:srgbClr val="FF662D"/>
                </a:solidFill>
                <a:latin typeface="Arial"/>
                <a:cs typeface="Arial"/>
              </a:rPr>
              <a:t>,</a:t>
            </a:r>
            <a:r>
              <a:rPr sz="1200" spc="85" dirty="0">
                <a:solidFill>
                  <a:srgbClr val="FF662D"/>
                </a:solidFill>
                <a:latin typeface="Arial"/>
                <a:cs typeface="Arial"/>
              </a:rPr>
              <a:t> </a:t>
            </a:r>
            <a:r>
              <a:rPr sz="1300" spc="-30" dirty="0">
                <a:solidFill>
                  <a:srgbClr val="FF662D"/>
                </a:solidFill>
                <a:latin typeface="Verdana"/>
                <a:cs typeface="Verdana"/>
              </a:rPr>
              <a:t>S</a:t>
            </a:r>
            <a:r>
              <a:rPr sz="1300" spc="-305" dirty="0">
                <a:solidFill>
                  <a:srgbClr val="FF662D"/>
                </a:solidFill>
                <a:latin typeface="Verdana"/>
                <a:cs typeface="Verdana"/>
              </a:rPr>
              <a:t> </a:t>
            </a:r>
            <a:r>
              <a:rPr sz="1300" spc="130" dirty="0">
                <a:solidFill>
                  <a:srgbClr val="FF662D"/>
                </a:solidFill>
                <a:latin typeface="Verdana"/>
                <a:cs typeface="Verdana"/>
              </a:rPr>
              <a:t>U</a:t>
            </a:r>
            <a:r>
              <a:rPr sz="1300" spc="-305" dirty="0">
                <a:solidFill>
                  <a:srgbClr val="FF662D"/>
                </a:solidFill>
                <a:latin typeface="Verdana"/>
                <a:cs typeface="Verdana"/>
              </a:rPr>
              <a:t> </a:t>
            </a:r>
            <a:r>
              <a:rPr sz="1300" spc="110" dirty="0">
                <a:solidFill>
                  <a:srgbClr val="FF662D"/>
                </a:solidFill>
                <a:latin typeface="Verdana"/>
                <a:cs typeface="Verdana"/>
              </a:rPr>
              <a:t>R</a:t>
            </a:r>
            <a:r>
              <a:rPr sz="1300" spc="-300" dirty="0">
                <a:solidFill>
                  <a:srgbClr val="FF662D"/>
                </a:solidFill>
                <a:latin typeface="Verdana"/>
                <a:cs typeface="Verdana"/>
              </a:rPr>
              <a:t> </a:t>
            </a:r>
            <a:r>
              <a:rPr sz="1300" spc="120" dirty="0">
                <a:solidFill>
                  <a:srgbClr val="FF662D"/>
                </a:solidFill>
                <a:latin typeface="Verdana"/>
                <a:cs typeface="Verdana"/>
              </a:rPr>
              <a:t>A</a:t>
            </a:r>
            <a:r>
              <a:rPr sz="1300" spc="-305" dirty="0">
                <a:solidFill>
                  <a:srgbClr val="FF662D"/>
                </a:solidFill>
                <a:latin typeface="Verdana"/>
                <a:cs typeface="Verdana"/>
              </a:rPr>
              <a:t> </a:t>
            </a:r>
            <a:r>
              <a:rPr sz="1300" spc="-20" dirty="0">
                <a:solidFill>
                  <a:srgbClr val="FF662D"/>
                </a:solidFill>
                <a:latin typeface="Verdana"/>
                <a:cs typeface="Verdana"/>
              </a:rPr>
              <a:t>T</a:t>
            </a:r>
            <a:r>
              <a:rPr sz="1300" spc="240" dirty="0">
                <a:solidFill>
                  <a:srgbClr val="FF662D"/>
                </a:solidFill>
                <a:latin typeface="Verdana"/>
                <a:cs typeface="Verdana"/>
              </a:rPr>
              <a:t> </a:t>
            </a:r>
            <a:r>
              <a:rPr sz="1300" spc="114" dirty="0">
                <a:solidFill>
                  <a:srgbClr val="FF662D"/>
                </a:solidFill>
                <a:latin typeface="Verdana"/>
                <a:cs typeface="Verdana"/>
              </a:rPr>
              <a:t>B</a:t>
            </a:r>
            <a:r>
              <a:rPr sz="1300" spc="-305" dirty="0">
                <a:solidFill>
                  <a:srgbClr val="FF662D"/>
                </a:solidFill>
                <a:latin typeface="Verdana"/>
                <a:cs typeface="Verdana"/>
              </a:rPr>
              <a:t> </a:t>
            </a:r>
            <a:r>
              <a:rPr sz="1300" spc="-140" dirty="0">
                <a:solidFill>
                  <a:srgbClr val="FF662D"/>
                </a:solidFill>
                <a:latin typeface="Verdana"/>
                <a:cs typeface="Verdana"/>
              </a:rPr>
              <a:t>I</a:t>
            </a:r>
            <a:r>
              <a:rPr sz="1300" spc="-305" dirty="0">
                <a:solidFill>
                  <a:srgbClr val="FF662D"/>
                </a:solidFill>
                <a:latin typeface="Verdana"/>
                <a:cs typeface="Verdana"/>
              </a:rPr>
              <a:t> </a:t>
            </a:r>
            <a:r>
              <a:rPr sz="1300" spc="-30" dirty="0">
                <a:solidFill>
                  <a:srgbClr val="FF662D"/>
                </a:solidFill>
                <a:latin typeface="Verdana"/>
                <a:cs typeface="Verdana"/>
              </a:rPr>
              <a:t>S</a:t>
            </a:r>
            <a:r>
              <a:rPr sz="1300" spc="-305" dirty="0">
                <a:solidFill>
                  <a:srgbClr val="FF662D"/>
                </a:solidFill>
                <a:latin typeface="Verdana"/>
                <a:cs typeface="Verdana"/>
              </a:rPr>
              <a:t> </a:t>
            </a:r>
            <a:r>
              <a:rPr sz="1300" spc="145" dirty="0">
                <a:solidFill>
                  <a:srgbClr val="FF662D"/>
                </a:solidFill>
                <a:latin typeface="Verdana"/>
                <a:cs typeface="Verdana"/>
              </a:rPr>
              <a:t>N</a:t>
            </a:r>
            <a:r>
              <a:rPr sz="1300" spc="-305" dirty="0">
                <a:solidFill>
                  <a:srgbClr val="FF662D"/>
                </a:solidFill>
                <a:latin typeface="Verdana"/>
                <a:cs typeface="Verdana"/>
              </a:rPr>
              <a:t> </a:t>
            </a:r>
            <a:r>
              <a:rPr sz="1300" spc="-140" dirty="0">
                <a:solidFill>
                  <a:srgbClr val="FF662D"/>
                </a:solidFill>
                <a:latin typeface="Verdana"/>
                <a:cs typeface="Verdana"/>
              </a:rPr>
              <a:t>I</a:t>
            </a:r>
            <a:r>
              <a:rPr sz="1300" spc="-305" dirty="0">
                <a:solidFill>
                  <a:srgbClr val="FF662D"/>
                </a:solidFill>
                <a:latin typeface="Verdana"/>
                <a:cs typeface="Verdana"/>
              </a:rPr>
              <a:t> </a:t>
            </a:r>
            <a:r>
              <a:rPr sz="1300" spc="-30" dirty="0">
                <a:solidFill>
                  <a:srgbClr val="FF662D"/>
                </a:solidFill>
                <a:latin typeface="Verdana"/>
                <a:cs typeface="Verdana"/>
              </a:rPr>
              <a:t>S</a:t>
            </a:r>
            <a:r>
              <a:rPr sz="1300" spc="240" dirty="0">
                <a:solidFill>
                  <a:srgbClr val="FF662D"/>
                </a:solidFill>
                <a:latin typeface="Verdana"/>
                <a:cs typeface="Verdana"/>
              </a:rPr>
              <a:t> </a:t>
            </a:r>
            <a:r>
              <a:rPr sz="1200" spc="110" dirty="0">
                <a:solidFill>
                  <a:srgbClr val="FF662D"/>
                </a:solidFill>
                <a:latin typeface="Arial"/>
                <a:cs typeface="Arial"/>
              </a:rPr>
              <a:t>&amp;</a:t>
            </a:r>
            <a:r>
              <a:rPr sz="1200" spc="365" dirty="0">
                <a:solidFill>
                  <a:srgbClr val="FF662D"/>
                </a:solidFill>
                <a:latin typeface="Arial"/>
                <a:cs typeface="Arial"/>
              </a:rPr>
              <a:t> </a:t>
            </a:r>
            <a:r>
              <a:rPr sz="1300" spc="80" dirty="0">
                <a:solidFill>
                  <a:srgbClr val="FF662D"/>
                </a:solidFill>
                <a:latin typeface="Verdana"/>
                <a:cs typeface="Verdana"/>
              </a:rPr>
              <a:t>K</a:t>
            </a:r>
            <a:r>
              <a:rPr sz="1300" spc="-305" dirty="0">
                <a:solidFill>
                  <a:srgbClr val="FF662D"/>
                </a:solidFill>
                <a:latin typeface="Verdana"/>
                <a:cs typeface="Verdana"/>
              </a:rPr>
              <a:t> </a:t>
            </a:r>
            <a:r>
              <a:rPr sz="1300" spc="120" dirty="0">
                <a:solidFill>
                  <a:srgbClr val="FF662D"/>
                </a:solidFill>
                <a:latin typeface="Verdana"/>
                <a:cs typeface="Verdana"/>
              </a:rPr>
              <a:t>O</a:t>
            </a:r>
            <a:r>
              <a:rPr sz="1300" spc="-305" dirty="0">
                <a:solidFill>
                  <a:srgbClr val="FF662D"/>
                </a:solidFill>
                <a:latin typeface="Verdana"/>
                <a:cs typeface="Verdana"/>
              </a:rPr>
              <a:t> </a:t>
            </a:r>
            <a:r>
              <a:rPr sz="1300" spc="110" dirty="0">
                <a:solidFill>
                  <a:srgbClr val="FF662D"/>
                </a:solidFill>
                <a:latin typeface="Verdana"/>
                <a:cs typeface="Verdana"/>
              </a:rPr>
              <a:t>R</a:t>
            </a:r>
            <a:r>
              <a:rPr sz="1300" spc="-305" dirty="0">
                <a:solidFill>
                  <a:srgbClr val="FF662D"/>
                </a:solidFill>
                <a:latin typeface="Verdana"/>
                <a:cs typeface="Verdana"/>
              </a:rPr>
              <a:t> </a:t>
            </a:r>
            <a:r>
              <a:rPr sz="1300" spc="90" dirty="0">
                <a:solidFill>
                  <a:srgbClr val="FF662D"/>
                </a:solidFill>
                <a:latin typeface="Verdana"/>
                <a:cs typeface="Verdana"/>
              </a:rPr>
              <a:t>E</a:t>
            </a:r>
            <a:r>
              <a:rPr sz="1300" spc="-305" dirty="0">
                <a:solidFill>
                  <a:srgbClr val="FF662D"/>
                </a:solidFill>
                <a:latin typeface="Verdana"/>
                <a:cs typeface="Verdana"/>
              </a:rPr>
              <a:t> </a:t>
            </a:r>
            <a:r>
              <a:rPr sz="1300" spc="-30" dirty="0">
                <a:solidFill>
                  <a:srgbClr val="FF662D"/>
                </a:solidFill>
                <a:latin typeface="Verdana"/>
                <a:cs typeface="Verdana"/>
              </a:rPr>
              <a:t>S</a:t>
            </a:r>
            <a:r>
              <a:rPr sz="1300" spc="-300" dirty="0">
                <a:solidFill>
                  <a:srgbClr val="FF662D"/>
                </a:solidFill>
                <a:latin typeface="Verdana"/>
                <a:cs typeface="Verdana"/>
              </a:rPr>
              <a:t> </a:t>
            </a:r>
            <a:r>
              <a:rPr sz="1300" spc="155" dirty="0">
                <a:solidFill>
                  <a:srgbClr val="FF662D"/>
                </a:solidFill>
                <a:latin typeface="Verdana"/>
                <a:cs typeface="Verdana"/>
              </a:rPr>
              <a:t>P</a:t>
            </a:r>
            <a:r>
              <a:rPr sz="1300" spc="-305" dirty="0">
                <a:solidFill>
                  <a:srgbClr val="FF662D"/>
                </a:solidFill>
                <a:latin typeface="Verdana"/>
                <a:cs typeface="Verdana"/>
              </a:rPr>
              <a:t> </a:t>
            </a:r>
            <a:r>
              <a:rPr sz="1300" spc="120" dirty="0">
                <a:solidFill>
                  <a:srgbClr val="FF662D"/>
                </a:solidFill>
                <a:latin typeface="Verdana"/>
                <a:cs typeface="Verdana"/>
              </a:rPr>
              <a:t>O</a:t>
            </a:r>
            <a:r>
              <a:rPr sz="1300" spc="-305" dirty="0">
                <a:solidFill>
                  <a:srgbClr val="FF662D"/>
                </a:solidFill>
                <a:latin typeface="Verdana"/>
                <a:cs typeface="Verdana"/>
              </a:rPr>
              <a:t> </a:t>
            </a:r>
            <a:r>
              <a:rPr sz="1300" spc="145" dirty="0">
                <a:solidFill>
                  <a:srgbClr val="FF662D"/>
                </a:solidFill>
                <a:latin typeface="Verdana"/>
                <a:cs typeface="Verdana"/>
              </a:rPr>
              <a:t>N</a:t>
            </a:r>
            <a:r>
              <a:rPr sz="1300" spc="-305" dirty="0">
                <a:solidFill>
                  <a:srgbClr val="FF662D"/>
                </a:solidFill>
                <a:latin typeface="Verdana"/>
                <a:cs typeface="Verdana"/>
              </a:rPr>
              <a:t> </a:t>
            </a:r>
            <a:r>
              <a:rPr sz="1300" spc="105" dirty="0">
                <a:solidFill>
                  <a:srgbClr val="FF662D"/>
                </a:solidFill>
                <a:latin typeface="Verdana"/>
                <a:cs typeface="Verdana"/>
              </a:rPr>
              <a:t>D</a:t>
            </a:r>
            <a:r>
              <a:rPr sz="1300" spc="-305" dirty="0">
                <a:solidFill>
                  <a:srgbClr val="FF662D"/>
                </a:solidFill>
                <a:latin typeface="Verdana"/>
                <a:cs typeface="Verdana"/>
              </a:rPr>
              <a:t> </a:t>
            </a:r>
            <a:r>
              <a:rPr sz="1300" spc="90" dirty="0">
                <a:solidFill>
                  <a:srgbClr val="FF662D"/>
                </a:solidFill>
                <a:latin typeface="Verdana"/>
                <a:cs typeface="Verdana"/>
              </a:rPr>
              <a:t>E</a:t>
            </a:r>
            <a:r>
              <a:rPr sz="1300" spc="-305" dirty="0">
                <a:solidFill>
                  <a:srgbClr val="FF662D"/>
                </a:solidFill>
                <a:latin typeface="Verdana"/>
                <a:cs typeface="Verdana"/>
              </a:rPr>
              <a:t> </a:t>
            </a:r>
            <a:r>
              <a:rPr sz="1300" spc="145" dirty="0">
                <a:solidFill>
                  <a:srgbClr val="FF662D"/>
                </a:solidFill>
                <a:latin typeface="Verdana"/>
                <a:cs typeface="Verdana"/>
              </a:rPr>
              <a:t>N</a:t>
            </a:r>
            <a:r>
              <a:rPr sz="1300" spc="-305" dirty="0">
                <a:solidFill>
                  <a:srgbClr val="FF662D"/>
                </a:solidFill>
                <a:latin typeface="Verdana"/>
                <a:cs typeface="Verdana"/>
              </a:rPr>
              <a:t> </a:t>
            </a:r>
            <a:r>
              <a:rPr sz="1300" spc="-30" dirty="0">
                <a:solidFill>
                  <a:srgbClr val="FF662D"/>
                </a:solidFill>
                <a:latin typeface="Verdana"/>
                <a:cs typeface="Verdana"/>
              </a:rPr>
              <a:t>S</a:t>
            </a:r>
            <a:r>
              <a:rPr sz="1300" spc="-305" dirty="0">
                <a:solidFill>
                  <a:srgbClr val="FF662D"/>
                </a:solidFill>
                <a:latin typeface="Verdana"/>
                <a:cs typeface="Verdana"/>
              </a:rPr>
              <a:t> </a:t>
            </a:r>
            <a:r>
              <a:rPr sz="1300" spc="-140" dirty="0">
                <a:solidFill>
                  <a:srgbClr val="FF662D"/>
                </a:solidFill>
                <a:latin typeface="Verdana"/>
                <a:cs typeface="Verdana"/>
              </a:rPr>
              <a:t>I</a:t>
            </a:r>
            <a:r>
              <a:rPr sz="1300" spc="-75" dirty="0">
                <a:solidFill>
                  <a:srgbClr val="FF662D"/>
                </a:solidFill>
                <a:latin typeface="Verdana"/>
                <a:cs typeface="Verdana"/>
              </a:rPr>
              <a:t> </a:t>
            </a:r>
            <a:r>
              <a:rPr sz="1300" spc="114" dirty="0">
                <a:solidFill>
                  <a:srgbClr val="FF662D"/>
                </a:solidFill>
                <a:latin typeface="Verdana"/>
                <a:cs typeface="Verdana"/>
              </a:rPr>
              <a:t>B</a:t>
            </a:r>
            <a:r>
              <a:rPr sz="1300" spc="-305" dirty="0">
                <a:solidFill>
                  <a:srgbClr val="FF662D"/>
                </a:solidFill>
                <a:latin typeface="Verdana"/>
                <a:cs typeface="Verdana"/>
              </a:rPr>
              <a:t> </a:t>
            </a:r>
            <a:r>
              <a:rPr sz="1300" spc="-140" dirty="0">
                <a:solidFill>
                  <a:srgbClr val="FF662D"/>
                </a:solidFill>
                <a:latin typeface="Verdana"/>
                <a:cs typeface="Verdana"/>
              </a:rPr>
              <a:t>I</a:t>
            </a:r>
            <a:r>
              <a:rPr sz="1300" spc="-305" dirty="0">
                <a:solidFill>
                  <a:srgbClr val="FF662D"/>
                </a:solidFill>
                <a:latin typeface="Verdana"/>
                <a:cs typeface="Verdana"/>
              </a:rPr>
              <a:t> </a:t>
            </a:r>
            <a:r>
              <a:rPr sz="1300" spc="-30" dirty="0">
                <a:solidFill>
                  <a:srgbClr val="FF662D"/>
                </a:solidFill>
                <a:latin typeface="Verdana"/>
                <a:cs typeface="Verdana"/>
              </a:rPr>
              <a:t>S</a:t>
            </a:r>
            <a:r>
              <a:rPr sz="1300" spc="-300" dirty="0">
                <a:solidFill>
                  <a:srgbClr val="FF662D"/>
                </a:solidFill>
                <a:latin typeface="Verdana"/>
                <a:cs typeface="Verdana"/>
              </a:rPr>
              <a:t> </a:t>
            </a:r>
            <a:r>
              <a:rPr sz="1300" spc="145" dirty="0">
                <a:solidFill>
                  <a:srgbClr val="FF662D"/>
                </a:solidFill>
                <a:latin typeface="Verdana"/>
                <a:cs typeface="Verdana"/>
              </a:rPr>
              <a:t>N</a:t>
            </a:r>
            <a:r>
              <a:rPr sz="1300" spc="-305" dirty="0">
                <a:solidFill>
                  <a:srgbClr val="FF662D"/>
                </a:solidFill>
                <a:latin typeface="Verdana"/>
                <a:cs typeface="Verdana"/>
              </a:rPr>
              <a:t> </a:t>
            </a:r>
            <a:r>
              <a:rPr sz="1300" spc="-140" dirty="0">
                <a:solidFill>
                  <a:srgbClr val="FF662D"/>
                </a:solidFill>
                <a:latin typeface="Verdana"/>
                <a:cs typeface="Verdana"/>
              </a:rPr>
              <a:t>I</a:t>
            </a:r>
            <a:r>
              <a:rPr sz="1300" spc="-305" dirty="0">
                <a:solidFill>
                  <a:srgbClr val="FF662D"/>
                </a:solidFill>
                <a:latin typeface="Verdana"/>
                <a:cs typeface="Verdana"/>
              </a:rPr>
              <a:t> </a:t>
            </a:r>
            <a:r>
              <a:rPr sz="1300" spc="-30" dirty="0">
                <a:solidFill>
                  <a:srgbClr val="FF662D"/>
                </a:solidFill>
                <a:latin typeface="Verdana"/>
                <a:cs typeface="Verdana"/>
              </a:rPr>
              <a:t>S</a:t>
            </a:r>
            <a:endParaRPr sz="1300">
              <a:latin typeface="Verdana"/>
              <a:cs typeface="Verdana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067470" y="1075155"/>
            <a:ext cx="7610475" cy="0"/>
          </a:xfrm>
          <a:custGeom>
            <a:avLst/>
            <a:gdLst/>
            <a:ahLst/>
            <a:cxnLst/>
            <a:rect l="l" t="t" r="r" b="b"/>
            <a:pathLst>
              <a:path w="7610475">
                <a:moveTo>
                  <a:pt x="0" y="0"/>
                </a:moveTo>
                <a:lnTo>
                  <a:pt x="7610459" y="0"/>
                </a:lnTo>
              </a:path>
            </a:pathLst>
          </a:custGeom>
          <a:ln w="28574">
            <a:solidFill>
              <a:srgbClr val="FF662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263738" y="2020308"/>
            <a:ext cx="1752600" cy="350096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200" b="1" spc="675" dirty="0">
                <a:solidFill>
                  <a:srgbClr val="FF662D"/>
                </a:solidFill>
                <a:latin typeface="Verdana"/>
                <a:cs typeface="Verdana"/>
              </a:rPr>
              <a:t>S</a:t>
            </a:r>
            <a:r>
              <a:rPr sz="2200" b="1" spc="919" dirty="0">
                <a:solidFill>
                  <a:srgbClr val="FF662D"/>
                </a:solidFill>
                <a:latin typeface="Verdana"/>
                <a:cs typeface="Verdana"/>
              </a:rPr>
              <a:t>U</a:t>
            </a:r>
            <a:r>
              <a:rPr sz="2200" b="1" spc="894" dirty="0">
                <a:solidFill>
                  <a:srgbClr val="FF662D"/>
                </a:solidFill>
                <a:latin typeface="Verdana"/>
                <a:cs typeface="Verdana"/>
              </a:rPr>
              <a:t>R</a:t>
            </a:r>
            <a:r>
              <a:rPr sz="2200" b="1" spc="1060" dirty="0">
                <a:solidFill>
                  <a:srgbClr val="FF662D"/>
                </a:solidFill>
                <a:latin typeface="Verdana"/>
                <a:cs typeface="Verdana"/>
              </a:rPr>
              <a:t>A</a:t>
            </a:r>
            <a:r>
              <a:rPr sz="2200" b="1" spc="515" dirty="0">
                <a:solidFill>
                  <a:srgbClr val="FF662D"/>
                </a:solidFill>
                <a:latin typeface="Verdana"/>
                <a:cs typeface="Verdana"/>
              </a:rPr>
              <a:t>T</a:t>
            </a:r>
            <a:endParaRPr sz="2200" b="1" dirty="0">
              <a:latin typeface="Verdana"/>
              <a:cs typeface="Verdana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731619" y="2591060"/>
            <a:ext cx="2637155" cy="2628900"/>
          </a:xfrm>
          <a:custGeom>
            <a:avLst/>
            <a:gdLst/>
            <a:ahLst/>
            <a:cxnLst/>
            <a:rect l="l" t="t" r="r" b="b"/>
            <a:pathLst>
              <a:path w="2637154" h="2628900">
                <a:moveTo>
                  <a:pt x="1511827" y="12699"/>
                </a:moveTo>
                <a:lnTo>
                  <a:pt x="1124905" y="12699"/>
                </a:lnTo>
                <a:lnTo>
                  <a:pt x="1140927" y="0"/>
                </a:lnTo>
                <a:lnTo>
                  <a:pt x="1495805" y="0"/>
                </a:lnTo>
                <a:lnTo>
                  <a:pt x="1511827" y="12699"/>
                </a:lnTo>
                <a:close/>
              </a:path>
              <a:path w="2637154" h="2628900">
                <a:moveTo>
                  <a:pt x="1591436" y="25399"/>
                </a:moveTo>
                <a:lnTo>
                  <a:pt x="1045296" y="25399"/>
                </a:lnTo>
                <a:lnTo>
                  <a:pt x="1061144" y="12699"/>
                </a:lnTo>
                <a:lnTo>
                  <a:pt x="1575588" y="12699"/>
                </a:lnTo>
                <a:lnTo>
                  <a:pt x="1591436" y="25399"/>
                </a:lnTo>
                <a:close/>
              </a:path>
              <a:path w="2637154" h="2628900">
                <a:moveTo>
                  <a:pt x="1638727" y="38099"/>
                </a:moveTo>
                <a:lnTo>
                  <a:pt x="998005" y="38099"/>
                </a:lnTo>
                <a:lnTo>
                  <a:pt x="1013726" y="25399"/>
                </a:lnTo>
                <a:lnTo>
                  <a:pt x="1623006" y="25399"/>
                </a:lnTo>
                <a:lnTo>
                  <a:pt x="1638727" y="38099"/>
                </a:lnTo>
                <a:close/>
              </a:path>
              <a:path w="2637154" h="2628900">
                <a:moveTo>
                  <a:pt x="1685583" y="50799"/>
                </a:moveTo>
                <a:lnTo>
                  <a:pt x="951148" y="50799"/>
                </a:lnTo>
                <a:lnTo>
                  <a:pt x="966714" y="38099"/>
                </a:lnTo>
                <a:lnTo>
                  <a:pt x="1670018" y="38099"/>
                </a:lnTo>
                <a:lnTo>
                  <a:pt x="1685583" y="50799"/>
                </a:lnTo>
                <a:close/>
              </a:path>
              <a:path w="2637154" h="2628900">
                <a:moveTo>
                  <a:pt x="1731943" y="63499"/>
                </a:moveTo>
                <a:lnTo>
                  <a:pt x="904789" y="63499"/>
                </a:lnTo>
                <a:lnTo>
                  <a:pt x="920182" y="50799"/>
                </a:lnTo>
                <a:lnTo>
                  <a:pt x="1716550" y="50799"/>
                </a:lnTo>
                <a:lnTo>
                  <a:pt x="1731943" y="63499"/>
                </a:lnTo>
                <a:close/>
              </a:path>
              <a:path w="2637154" h="2628900">
                <a:moveTo>
                  <a:pt x="1762541" y="76199"/>
                </a:moveTo>
                <a:lnTo>
                  <a:pt x="874191" y="76199"/>
                </a:lnTo>
                <a:lnTo>
                  <a:pt x="889458" y="63499"/>
                </a:lnTo>
                <a:lnTo>
                  <a:pt x="1747273" y="63499"/>
                </a:lnTo>
                <a:lnTo>
                  <a:pt x="1762541" y="76199"/>
                </a:lnTo>
                <a:close/>
              </a:path>
              <a:path w="2637154" h="2628900">
                <a:moveTo>
                  <a:pt x="1807935" y="88899"/>
                </a:moveTo>
                <a:lnTo>
                  <a:pt x="828797" y="88899"/>
                </a:lnTo>
                <a:lnTo>
                  <a:pt x="843856" y="76199"/>
                </a:lnTo>
                <a:lnTo>
                  <a:pt x="1792876" y="76199"/>
                </a:lnTo>
                <a:lnTo>
                  <a:pt x="1807935" y="88899"/>
                </a:lnTo>
                <a:close/>
              </a:path>
              <a:path w="2637154" h="2628900">
                <a:moveTo>
                  <a:pt x="1837833" y="101599"/>
                </a:moveTo>
                <a:lnTo>
                  <a:pt x="798899" y="101599"/>
                </a:lnTo>
                <a:lnTo>
                  <a:pt x="813810" y="88899"/>
                </a:lnTo>
                <a:lnTo>
                  <a:pt x="1822922" y="88899"/>
                </a:lnTo>
                <a:lnTo>
                  <a:pt x="1837833" y="101599"/>
                </a:lnTo>
                <a:close/>
              </a:path>
              <a:path w="2637154" h="2628900">
                <a:moveTo>
                  <a:pt x="1867413" y="114299"/>
                </a:moveTo>
                <a:lnTo>
                  <a:pt x="769319" y="114299"/>
                </a:lnTo>
                <a:lnTo>
                  <a:pt x="784069" y="101599"/>
                </a:lnTo>
                <a:lnTo>
                  <a:pt x="1852663" y="101599"/>
                </a:lnTo>
                <a:lnTo>
                  <a:pt x="1867413" y="114299"/>
                </a:lnTo>
                <a:close/>
              </a:path>
              <a:path w="2637154" h="2628900">
                <a:moveTo>
                  <a:pt x="1911163" y="139699"/>
                </a:moveTo>
                <a:lnTo>
                  <a:pt x="725569" y="139699"/>
                </a:lnTo>
                <a:lnTo>
                  <a:pt x="754648" y="114299"/>
                </a:lnTo>
                <a:lnTo>
                  <a:pt x="1882084" y="114299"/>
                </a:lnTo>
                <a:lnTo>
                  <a:pt x="1911163" y="139699"/>
                </a:lnTo>
                <a:close/>
              </a:path>
              <a:path w="2637154" h="2628900">
                <a:moveTo>
                  <a:pt x="1939885" y="152399"/>
                </a:moveTo>
                <a:lnTo>
                  <a:pt x="696846" y="152399"/>
                </a:lnTo>
                <a:lnTo>
                  <a:pt x="711163" y="139699"/>
                </a:lnTo>
                <a:lnTo>
                  <a:pt x="1925569" y="139699"/>
                </a:lnTo>
                <a:lnTo>
                  <a:pt x="1939885" y="152399"/>
                </a:lnTo>
                <a:close/>
              </a:path>
              <a:path w="2637154" h="2628900">
                <a:moveTo>
                  <a:pt x="1982262" y="177799"/>
                </a:moveTo>
                <a:lnTo>
                  <a:pt x="654469" y="177799"/>
                </a:lnTo>
                <a:lnTo>
                  <a:pt x="682622" y="152399"/>
                </a:lnTo>
                <a:lnTo>
                  <a:pt x="1954108" y="152399"/>
                </a:lnTo>
                <a:lnTo>
                  <a:pt x="1982262" y="177799"/>
                </a:lnTo>
                <a:close/>
              </a:path>
              <a:path w="2637154" h="2628900">
                <a:moveTo>
                  <a:pt x="2023743" y="203199"/>
                </a:moveTo>
                <a:lnTo>
                  <a:pt x="612989" y="203199"/>
                </a:lnTo>
                <a:lnTo>
                  <a:pt x="640537" y="177799"/>
                </a:lnTo>
                <a:lnTo>
                  <a:pt x="1996194" y="177799"/>
                </a:lnTo>
                <a:lnTo>
                  <a:pt x="2023743" y="203199"/>
                </a:lnTo>
                <a:close/>
              </a:path>
              <a:path w="2637154" h="2628900">
                <a:moveTo>
                  <a:pt x="2064265" y="228599"/>
                </a:moveTo>
                <a:lnTo>
                  <a:pt x="572467" y="228599"/>
                </a:lnTo>
                <a:lnTo>
                  <a:pt x="599373" y="203199"/>
                </a:lnTo>
                <a:lnTo>
                  <a:pt x="2037359" y="203199"/>
                </a:lnTo>
                <a:lnTo>
                  <a:pt x="2064265" y="228599"/>
                </a:lnTo>
                <a:close/>
              </a:path>
              <a:path w="2637154" h="2628900">
                <a:moveTo>
                  <a:pt x="2116713" y="266699"/>
                </a:moveTo>
                <a:lnTo>
                  <a:pt x="520019" y="266699"/>
                </a:lnTo>
                <a:lnTo>
                  <a:pt x="532956" y="253999"/>
                </a:lnTo>
                <a:lnTo>
                  <a:pt x="559182" y="228599"/>
                </a:lnTo>
                <a:lnTo>
                  <a:pt x="2077550" y="228599"/>
                </a:lnTo>
                <a:lnTo>
                  <a:pt x="2103776" y="253999"/>
                </a:lnTo>
                <a:lnTo>
                  <a:pt x="2116713" y="266699"/>
                </a:lnTo>
                <a:close/>
              </a:path>
              <a:path w="2637154" h="2628900">
                <a:moveTo>
                  <a:pt x="2191738" y="330199"/>
                </a:moveTo>
                <a:lnTo>
                  <a:pt x="444994" y="330199"/>
                </a:lnTo>
                <a:lnTo>
                  <a:pt x="457180" y="317499"/>
                </a:lnTo>
                <a:lnTo>
                  <a:pt x="469495" y="304799"/>
                </a:lnTo>
                <a:lnTo>
                  <a:pt x="481940" y="292099"/>
                </a:lnTo>
                <a:lnTo>
                  <a:pt x="507204" y="266699"/>
                </a:lnTo>
                <a:lnTo>
                  <a:pt x="2129528" y="266699"/>
                </a:lnTo>
                <a:lnTo>
                  <a:pt x="2154790" y="292099"/>
                </a:lnTo>
                <a:lnTo>
                  <a:pt x="2167236" y="304799"/>
                </a:lnTo>
                <a:lnTo>
                  <a:pt x="2179551" y="317499"/>
                </a:lnTo>
                <a:lnTo>
                  <a:pt x="2191738" y="330199"/>
                </a:lnTo>
                <a:close/>
              </a:path>
              <a:path w="2637154" h="2628900">
                <a:moveTo>
                  <a:pt x="2316719" y="457199"/>
                </a:moveTo>
                <a:lnTo>
                  <a:pt x="320012" y="457199"/>
                </a:lnTo>
                <a:lnTo>
                  <a:pt x="330654" y="444499"/>
                </a:lnTo>
                <a:lnTo>
                  <a:pt x="363471" y="406399"/>
                </a:lnTo>
                <a:lnTo>
                  <a:pt x="397582" y="368299"/>
                </a:lnTo>
                <a:lnTo>
                  <a:pt x="432939" y="330199"/>
                </a:lnTo>
                <a:lnTo>
                  <a:pt x="2203795" y="330199"/>
                </a:lnTo>
                <a:lnTo>
                  <a:pt x="2239151" y="368299"/>
                </a:lnTo>
                <a:lnTo>
                  <a:pt x="2273261" y="406399"/>
                </a:lnTo>
                <a:lnTo>
                  <a:pt x="2306077" y="444499"/>
                </a:lnTo>
                <a:lnTo>
                  <a:pt x="2316719" y="457199"/>
                </a:lnTo>
                <a:close/>
              </a:path>
              <a:path w="2637154" h="2628900">
                <a:moveTo>
                  <a:pt x="2227502" y="2273299"/>
                </a:moveTo>
                <a:lnTo>
                  <a:pt x="409230" y="2273299"/>
                </a:lnTo>
                <a:lnTo>
                  <a:pt x="397582" y="2260599"/>
                </a:lnTo>
                <a:lnTo>
                  <a:pt x="363471" y="2222499"/>
                </a:lnTo>
                <a:lnTo>
                  <a:pt x="330654" y="2184399"/>
                </a:lnTo>
                <a:lnTo>
                  <a:pt x="299178" y="2146299"/>
                </a:lnTo>
                <a:lnTo>
                  <a:pt x="269083" y="2108199"/>
                </a:lnTo>
                <a:lnTo>
                  <a:pt x="240408" y="2070099"/>
                </a:lnTo>
                <a:lnTo>
                  <a:pt x="213195" y="2031999"/>
                </a:lnTo>
                <a:lnTo>
                  <a:pt x="187480" y="1993899"/>
                </a:lnTo>
                <a:lnTo>
                  <a:pt x="171186" y="1955799"/>
                </a:lnTo>
                <a:lnTo>
                  <a:pt x="163298" y="1943099"/>
                </a:lnTo>
                <a:lnTo>
                  <a:pt x="140680" y="1904999"/>
                </a:lnTo>
                <a:lnTo>
                  <a:pt x="119659" y="1866899"/>
                </a:lnTo>
                <a:lnTo>
                  <a:pt x="113012" y="1841499"/>
                </a:lnTo>
                <a:lnTo>
                  <a:pt x="106546" y="1828799"/>
                </a:lnTo>
                <a:lnTo>
                  <a:pt x="100262" y="1816099"/>
                </a:lnTo>
                <a:lnTo>
                  <a:pt x="94162" y="1803399"/>
                </a:lnTo>
                <a:lnTo>
                  <a:pt x="88247" y="1790699"/>
                </a:lnTo>
                <a:lnTo>
                  <a:pt x="82517" y="1765299"/>
                </a:lnTo>
                <a:lnTo>
                  <a:pt x="76972" y="1752599"/>
                </a:lnTo>
                <a:lnTo>
                  <a:pt x="71615" y="1739899"/>
                </a:lnTo>
                <a:lnTo>
                  <a:pt x="66446" y="1727199"/>
                </a:lnTo>
                <a:lnTo>
                  <a:pt x="61465" y="1714499"/>
                </a:lnTo>
                <a:lnTo>
                  <a:pt x="56673" y="1689099"/>
                </a:lnTo>
                <a:lnTo>
                  <a:pt x="52071" y="1676399"/>
                </a:lnTo>
                <a:lnTo>
                  <a:pt x="47660" y="1663699"/>
                </a:lnTo>
                <a:lnTo>
                  <a:pt x="43441" y="1650999"/>
                </a:lnTo>
                <a:lnTo>
                  <a:pt x="39413" y="1638299"/>
                </a:lnTo>
                <a:lnTo>
                  <a:pt x="35578" y="1612899"/>
                </a:lnTo>
                <a:lnTo>
                  <a:pt x="31936" y="1600199"/>
                </a:lnTo>
                <a:lnTo>
                  <a:pt x="28488" y="1587499"/>
                </a:lnTo>
                <a:lnTo>
                  <a:pt x="25234" y="1574799"/>
                </a:lnTo>
                <a:lnTo>
                  <a:pt x="22175" y="1549399"/>
                </a:lnTo>
                <a:lnTo>
                  <a:pt x="19311" y="1536699"/>
                </a:lnTo>
                <a:lnTo>
                  <a:pt x="16643" y="1523999"/>
                </a:lnTo>
                <a:lnTo>
                  <a:pt x="14171" y="1511299"/>
                </a:lnTo>
                <a:lnTo>
                  <a:pt x="11895" y="1485899"/>
                </a:lnTo>
                <a:lnTo>
                  <a:pt x="9816" y="1473199"/>
                </a:lnTo>
                <a:lnTo>
                  <a:pt x="7934" y="1460499"/>
                </a:lnTo>
                <a:lnTo>
                  <a:pt x="6249" y="1435099"/>
                </a:lnTo>
                <a:lnTo>
                  <a:pt x="4762" y="1422399"/>
                </a:lnTo>
                <a:lnTo>
                  <a:pt x="3473" y="1409699"/>
                </a:lnTo>
                <a:lnTo>
                  <a:pt x="2381" y="1396999"/>
                </a:lnTo>
                <a:lnTo>
                  <a:pt x="1488" y="1371599"/>
                </a:lnTo>
                <a:lnTo>
                  <a:pt x="794" y="1358899"/>
                </a:lnTo>
                <a:lnTo>
                  <a:pt x="297" y="1346199"/>
                </a:lnTo>
                <a:lnTo>
                  <a:pt x="0" y="1333499"/>
                </a:lnTo>
                <a:lnTo>
                  <a:pt x="0" y="1295399"/>
                </a:lnTo>
                <a:lnTo>
                  <a:pt x="297" y="1282699"/>
                </a:lnTo>
                <a:lnTo>
                  <a:pt x="794" y="1257299"/>
                </a:lnTo>
                <a:lnTo>
                  <a:pt x="1488" y="1244599"/>
                </a:lnTo>
                <a:lnTo>
                  <a:pt x="2381" y="1231899"/>
                </a:lnTo>
                <a:lnTo>
                  <a:pt x="3473" y="1219199"/>
                </a:lnTo>
                <a:lnTo>
                  <a:pt x="4762" y="1193799"/>
                </a:lnTo>
                <a:lnTo>
                  <a:pt x="6249" y="1181099"/>
                </a:lnTo>
                <a:lnTo>
                  <a:pt x="7934" y="1168399"/>
                </a:lnTo>
                <a:lnTo>
                  <a:pt x="9816" y="1155699"/>
                </a:lnTo>
                <a:lnTo>
                  <a:pt x="11895" y="1130299"/>
                </a:lnTo>
                <a:lnTo>
                  <a:pt x="14171" y="1117599"/>
                </a:lnTo>
                <a:lnTo>
                  <a:pt x="16643" y="1104899"/>
                </a:lnTo>
                <a:lnTo>
                  <a:pt x="19311" y="1092199"/>
                </a:lnTo>
                <a:lnTo>
                  <a:pt x="22175" y="1066799"/>
                </a:lnTo>
                <a:lnTo>
                  <a:pt x="25234" y="1054099"/>
                </a:lnTo>
                <a:lnTo>
                  <a:pt x="28488" y="1041399"/>
                </a:lnTo>
                <a:lnTo>
                  <a:pt x="31936" y="1028699"/>
                </a:lnTo>
                <a:lnTo>
                  <a:pt x="35578" y="1003299"/>
                </a:lnTo>
                <a:lnTo>
                  <a:pt x="39413" y="990599"/>
                </a:lnTo>
                <a:lnTo>
                  <a:pt x="43441" y="977899"/>
                </a:lnTo>
                <a:lnTo>
                  <a:pt x="47660" y="965199"/>
                </a:lnTo>
                <a:lnTo>
                  <a:pt x="52071" y="939799"/>
                </a:lnTo>
                <a:lnTo>
                  <a:pt x="56673" y="927099"/>
                </a:lnTo>
                <a:lnTo>
                  <a:pt x="61465" y="914399"/>
                </a:lnTo>
                <a:lnTo>
                  <a:pt x="66446" y="901699"/>
                </a:lnTo>
                <a:lnTo>
                  <a:pt x="71615" y="888999"/>
                </a:lnTo>
                <a:lnTo>
                  <a:pt x="76972" y="863599"/>
                </a:lnTo>
                <a:lnTo>
                  <a:pt x="82517" y="850899"/>
                </a:lnTo>
                <a:lnTo>
                  <a:pt x="88247" y="838199"/>
                </a:lnTo>
                <a:lnTo>
                  <a:pt x="94162" y="825499"/>
                </a:lnTo>
                <a:lnTo>
                  <a:pt x="100262" y="812799"/>
                </a:lnTo>
                <a:lnTo>
                  <a:pt x="106546" y="787399"/>
                </a:lnTo>
                <a:lnTo>
                  <a:pt x="126487" y="749299"/>
                </a:lnTo>
                <a:lnTo>
                  <a:pt x="148043" y="711199"/>
                </a:lnTo>
                <a:lnTo>
                  <a:pt x="155583" y="685799"/>
                </a:lnTo>
                <a:lnTo>
                  <a:pt x="179247" y="647699"/>
                </a:lnTo>
                <a:lnTo>
                  <a:pt x="204455" y="609599"/>
                </a:lnTo>
                <a:lnTo>
                  <a:pt x="231174" y="571499"/>
                </a:lnTo>
                <a:lnTo>
                  <a:pt x="249805" y="546099"/>
                </a:lnTo>
                <a:lnTo>
                  <a:pt x="259364" y="520699"/>
                </a:lnTo>
                <a:lnTo>
                  <a:pt x="288990" y="482599"/>
                </a:lnTo>
                <a:lnTo>
                  <a:pt x="309520" y="457199"/>
                </a:lnTo>
                <a:lnTo>
                  <a:pt x="2327212" y="457199"/>
                </a:lnTo>
                <a:lnTo>
                  <a:pt x="2357774" y="495299"/>
                </a:lnTo>
                <a:lnTo>
                  <a:pt x="2386926" y="546099"/>
                </a:lnTo>
                <a:lnTo>
                  <a:pt x="2396322" y="558799"/>
                </a:lnTo>
                <a:lnTo>
                  <a:pt x="2423535" y="596899"/>
                </a:lnTo>
                <a:lnTo>
                  <a:pt x="2449251" y="634999"/>
                </a:lnTo>
                <a:lnTo>
                  <a:pt x="2473433" y="673099"/>
                </a:lnTo>
                <a:lnTo>
                  <a:pt x="2488688" y="711199"/>
                </a:lnTo>
                <a:lnTo>
                  <a:pt x="2496051" y="723899"/>
                </a:lnTo>
                <a:lnTo>
                  <a:pt x="2517073" y="761999"/>
                </a:lnTo>
                <a:lnTo>
                  <a:pt x="2536470" y="812799"/>
                </a:lnTo>
                <a:lnTo>
                  <a:pt x="2542569" y="825499"/>
                </a:lnTo>
                <a:lnTo>
                  <a:pt x="2548484" y="838199"/>
                </a:lnTo>
                <a:lnTo>
                  <a:pt x="2554215" y="850899"/>
                </a:lnTo>
                <a:lnTo>
                  <a:pt x="2559759" y="863599"/>
                </a:lnTo>
                <a:lnTo>
                  <a:pt x="2565116" y="888999"/>
                </a:lnTo>
                <a:lnTo>
                  <a:pt x="2570285" y="901699"/>
                </a:lnTo>
                <a:lnTo>
                  <a:pt x="2575265" y="914399"/>
                </a:lnTo>
                <a:lnTo>
                  <a:pt x="2580058" y="927099"/>
                </a:lnTo>
                <a:lnTo>
                  <a:pt x="2584662" y="939799"/>
                </a:lnTo>
                <a:lnTo>
                  <a:pt x="2589073" y="965199"/>
                </a:lnTo>
                <a:lnTo>
                  <a:pt x="2593292" y="977899"/>
                </a:lnTo>
                <a:lnTo>
                  <a:pt x="2597320" y="990599"/>
                </a:lnTo>
                <a:lnTo>
                  <a:pt x="2601155" y="1003299"/>
                </a:lnTo>
                <a:lnTo>
                  <a:pt x="2604795" y="1028699"/>
                </a:lnTo>
                <a:lnTo>
                  <a:pt x="2608243" y="1041399"/>
                </a:lnTo>
                <a:lnTo>
                  <a:pt x="2611496" y="1054099"/>
                </a:lnTo>
                <a:lnTo>
                  <a:pt x="2614555" y="1066799"/>
                </a:lnTo>
                <a:lnTo>
                  <a:pt x="2617420" y="1092199"/>
                </a:lnTo>
                <a:lnTo>
                  <a:pt x="2620089" y="1104899"/>
                </a:lnTo>
                <a:lnTo>
                  <a:pt x="2622560" y="1117599"/>
                </a:lnTo>
                <a:lnTo>
                  <a:pt x="2624836" y="1130299"/>
                </a:lnTo>
                <a:lnTo>
                  <a:pt x="2626915" y="1155699"/>
                </a:lnTo>
                <a:lnTo>
                  <a:pt x="2628797" y="1168399"/>
                </a:lnTo>
                <a:lnTo>
                  <a:pt x="2630482" y="1181099"/>
                </a:lnTo>
                <a:lnTo>
                  <a:pt x="2631969" y="1193799"/>
                </a:lnTo>
                <a:lnTo>
                  <a:pt x="2633259" y="1219199"/>
                </a:lnTo>
                <a:lnTo>
                  <a:pt x="2634350" y="1231899"/>
                </a:lnTo>
                <a:lnTo>
                  <a:pt x="2635244" y="1244599"/>
                </a:lnTo>
                <a:lnTo>
                  <a:pt x="2635939" y="1257299"/>
                </a:lnTo>
                <a:lnTo>
                  <a:pt x="2636435" y="1282699"/>
                </a:lnTo>
                <a:lnTo>
                  <a:pt x="2636733" y="1295399"/>
                </a:lnTo>
                <a:lnTo>
                  <a:pt x="2636733" y="1333499"/>
                </a:lnTo>
                <a:lnTo>
                  <a:pt x="2636435" y="1346199"/>
                </a:lnTo>
                <a:lnTo>
                  <a:pt x="2635939" y="1358899"/>
                </a:lnTo>
                <a:lnTo>
                  <a:pt x="2635244" y="1371599"/>
                </a:lnTo>
                <a:lnTo>
                  <a:pt x="2634350" y="1396999"/>
                </a:lnTo>
                <a:lnTo>
                  <a:pt x="2633259" y="1409699"/>
                </a:lnTo>
                <a:lnTo>
                  <a:pt x="2631969" y="1422399"/>
                </a:lnTo>
                <a:lnTo>
                  <a:pt x="2630482" y="1435099"/>
                </a:lnTo>
                <a:lnTo>
                  <a:pt x="2628797" y="1460499"/>
                </a:lnTo>
                <a:lnTo>
                  <a:pt x="2626915" y="1473199"/>
                </a:lnTo>
                <a:lnTo>
                  <a:pt x="2624836" y="1485899"/>
                </a:lnTo>
                <a:lnTo>
                  <a:pt x="2622560" y="1511299"/>
                </a:lnTo>
                <a:lnTo>
                  <a:pt x="2620089" y="1523999"/>
                </a:lnTo>
                <a:lnTo>
                  <a:pt x="2617420" y="1536699"/>
                </a:lnTo>
                <a:lnTo>
                  <a:pt x="2614555" y="1549399"/>
                </a:lnTo>
                <a:lnTo>
                  <a:pt x="2611496" y="1574799"/>
                </a:lnTo>
                <a:lnTo>
                  <a:pt x="2608243" y="1587499"/>
                </a:lnTo>
                <a:lnTo>
                  <a:pt x="2604795" y="1600199"/>
                </a:lnTo>
                <a:lnTo>
                  <a:pt x="2601155" y="1612899"/>
                </a:lnTo>
                <a:lnTo>
                  <a:pt x="2597320" y="1638299"/>
                </a:lnTo>
                <a:lnTo>
                  <a:pt x="2593292" y="1650999"/>
                </a:lnTo>
                <a:lnTo>
                  <a:pt x="2589073" y="1663699"/>
                </a:lnTo>
                <a:lnTo>
                  <a:pt x="2584662" y="1676399"/>
                </a:lnTo>
                <a:lnTo>
                  <a:pt x="2580058" y="1689099"/>
                </a:lnTo>
                <a:lnTo>
                  <a:pt x="2575265" y="1714499"/>
                </a:lnTo>
                <a:lnTo>
                  <a:pt x="2570285" y="1727199"/>
                </a:lnTo>
                <a:lnTo>
                  <a:pt x="2565116" y="1739899"/>
                </a:lnTo>
                <a:lnTo>
                  <a:pt x="2559759" y="1752599"/>
                </a:lnTo>
                <a:lnTo>
                  <a:pt x="2554216" y="1765299"/>
                </a:lnTo>
                <a:lnTo>
                  <a:pt x="2548486" y="1790699"/>
                </a:lnTo>
                <a:lnTo>
                  <a:pt x="2542571" y="1803399"/>
                </a:lnTo>
                <a:lnTo>
                  <a:pt x="2536470" y="1816099"/>
                </a:lnTo>
                <a:lnTo>
                  <a:pt x="2530186" y="1828799"/>
                </a:lnTo>
                <a:lnTo>
                  <a:pt x="2523720" y="1841499"/>
                </a:lnTo>
                <a:lnTo>
                  <a:pt x="2517073" y="1866899"/>
                </a:lnTo>
                <a:lnTo>
                  <a:pt x="2496051" y="1904999"/>
                </a:lnTo>
                <a:lnTo>
                  <a:pt x="2473433" y="1943099"/>
                </a:lnTo>
                <a:lnTo>
                  <a:pt x="2465545" y="1955799"/>
                </a:lnTo>
                <a:lnTo>
                  <a:pt x="2457484" y="1981199"/>
                </a:lnTo>
                <a:lnTo>
                  <a:pt x="2432276" y="2019299"/>
                </a:lnTo>
                <a:lnTo>
                  <a:pt x="2405556" y="2057399"/>
                </a:lnTo>
                <a:lnTo>
                  <a:pt x="2377368" y="2095499"/>
                </a:lnTo>
                <a:lnTo>
                  <a:pt x="2347743" y="2133599"/>
                </a:lnTo>
                <a:lnTo>
                  <a:pt x="2316719" y="2171699"/>
                </a:lnTo>
                <a:lnTo>
                  <a:pt x="2284345" y="2209799"/>
                </a:lnTo>
                <a:lnTo>
                  <a:pt x="2250664" y="2247899"/>
                </a:lnTo>
                <a:lnTo>
                  <a:pt x="2239151" y="2260599"/>
                </a:lnTo>
                <a:lnTo>
                  <a:pt x="2227502" y="2273299"/>
                </a:lnTo>
                <a:close/>
              </a:path>
              <a:path w="2637154" h="2628900">
                <a:moveTo>
                  <a:pt x="2154790" y="2336799"/>
                </a:moveTo>
                <a:lnTo>
                  <a:pt x="481940" y="2336799"/>
                </a:lnTo>
                <a:lnTo>
                  <a:pt x="469495" y="2324099"/>
                </a:lnTo>
                <a:lnTo>
                  <a:pt x="457180" y="2311399"/>
                </a:lnTo>
                <a:lnTo>
                  <a:pt x="444994" y="2298699"/>
                </a:lnTo>
                <a:lnTo>
                  <a:pt x="432939" y="2285999"/>
                </a:lnTo>
                <a:lnTo>
                  <a:pt x="421016" y="2273299"/>
                </a:lnTo>
                <a:lnTo>
                  <a:pt x="2215716" y="2273299"/>
                </a:lnTo>
                <a:lnTo>
                  <a:pt x="2179551" y="2311399"/>
                </a:lnTo>
                <a:lnTo>
                  <a:pt x="2154790" y="2336799"/>
                </a:lnTo>
                <a:close/>
              </a:path>
              <a:path w="2637154" h="2628900">
                <a:moveTo>
                  <a:pt x="2103776" y="2374899"/>
                </a:moveTo>
                <a:lnTo>
                  <a:pt x="532956" y="2374899"/>
                </a:lnTo>
                <a:lnTo>
                  <a:pt x="520019" y="2362199"/>
                </a:lnTo>
                <a:lnTo>
                  <a:pt x="494511" y="2336799"/>
                </a:lnTo>
                <a:lnTo>
                  <a:pt x="2142221" y="2336799"/>
                </a:lnTo>
                <a:lnTo>
                  <a:pt x="2116713" y="2362199"/>
                </a:lnTo>
                <a:lnTo>
                  <a:pt x="2103776" y="2374899"/>
                </a:lnTo>
                <a:close/>
              </a:path>
              <a:path w="2637154" h="2628900">
                <a:moveTo>
                  <a:pt x="2050869" y="2412999"/>
                </a:moveTo>
                <a:lnTo>
                  <a:pt x="585863" y="2412999"/>
                </a:lnTo>
                <a:lnTo>
                  <a:pt x="572467" y="2400299"/>
                </a:lnTo>
                <a:lnTo>
                  <a:pt x="546011" y="2374899"/>
                </a:lnTo>
                <a:lnTo>
                  <a:pt x="2090720" y="2374899"/>
                </a:lnTo>
                <a:lnTo>
                  <a:pt x="2064265" y="2400299"/>
                </a:lnTo>
                <a:lnTo>
                  <a:pt x="2050869" y="2412999"/>
                </a:lnTo>
                <a:close/>
              </a:path>
              <a:path w="2637154" h="2628900">
                <a:moveTo>
                  <a:pt x="2010021" y="2438399"/>
                </a:moveTo>
                <a:lnTo>
                  <a:pt x="626710" y="2438399"/>
                </a:lnTo>
                <a:lnTo>
                  <a:pt x="599373" y="2412999"/>
                </a:lnTo>
                <a:lnTo>
                  <a:pt x="2037359" y="2412999"/>
                </a:lnTo>
                <a:lnTo>
                  <a:pt x="2010021" y="2438399"/>
                </a:lnTo>
                <a:close/>
              </a:path>
              <a:path w="2637154" h="2628900">
                <a:moveTo>
                  <a:pt x="1968234" y="2463799"/>
                </a:moveTo>
                <a:lnTo>
                  <a:pt x="668496" y="2463799"/>
                </a:lnTo>
                <a:lnTo>
                  <a:pt x="640537" y="2438399"/>
                </a:lnTo>
                <a:lnTo>
                  <a:pt x="1996194" y="2438399"/>
                </a:lnTo>
                <a:lnTo>
                  <a:pt x="1968234" y="2463799"/>
                </a:lnTo>
                <a:close/>
              </a:path>
              <a:path w="2637154" h="2628900">
                <a:moveTo>
                  <a:pt x="1939885" y="2476499"/>
                </a:moveTo>
                <a:lnTo>
                  <a:pt x="696846" y="2476499"/>
                </a:lnTo>
                <a:lnTo>
                  <a:pt x="682622" y="2463799"/>
                </a:lnTo>
                <a:lnTo>
                  <a:pt x="1954108" y="2463799"/>
                </a:lnTo>
                <a:lnTo>
                  <a:pt x="1939885" y="2476499"/>
                </a:lnTo>
                <a:close/>
              </a:path>
              <a:path w="2637154" h="2628900">
                <a:moveTo>
                  <a:pt x="1896667" y="2501899"/>
                </a:moveTo>
                <a:lnTo>
                  <a:pt x="740065" y="2501899"/>
                </a:lnTo>
                <a:lnTo>
                  <a:pt x="711163" y="2476499"/>
                </a:lnTo>
                <a:lnTo>
                  <a:pt x="1925569" y="2476499"/>
                </a:lnTo>
                <a:lnTo>
                  <a:pt x="1896667" y="2501899"/>
                </a:lnTo>
                <a:close/>
              </a:path>
              <a:path w="2637154" h="2628900">
                <a:moveTo>
                  <a:pt x="1867413" y="2514599"/>
                </a:moveTo>
                <a:lnTo>
                  <a:pt x="769319" y="2514599"/>
                </a:lnTo>
                <a:lnTo>
                  <a:pt x="754648" y="2501899"/>
                </a:lnTo>
                <a:lnTo>
                  <a:pt x="1882084" y="2501899"/>
                </a:lnTo>
                <a:lnTo>
                  <a:pt x="1867413" y="2514599"/>
                </a:lnTo>
                <a:close/>
              </a:path>
              <a:path w="2637154" h="2628900">
                <a:moveTo>
                  <a:pt x="1837833" y="2527299"/>
                </a:moveTo>
                <a:lnTo>
                  <a:pt x="798899" y="2527299"/>
                </a:lnTo>
                <a:lnTo>
                  <a:pt x="784069" y="2514599"/>
                </a:lnTo>
                <a:lnTo>
                  <a:pt x="1852663" y="2514599"/>
                </a:lnTo>
                <a:lnTo>
                  <a:pt x="1837833" y="2527299"/>
                </a:lnTo>
                <a:close/>
              </a:path>
              <a:path w="2637154" h="2628900">
                <a:moveTo>
                  <a:pt x="1807935" y="2539999"/>
                </a:moveTo>
                <a:lnTo>
                  <a:pt x="828797" y="2539999"/>
                </a:lnTo>
                <a:lnTo>
                  <a:pt x="813810" y="2527299"/>
                </a:lnTo>
                <a:lnTo>
                  <a:pt x="1822922" y="2527299"/>
                </a:lnTo>
                <a:lnTo>
                  <a:pt x="1807935" y="2539999"/>
                </a:lnTo>
                <a:close/>
              </a:path>
              <a:path w="2637154" h="2628900">
                <a:moveTo>
                  <a:pt x="1777745" y="2552699"/>
                </a:moveTo>
                <a:lnTo>
                  <a:pt x="858987" y="2552699"/>
                </a:lnTo>
                <a:lnTo>
                  <a:pt x="843856" y="2539999"/>
                </a:lnTo>
                <a:lnTo>
                  <a:pt x="1792876" y="2539999"/>
                </a:lnTo>
                <a:lnTo>
                  <a:pt x="1777745" y="2552699"/>
                </a:lnTo>
                <a:close/>
              </a:path>
              <a:path w="2637154" h="2628900">
                <a:moveTo>
                  <a:pt x="1731943" y="2565399"/>
                </a:moveTo>
                <a:lnTo>
                  <a:pt x="904789" y="2565399"/>
                </a:lnTo>
                <a:lnTo>
                  <a:pt x="889458" y="2552699"/>
                </a:lnTo>
                <a:lnTo>
                  <a:pt x="1747273" y="2552699"/>
                </a:lnTo>
                <a:lnTo>
                  <a:pt x="1731943" y="2565399"/>
                </a:lnTo>
                <a:close/>
              </a:path>
              <a:path w="2637154" h="2628900">
                <a:moveTo>
                  <a:pt x="1701095" y="2578099"/>
                </a:moveTo>
                <a:lnTo>
                  <a:pt x="935636" y="2578099"/>
                </a:lnTo>
                <a:lnTo>
                  <a:pt x="920182" y="2565399"/>
                </a:lnTo>
                <a:lnTo>
                  <a:pt x="1716550" y="2565399"/>
                </a:lnTo>
                <a:lnTo>
                  <a:pt x="1701095" y="2578099"/>
                </a:lnTo>
                <a:close/>
              </a:path>
              <a:path w="2637154" h="2628900">
                <a:moveTo>
                  <a:pt x="1654399" y="2590799"/>
                </a:moveTo>
                <a:lnTo>
                  <a:pt x="982333" y="2590799"/>
                </a:lnTo>
                <a:lnTo>
                  <a:pt x="966714" y="2578099"/>
                </a:lnTo>
                <a:lnTo>
                  <a:pt x="1670018" y="2578099"/>
                </a:lnTo>
                <a:lnTo>
                  <a:pt x="1654399" y="2590799"/>
                </a:lnTo>
                <a:close/>
              </a:path>
              <a:path w="2637154" h="2628900">
                <a:moveTo>
                  <a:pt x="1607242" y="2603499"/>
                </a:moveTo>
                <a:lnTo>
                  <a:pt x="1029489" y="2603499"/>
                </a:lnTo>
                <a:lnTo>
                  <a:pt x="1013726" y="2590799"/>
                </a:lnTo>
                <a:lnTo>
                  <a:pt x="1623006" y="2590799"/>
                </a:lnTo>
                <a:lnTo>
                  <a:pt x="1607242" y="2603499"/>
                </a:lnTo>
                <a:close/>
              </a:path>
              <a:path w="2637154" h="2628900">
                <a:moveTo>
                  <a:pt x="1543775" y="2616199"/>
                </a:moveTo>
                <a:lnTo>
                  <a:pt x="1092957" y="2616199"/>
                </a:lnTo>
                <a:lnTo>
                  <a:pt x="1077034" y="2603499"/>
                </a:lnTo>
                <a:lnTo>
                  <a:pt x="1559698" y="2603499"/>
                </a:lnTo>
                <a:lnTo>
                  <a:pt x="1543775" y="2616199"/>
                </a:lnTo>
                <a:close/>
              </a:path>
              <a:path w="2637154" h="2628900">
                <a:moveTo>
                  <a:pt x="1447597" y="2628899"/>
                </a:moveTo>
                <a:lnTo>
                  <a:pt x="1189135" y="2628899"/>
                </a:lnTo>
                <a:lnTo>
                  <a:pt x="1173041" y="2616199"/>
                </a:lnTo>
                <a:lnTo>
                  <a:pt x="1463690" y="2616199"/>
                </a:lnTo>
                <a:lnTo>
                  <a:pt x="1447597" y="2628899"/>
                </a:lnTo>
                <a:close/>
              </a:path>
            </a:pathLst>
          </a:custGeom>
          <a:solidFill>
            <a:srgbClr val="878787">
              <a:alpha val="97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687876" y="3591829"/>
            <a:ext cx="2637155" cy="2628900"/>
          </a:xfrm>
          <a:custGeom>
            <a:avLst/>
            <a:gdLst/>
            <a:ahLst/>
            <a:cxnLst/>
            <a:rect l="l" t="t" r="r" b="b"/>
            <a:pathLst>
              <a:path w="2637154" h="2628900">
                <a:moveTo>
                  <a:pt x="1511827" y="12699"/>
                </a:moveTo>
                <a:lnTo>
                  <a:pt x="1124905" y="12699"/>
                </a:lnTo>
                <a:lnTo>
                  <a:pt x="1140927" y="0"/>
                </a:lnTo>
                <a:lnTo>
                  <a:pt x="1495805" y="0"/>
                </a:lnTo>
                <a:lnTo>
                  <a:pt x="1511827" y="12699"/>
                </a:lnTo>
                <a:close/>
              </a:path>
              <a:path w="2637154" h="2628900">
                <a:moveTo>
                  <a:pt x="1591436" y="25399"/>
                </a:moveTo>
                <a:lnTo>
                  <a:pt x="1045296" y="25399"/>
                </a:lnTo>
                <a:lnTo>
                  <a:pt x="1061144" y="12699"/>
                </a:lnTo>
                <a:lnTo>
                  <a:pt x="1575588" y="12699"/>
                </a:lnTo>
                <a:lnTo>
                  <a:pt x="1591436" y="25399"/>
                </a:lnTo>
                <a:close/>
              </a:path>
              <a:path w="2637154" h="2628900">
                <a:moveTo>
                  <a:pt x="1638727" y="38099"/>
                </a:moveTo>
                <a:lnTo>
                  <a:pt x="998005" y="38099"/>
                </a:lnTo>
                <a:lnTo>
                  <a:pt x="1013726" y="25399"/>
                </a:lnTo>
                <a:lnTo>
                  <a:pt x="1623006" y="25399"/>
                </a:lnTo>
                <a:lnTo>
                  <a:pt x="1638727" y="38099"/>
                </a:lnTo>
                <a:close/>
              </a:path>
              <a:path w="2637154" h="2628900">
                <a:moveTo>
                  <a:pt x="1685583" y="50799"/>
                </a:moveTo>
                <a:lnTo>
                  <a:pt x="951148" y="50799"/>
                </a:lnTo>
                <a:lnTo>
                  <a:pt x="966714" y="38099"/>
                </a:lnTo>
                <a:lnTo>
                  <a:pt x="1670018" y="38099"/>
                </a:lnTo>
                <a:lnTo>
                  <a:pt x="1685583" y="50799"/>
                </a:lnTo>
                <a:close/>
              </a:path>
              <a:path w="2637154" h="2628900">
                <a:moveTo>
                  <a:pt x="1731943" y="63499"/>
                </a:moveTo>
                <a:lnTo>
                  <a:pt x="904789" y="63499"/>
                </a:lnTo>
                <a:lnTo>
                  <a:pt x="920182" y="50799"/>
                </a:lnTo>
                <a:lnTo>
                  <a:pt x="1716550" y="50799"/>
                </a:lnTo>
                <a:lnTo>
                  <a:pt x="1731943" y="63499"/>
                </a:lnTo>
                <a:close/>
              </a:path>
              <a:path w="2637154" h="2628900">
                <a:moveTo>
                  <a:pt x="1762541" y="76199"/>
                </a:moveTo>
                <a:lnTo>
                  <a:pt x="874191" y="76199"/>
                </a:lnTo>
                <a:lnTo>
                  <a:pt x="889458" y="63499"/>
                </a:lnTo>
                <a:lnTo>
                  <a:pt x="1747273" y="63499"/>
                </a:lnTo>
                <a:lnTo>
                  <a:pt x="1762541" y="76199"/>
                </a:lnTo>
                <a:close/>
              </a:path>
              <a:path w="2637154" h="2628900">
                <a:moveTo>
                  <a:pt x="1807935" y="88899"/>
                </a:moveTo>
                <a:lnTo>
                  <a:pt x="828797" y="88899"/>
                </a:lnTo>
                <a:lnTo>
                  <a:pt x="843856" y="76199"/>
                </a:lnTo>
                <a:lnTo>
                  <a:pt x="1792876" y="76199"/>
                </a:lnTo>
                <a:lnTo>
                  <a:pt x="1807935" y="88899"/>
                </a:lnTo>
                <a:close/>
              </a:path>
              <a:path w="2637154" h="2628900">
                <a:moveTo>
                  <a:pt x="1837833" y="101599"/>
                </a:moveTo>
                <a:lnTo>
                  <a:pt x="798899" y="101599"/>
                </a:lnTo>
                <a:lnTo>
                  <a:pt x="813810" y="88899"/>
                </a:lnTo>
                <a:lnTo>
                  <a:pt x="1822922" y="88899"/>
                </a:lnTo>
                <a:lnTo>
                  <a:pt x="1837833" y="101599"/>
                </a:lnTo>
                <a:close/>
              </a:path>
              <a:path w="2637154" h="2628900">
                <a:moveTo>
                  <a:pt x="1867413" y="114299"/>
                </a:moveTo>
                <a:lnTo>
                  <a:pt x="769319" y="114299"/>
                </a:lnTo>
                <a:lnTo>
                  <a:pt x="784069" y="101599"/>
                </a:lnTo>
                <a:lnTo>
                  <a:pt x="1852663" y="101599"/>
                </a:lnTo>
                <a:lnTo>
                  <a:pt x="1867413" y="114299"/>
                </a:lnTo>
                <a:close/>
              </a:path>
              <a:path w="2637154" h="2628900">
                <a:moveTo>
                  <a:pt x="1911163" y="139699"/>
                </a:moveTo>
                <a:lnTo>
                  <a:pt x="725569" y="139699"/>
                </a:lnTo>
                <a:lnTo>
                  <a:pt x="754648" y="114299"/>
                </a:lnTo>
                <a:lnTo>
                  <a:pt x="1882084" y="114299"/>
                </a:lnTo>
                <a:lnTo>
                  <a:pt x="1911163" y="139699"/>
                </a:lnTo>
                <a:close/>
              </a:path>
              <a:path w="2637154" h="2628900">
                <a:moveTo>
                  <a:pt x="1939885" y="152399"/>
                </a:moveTo>
                <a:lnTo>
                  <a:pt x="696846" y="152399"/>
                </a:lnTo>
                <a:lnTo>
                  <a:pt x="711163" y="139699"/>
                </a:lnTo>
                <a:lnTo>
                  <a:pt x="1925569" y="139699"/>
                </a:lnTo>
                <a:lnTo>
                  <a:pt x="1939885" y="152399"/>
                </a:lnTo>
                <a:close/>
              </a:path>
              <a:path w="2637154" h="2628900">
                <a:moveTo>
                  <a:pt x="1982262" y="177799"/>
                </a:moveTo>
                <a:lnTo>
                  <a:pt x="654469" y="177799"/>
                </a:lnTo>
                <a:lnTo>
                  <a:pt x="682622" y="152399"/>
                </a:lnTo>
                <a:lnTo>
                  <a:pt x="1954108" y="152399"/>
                </a:lnTo>
                <a:lnTo>
                  <a:pt x="1982262" y="177799"/>
                </a:lnTo>
                <a:close/>
              </a:path>
              <a:path w="2637154" h="2628900">
                <a:moveTo>
                  <a:pt x="2023743" y="203199"/>
                </a:moveTo>
                <a:lnTo>
                  <a:pt x="612989" y="203199"/>
                </a:lnTo>
                <a:lnTo>
                  <a:pt x="640537" y="177799"/>
                </a:lnTo>
                <a:lnTo>
                  <a:pt x="1996194" y="177799"/>
                </a:lnTo>
                <a:lnTo>
                  <a:pt x="2023743" y="203199"/>
                </a:lnTo>
                <a:close/>
              </a:path>
              <a:path w="2637154" h="2628900">
                <a:moveTo>
                  <a:pt x="2064265" y="228599"/>
                </a:moveTo>
                <a:lnTo>
                  <a:pt x="572467" y="228599"/>
                </a:lnTo>
                <a:lnTo>
                  <a:pt x="599373" y="203199"/>
                </a:lnTo>
                <a:lnTo>
                  <a:pt x="2037359" y="203199"/>
                </a:lnTo>
                <a:lnTo>
                  <a:pt x="2064265" y="228599"/>
                </a:lnTo>
                <a:close/>
              </a:path>
              <a:path w="2637154" h="2628900">
                <a:moveTo>
                  <a:pt x="2116713" y="266699"/>
                </a:moveTo>
                <a:lnTo>
                  <a:pt x="520019" y="266699"/>
                </a:lnTo>
                <a:lnTo>
                  <a:pt x="532956" y="253999"/>
                </a:lnTo>
                <a:lnTo>
                  <a:pt x="559182" y="228599"/>
                </a:lnTo>
                <a:lnTo>
                  <a:pt x="2077550" y="228599"/>
                </a:lnTo>
                <a:lnTo>
                  <a:pt x="2103776" y="253999"/>
                </a:lnTo>
                <a:lnTo>
                  <a:pt x="2116713" y="266699"/>
                </a:lnTo>
                <a:close/>
              </a:path>
              <a:path w="2637154" h="2628900">
                <a:moveTo>
                  <a:pt x="2191738" y="330199"/>
                </a:moveTo>
                <a:lnTo>
                  <a:pt x="444994" y="330199"/>
                </a:lnTo>
                <a:lnTo>
                  <a:pt x="457180" y="317499"/>
                </a:lnTo>
                <a:lnTo>
                  <a:pt x="469495" y="304799"/>
                </a:lnTo>
                <a:lnTo>
                  <a:pt x="481940" y="292099"/>
                </a:lnTo>
                <a:lnTo>
                  <a:pt x="507204" y="266699"/>
                </a:lnTo>
                <a:lnTo>
                  <a:pt x="2129528" y="266699"/>
                </a:lnTo>
                <a:lnTo>
                  <a:pt x="2154790" y="292099"/>
                </a:lnTo>
                <a:lnTo>
                  <a:pt x="2167236" y="304799"/>
                </a:lnTo>
                <a:lnTo>
                  <a:pt x="2179551" y="317499"/>
                </a:lnTo>
                <a:lnTo>
                  <a:pt x="2191738" y="330199"/>
                </a:lnTo>
                <a:close/>
              </a:path>
              <a:path w="2637154" h="2628900">
                <a:moveTo>
                  <a:pt x="2316719" y="457199"/>
                </a:moveTo>
                <a:lnTo>
                  <a:pt x="320012" y="457199"/>
                </a:lnTo>
                <a:lnTo>
                  <a:pt x="330654" y="444499"/>
                </a:lnTo>
                <a:lnTo>
                  <a:pt x="363471" y="406399"/>
                </a:lnTo>
                <a:lnTo>
                  <a:pt x="397582" y="368299"/>
                </a:lnTo>
                <a:lnTo>
                  <a:pt x="432939" y="330199"/>
                </a:lnTo>
                <a:lnTo>
                  <a:pt x="2203795" y="330199"/>
                </a:lnTo>
                <a:lnTo>
                  <a:pt x="2239151" y="368299"/>
                </a:lnTo>
                <a:lnTo>
                  <a:pt x="2273261" y="406399"/>
                </a:lnTo>
                <a:lnTo>
                  <a:pt x="2306077" y="444499"/>
                </a:lnTo>
                <a:lnTo>
                  <a:pt x="2316719" y="457199"/>
                </a:lnTo>
                <a:close/>
              </a:path>
              <a:path w="2637154" h="2628900">
                <a:moveTo>
                  <a:pt x="2227502" y="2273299"/>
                </a:moveTo>
                <a:lnTo>
                  <a:pt x="409230" y="2273299"/>
                </a:lnTo>
                <a:lnTo>
                  <a:pt x="397582" y="2260599"/>
                </a:lnTo>
                <a:lnTo>
                  <a:pt x="363471" y="2222499"/>
                </a:lnTo>
                <a:lnTo>
                  <a:pt x="330654" y="2184399"/>
                </a:lnTo>
                <a:lnTo>
                  <a:pt x="299178" y="2146299"/>
                </a:lnTo>
                <a:lnTo>
                  <a:pt x="269083" y="2108199"/>
                </a:lnTo>
                <a:lnTo>
                  <a:pt x="240408" y="2070099"/>
                </a:lnTo>
                <a:lnTo>
                  <a:pt x="213195" y="2031999"/>
                </a:lnTo>
                <a:lnTo>
                  <a:pt x="187480" y="1993899"/>
                </a:lnTo>
                <a:lnTo>
                  <a:pt x="171186" y="1955799"/>
                </a:lnTo>
                <a:lnTo>
                  <a:pt x="163298" y="1943099"/>
                </a:lnTo>
                <a:lnTo>
                  <a:pt x="140680" y="1904999"/>
                </a:lnTo>
                <a:lnTo>
                  <a:pt x="119659" y="1866899"/>
                </a:lnTo>
                <a:lnTo>
                  <a:pt x="113012" y="1841499"/>
                </a:lnTo>
                <a:lnTo>
                  <a:pt x="106546" y="1828799"/>
                </a:lnTo>
                <a:lnTo>
                  <a:pt x="100262" y="1816099"/>
                </a:lnTo>
                <a:lnTo>
                  <a:pt x="94162" y="1803399"/>
                </a:lnTo>
                <a:lnTo>
                  <a:pt x="88247" y="1790699"/>
                </a:lnTo>
                <a:lnTo>
                  <a:pt x="82517" y="1765299"/>
                </a:lnTo>
                <a:lnTo>
                  <a:pt x="76972" y="1752599"/>
                </a:lnTo>
                <a:lnTo>
                  <a:pt x="71615" y="1739899"/>
                </a:lnTo>
                <a:lnTo>
                  <a:pt x="66446" y="1727199"/>
                </a:lnTo>
                <a:lnTo>
                  <a:pt x="61465" y="1714499"/>
                </a:lnTo>
                <a:lnTo>
                  <a:pt x="56673" y="1689099"/>
                </a:lnTo>
                <a:lnTo>
                  <a:pt x="52071" y="1676399"/>
                </a:lnTo>
                <a:lnTo>
                  <a:pt x="47660" y="1663699"/>
                </a:lnTo>
                <a:lnTo>
                  <a:pt x="43441" y="1650999"/>
                </a:lnTo>
                <a:lnTo>
                  <a:pt x="39413" y="1638299"/>
                </a:lnTo>
                <a:lnTo>
                  <a:pt x="35578" y="1612899"/>
                </a:lnTo>
                <a:lnTo>
                  <a:pt x="31936" y="1600199"/>
                </a:lnTo>
                <a:lnTo>
                  <a:pt x="28488" y="1587499"/>
                </a:lnTo>
                <a:lnTo>
                  <a:pt x="25234" y="1574799"/>
                </a:lnTo>
                <a:lnTo>
                  <a:pt x="22175" y="1549399"/>
                </a:lnTo>
                <a:lnTo>
                  <a:pt x="19311" y="1536699"/>
                </a:lnTo>
                <a:lnTo>
                  <a:pt x="16643" y="1523999"/>
                </a:lnTo>
                <a:lnTo>
                  <a:pt x="14171" y="1511299"/>
                </a:lnTo>
                <a:lnTo>
                  <a:pt x="11895" y="1485899"/>
                </a:lnTo>
                <a:lnTo>
                  <a:pt x="9816" y="1473199"/>
                </a:lnTo>
                <a:lnTo>
                  <a:pt x="7934" y="1460499"/>
                </a:lnTo>
                <a:lnTo>
                  <a:pt x="6249" y="1435099"/>
                </a:lnTo>
                <a:lnTo>
                  <a:pt x="4762" y="1422399"/>
                </a:lnTo>
                <a:lnTo>
                  <a:pt x="3473" y="1409699"/>
                </a:lnTo>
                <a:lnTo>
                  <a:pt x="2381" y="1396999"/>
                </a:lnTo>
                <a:lnTo>
                  <a:pt x="1488" y="1371599"/>
                </a:lnTo>
                <a:lnTo>
                  <a:pt x="794" y="1358899"/>
                </a:lnTo>
                <a:lnTo>
                  <a:pt x="297" y="1346199"/>
                </a:lnTo>
                <a:lnTo>
                  <a:pt x="0" y="1333499"/>
                </a:lnTo>
                <a:lnTo>
                  <a:pt x="0" y="1295399"/>
                </a:lnTo>
                <a:lnTo>
                  <a:pt x="297" y="1282699"/>
                </a:lnTo>
                <a:lnTo>
                  <a:pt x="794" y="1257299"/>
                </a:lnTo>
                <a:lnTo>
                  <a:pt x="1488" y="1244599"/>
                </a:lnTo>
                <a:lnTo>
                  <a:pt x="2381" y="1231899"/>
                </a:lnTo>
                <a:lnTo>
                  <a:pt x="3473" y="1219199"/>
                </a:lnTo>
                <a:lnTo>
                  <a:pt x="4762" y="1193799"/>
                </a:lnTo>
                <a:lnTo>
                  <a:pt x="6249" y="1181099"/>
                </a:lnTo>
                <a:lnTo>
                  <a:pt x="7934" y="1168399"/>
                </a:lnTo>
                <a:lnTo>
                  <a:pt x="9816" y="1155699"/>
                </a:lnTo>
                <a:lnTo>
                  <a:pt x="11895" y="1130299"/>
                </a:lnTo>
                <a:lnTo>
                  <a:pt x="14171" y="1117599"/>
                </a:lnTo>
                <a:lnTo>
                  <a:pt x="16643" y="1104899"/>
                </a:lnTo>
                <a:lnTo>
                  <a:pt x="19311" y="1092199"/>
                </a:lnTo>
                <a:lnTo>
                  <a:pt x="22175" y="1066799"/>
                </a:lnTo>
                <a:lnTo>
                  <a:pt x="25234" y="1054099"/>
                </a:lnTo>
                <a:lnTo>
                  <a:pt x="28488" y="1041399"/>
                </a:lnTo>
                <a:lnTo>
                  <a:pt x="31936" y="1028699"/>
                </a:lnTo>
                <a:lnTo>
                  <a:pt x="35578" y="1003299"/>
                </a:lnTo>
                <a:lnTo>
                  <a:pt x="39413" y="990599"/>
                </a:lnTo>
                <a:lnTo>
                  <a:pt x="43441" y="977899"/>
                </a:lnTo>
                <a:lnTo>
                  <a:pt x="47660" y="965199"/>
                </a:lnTo>
                <a:lnTo>
                  <a:pt x="52071" y="939799"/>
                </a:lnTo>
                <a:lnTo>
                  <a:pt x="56673" y="927099"/>
                </a:lnTo>
                <a:lnTo>
                  <a:pt x="61465" y="914399"/>
                </a:lnTo>
                <a:lnTo>
                  <a:pt x="66446" y="901699"/>
                </a:lnTo>
                <a:lnTo>
                  <a:pt x="71615" y="888999"/>
                </a:lnTo>
                <a:lnTo>
                  <a:pt x="76972" y="863599"/>
                </a:lnTo>
                <a:lnTo>
                  <a:pt x="82517" y="850899"/>
                </a:lnTo>
                <a:lnTo>
                  <a:pt x="88247" y="838199"/>
                </a:lnTo>
                <a:lnTo>
                  <a:pt x="94162" y="825499"/>
                </a:lnTo>
                <a:lnTo>
                  <a:pt x="100262" y="812799"/>
                </a:lnTo>
                <a:lnTo>
                  <a:pt x="106546" y="787399"/>
                </a:lnTo>
                <a:lnTo>
                  <a:pt x="126487" y="749299"/>
                </a:lnTo>
                <a:lnTo>
                  <a:pt x="148043" y="711199"/>
                </a:lnTo>
                <a:lnTo>
                  <a:pt x="155583" y="685799"/>
                </a:lnTo>
                <a:lnTo>
                  <a:pt x="179247" y="647699"/>
                </a:lnTo>
                <a:lnTo>
                  <a:pt x="204455" y="609599"/>
                </a:lnTo>
                <a:lnTo>
                  <a:pt x="231174" y="571499"/>
                </a:lnTo>
                <a:lnTo>
                  <a:pt x="249805" y="546099"/>
                </a:lnTo>
                <a:lnTo>
                  <a:pt x="259364" y="520699"/>
                </a:lnTo>
                <a:lnTo>
                  <a:pt x="288990" y="482599"/>
                </a:lnTo>
                <a:lnTo>
                  <a:pt x="309520" y="457199"/>
                </a:lnTo>
                <a:lnTo>
                  <a:pt x="2327212" y="457199"/>
                </a:lnTo>
                <a:lnTo>
                  <a:pt x="2357774" y="495299"/>
                </a:lnTo>
                <a:lnTo>
                  <a:pt x="2386926" y="546099"/>
                </a:lnTo>
                <a:lnTo>
                  <a:pt x="2396322" y="558799"/>
                </a:lnTo>
                <a:lnTo>
                  <a:pt x="2423535" y="596899"/>
                </a:lnTo>
                <a:lnTo>
                  <a:pt x="2449251" y="634999"/>
                </a:lnTo>
                <a:lnTo>
                  <a:pt x="2473433" y="673099"/>
                </a:lnTo>
                <a:lnTo>
                  <a:pt x="2488688" y="711199"/>
                </a:lnTo>
                <a:lnTo>
                  <a:pt x="2496051" y="723899"/>
                </a:lnTo>
                <a:lnTo>
                  <a:pt x="2517073" y="761999"/>
                </a:lnTo>
                <a:lnTo>
                  <a:pt x="2536470" y="812799"/>
                </a:lnTo>
                <a:lnTo>
                  <a:pt x="2542569" y="825499"/>
                </a:lnTo>
                <a:lnTo>
                  <a:pt x="2548484" y="838199"/>
                </a:lnTo>
                <a:lnTo>
                  <a:pt x="2554215" y="850899"/>
                </a:lnTo>
                <a:lnTo>
                  <a:pt x="2559759" y="863599"/>
                </a:lnTo>
                <a:lnTo>
                  <a:pt x="2565116" y="888999"/>
                </a:lnTo>
                <a:lnTo>
                  <a:pt x="2570285" y="901699"/>
                </a:lnTo>
                <a:lnTo>
                  <a:pt x="2575265" y="914399"/>
                </a:lnTo>
                <a:lnTo>
                  <a:pt x="2580058" y="927099"/>
                </a:lnTo>
                <a:lnTo>
                  <a:pt x="2584662" y="939799"/>
                </a:lnTo>
                <a:lnTo>
                  <a:pt x="2589073" y="965199"/>
                </a:lnTo>
                <a:lnTo>
                  <a:pt x="2593292" y="977899"/>
                </a:lnTo>
                <a:lnTo>
                  <a:pt x="2597320" y="990599"/>
                </a:lnTo>
                <a:lnTo>
                  <a:pt x="2601155" y="1003299"/>
                </a:lnTo>
                <a:lnTo>
                  <a:pt x="2604795" y="1028699"/>
                </a:lnTo>
                <a:lnTo>
                  <a:pt x="2608243" y="1041399"/>
                </a:lnTo>
                <a:lnTo>
                  <a:pt x="2611496" y="1054099"/>
                </a:lnTo>
                <a:lnTo>
                  <a:pt x="2614555" y="1066799"/>
                </a:lnTo>
                <a:lnTo>
                  <a:pt x="2617420" y="1092199"/>
                </a:lnTo>
                <a:lnTo>
                  <a:pt x="2620089" y="1104899"/>
                </a:lnTo>
                <a:lnTo>
                  <a:pt x="2622560" y="1117599"/>
                </a:lnTo>
                <a:lnTo>
                  <a:pt x="2624836" y="1130299"/>
                </a:lnTo>
                <a:lnTo>
                  <a:pt x="2626915" y="1155699"/>
                </a:lnTo>
                <a:lnTo>
                  <a:pt x="2628797" y="1168399"/>
                </a:lnTo>
                <a:lnTo>
                  <a:pt x="2630482" y="1181099"/>
                </a:lnTo>
                <a:lnTo>
                  <a:pt x="2631969" y="1193799"/>
                </a:lnTo>
                <a:lnTo>
                  <a:pt x="2633259" y="1219199"/>
                </a:lnTo>
                <a:lnTo>
                  <a:pt x="2634350" y="1231899"/>
                </a:lnTo>
                <a:lnTo>
                  <a:pt x="2635244" y="1244599"/>
                </a:lnTo>
                <a:lnTo>
                  <a:pt x="2635939" y="1257299"/>
                </a:lnTo>
                <a:lnTo>
                  <a:pt x="2636435" y="1282699"/>
                </a:lnTo>
                <a:lnTo>
                  <a:pt x="2636733" y="1295399"/>
                </a:lnTo>
                <a:lnTo>
                  <a:pt x="2636733" y="1333499"/>
                </a:lnTo>
                <a:lnTo>
                  <a:pt x="2636435" y="1346199"/>
                </a:lnTo>
                <a:lnTo>
                  <a:pt x="2635939" y="1358899"/>
                </a:lnTo>
                <a:lnTo>
                  <a:pt x="2635244" y="1371599"/>
                </a:lnTo>
                <a:lnTo>
                  <a:pt x="2634350" y="1396999"/>
                </a:lnTo>
                <a:lnTo>
                  <a:pt x="2633259" y="1409699"/>
                </a:lnTo>
                <a:lnTo>
                  <a:pt x="2631969" y="1422399"/>
                </a:lnTo>
                <a:lnTo>
                  <a:pt x="2630482" y="1435099"/>
                </a:lnTo>
                <a:lnTo>
                  <a:pt x="2628797" y="1460499"/>
                </a:lnTo>
                <a:lnTo>
                  <a:pt x="2626915" y="1473199"/>
                </a:lnTo>
                <a:lnTo>
                  <a:pt x="2624836" y="1485899"/>
                </a:lnTo>
                <a:lnTo>
                  <a:pt x="2622560" y="1511299"/>
                </a:lnTo>
                <a:lnTo>
                  <a:pt x="2620089" y="1523999"/>
                </a:lnTo>
                <a:lnTo>
                  <a:pt x="2617420" y="1536699"/>
                </a:lnTo>
                <a:lnTo>
                  <a:pt x="2614555" y="1549399"/>
                </a:lnTo>
                <a:lnTo>
                  <a:pt x="2611496" y="1574799"/>
                </a:lnTo>
                <a:lnTo>
                  <a:pt x="2608243" y="1587499"/>
                </a:lnTo>
                <a:lnTo>
                  <a:pt x="2604795" y="1600199"/>
                </a:lnTo>
                <a:lnTo>
                  <a:pt x="2601155" y="1612899"/>
                </a:lnTo>
                <a:lnTo>
                  <a:pt x="2597320" y="1638299"/>
                </a:lnTo>
                <a:lnTo>
                  <a:pt x="2593292" y="1650999"/>
                </a:lnTo>
                <a:lnTo>
                  <a:pt x="2589073" y="1663699"/>
                </a:lnTo>
                <a:lnTo>
                  <a:pt x="2584662" y="1676399"/>
                </a:lnTo>
                <a:lnTo>
                  <a:pt x="2580058" y="1689099"/>
                </a:lnTo>
                <a:lnTo>
                  <a:pt x="2575265" y="1714499"/>
                </a:lnTo>
                <a:lnTo>
                  <a:pt x="2570285" y="1727199"/>
                </a:lnTo>
                <a:lnTo>
                  <a:pt x="2565116" y="1739899"/>
                </a:lnTo>
                <a:lnTo>
                  <a:pt x="2559759" y="1752599"/>
                </a:lnTo>
                <a:lnTo>
                  <a:pt x="2554216" y="1765299"/>
                </a:lnTo>
                <a:lnTo>
                  <a:pt x="2548486" y="1790699"/>
                </a:lnTo>
                <a:lnTo>
                  <a:pt x="2542571" y="1803399"/>
                </a:lnTo>
                <a:lnTo>
                  <a:pt x="2536470" y="1816099"/>
                </a:lnTo>
                <a:lnTo>
                  <a:pt x="2530186" y="1828799"/>
                </a:lnTo>
                <a:lnTo>
                  <a:pt x="2523720" y="1841499"/>
                </a:lnTo>
                <a:lnTo>
                  <a:pt x="2517073" y="1866899"/>
                </a:lnTo>
                <a:lnTo>
                  <a:pt x="2496051" y="1904999"/>
                </a:lnTo>
                <a:lnTo>
                  <a:pt x="2473433" y="1943099"/>
                </a:lnTo>
                <a:lnTo>
                  <a:pt x="2465545" y="1955799"/>
                </a:lnTo>
                <a:lnTo>
                  <a:pt x="2457484" y="1981199"/>
                </a:lnTo>
                <a:lnTo>
                  <a:pt x="2432276" y="2019299"/>
                </a:lnTo>
                <a:lnTo>
                  <a:pt x="2405556" y="2057399"/>
                </a:lnTo>
                <a:lnTo>
                  <a:pt x="2377368" y="2095499"/>
                </a:lnTo>
                <a:lnTo>
                  <a:pt x="2347743" y="2133599"/>
                </a:lnTo>
                <a:lnTo>
                  <a:pt x="2316719" y="2171699"/>
                </a:lnTo>
                <a:lnTo>
                  <a:pt x="2284345" y="2209799"/>
                </a:lnTo>
                <a:lnTo>
                  <a:pt x="2250664" y="2247899"/>
                </a:lnTo>
                <a:lnTo>
                  <a:pt x="2239151" y="2260599"/>
                </a:lnTo>
                <a:lnTo>
                  <a:pt x="2227502" y="2273299"/>
                </a:lnTo>
                <a:close/>
              </a:path>
              <a:path w="2637154" h="2628900">
                <a:moveTo>
                  <a:pt x="2154790" y="2336799"/>
                </a:moveTo>
                <a:lnTo>
                  <a:pt x="481940" y="2336799"/>
                </a:lnTo>
                <a:lnTo>
                  <a:pt x="469495" y="2324099"/>
                </a:lnTo>
                <a:lnTo>
                  <a:pt x="457180" y="2311399"/>
                </a:lnTo>
                <a:lnTo>
                  <a:pt x="444994" y="2298699"/>
                </a:lnTo>
                <a:lnTo>
                  <a:pt x="432939" y="2285999"/>
                </a:lnTo>
                <a:lnTo>
                  <a:pt x="421016" y="2273299"/>
                </a:lnTo>
                <a:lnTo>
                  <a:pt x="2215716" y="2273299"/>
                </a:lnTo>
                <a:lnTo>
                  <a:pt x="2179551" y="2311399"/>
                </a:lnTo>
                <a:lnTo>
                  <a:pt x="2154790" y="2336799"/>
                </a:lnTo>
                <a:close/>
              </a:path>
              <a:path w="2637154" h="2628900">
                <a:moveTo>
                  <a:pt x="2103776" y="2374899"/>
                </a:moveTo>
                <a:lnTo>
                  <a:pt x="532956" y="2374899"/>
                </a:lnTo>
                <a:lnTo>
                  <a:pt x="520019" y="2362199"/>
                </a:lnTo>
                <a:lnTo>
                  <a:pt x="494511" y="2336799"/>
                </a:lnTo>
                <a:lnTo>
                  <a:pt x="2142221" y="2336799"/>
                </a:lnTo>
                <a:lnTo>
                  <a:pt x="2116713" y="2362199"/>
                </a:lnTo>
                <a:lnTo>
                  <a:pt x="2103776" y="2374899"/>
                </a:lnTo>
                <a:close/>
              </a:path>
              <a:path w="2637154" h="2628900">
                <a:moveTo>
                  <a:pt x="2050869" y="2412999"/>
                </a:moveTo>
                <a:lnTo>
                  <a:pt x="585863" y="2412999"/>
                </a:lnTo>
                <a:lnTo>
                  <a:pt x="572467" y="2400299"/>
                </a:lnTo>
                <a:lnTo>
                  <a:pt x="546011" y="2374899"/>
                </a:lnTo>
                <a:lnTo>
                  <a:pt x="2090720" y="2374899"/>
                </a:lnTo>
                <a:lnTo>
                  <a:pt x="2064265" y="2400299"/>
                </a:lnTo>
                <a:lnTo>
                  <a:pt x="2050869" y="2412999"/>
                </a:lnTo>
                <a:close/>
              </a:path>
              <a:path w="2637154" h="2628900">
                <a:moveTo>
                  <a:pt x="2010021" y="2438399"/>
                </a:moveTo>
                <a:lnTo>
                  <a:pt x="626710" y="2438399"/>
                </a:lnTo>
                <a:lnTo>
                  <a:pt x="599373" y="2412999"/>
                </a:lnTo>
                <a:lnTo>
                  <a:pt x="2037359" y="2412999"/>
                </a:lnTo>
                <a:lnTo>
                  <a:pt x="2010021" y="2438399"/>
                </a:lnTo>
                <a:close/>
              </a:path>
              <a:path w="2637154" h="2628900">
                <a:moveTo>
                  <a:pt x="1968234" y="2463799"/>
                </a:moveTo>
                <a:lnTo>
                  <a:pt x="668496" y="2463799"/>
                </a:lnTo>
                <a:lnTo>
                  <a:pt x="640537" y="2438399"/>
                </a:lnTo>
                <a:lnTo>
                  <a:pt x="1996194" y="2438399"/>
                </a:lnTo>
                <a:lnTo>
                  <a:pt x="1968234" y="2463799"/>
                </a:lnTo>
                <a:close/>
              </a:path>
              <a:path w="2637154" h="2628900">
                <a:moveTo>
                  <a:pt x="1939885" y="2476499"/>
                </a:moveTo>
                <a:lnTo>
                  <a:pt x="696846" y="2476499"/>
                </a:lnTo>
                <a:lnTo>
                  <a:pt x="682622" y="2463799"/>
                </a:lnTo>
                <a:lnTo>
                  <a:pt x="1954108" y="2463799"/>
                </a:lnTo>
                <a:lnTo>
                  <a:pt x="1939885" y="2476499"/>
                </a:lnTo>
                <a:close/>
              </a:path>
              <a:path w="2637154" h="2628900">
                <a:moveTo>
                  <a:pt x="1896667" y="2501899"/>
                </a:moveTo>
                <a:lnTo>
                  <a:pt x="740065" y="2501899"/>
                </a:lnTo>
                <a:lnTo>
                  <a:pt x="711163" y="2476499"/>
                </a:lnTo>
                <a:lnTo>
                  <a:pt x="1925569" y="2476499"/>
                </a:lnTo>
                <a:lnTo>
                  <a:pt x="1896667" y="2501899"/>
                </a:lnTo>
                <a:close/>
              </a:path>
              <a:path w="2637154" h="2628900">
                <a:moveTo>
                  <a:pt x="1867413" y="2514599"/>
                </a:moveTo>
                <a:lnTo>
                  <a:pt x="769319" y="2514599"/>
                </a:lnTo>
                <a:lnTo>
                  <a:pt x="754648" y="2501899"/>
                </a:lnTo>
                <a:lnTo>
                  <a:pt x="1882084" y="2501899"/>
                </a:lnTo>
                <a:lnTo>
                  <a:pt x="1867413" y="2514599"/>
                </a:lnTo>
                <a:close/>
              </a:path>
              <a:path w="2637154" h="2628900">
                <a:moveTo>
                  <a:pt x="1837833" y="2527299"/>
                </a:moveTo>
                <a:lnTo>
                  <a:pt x="798899" y="2527299"/>
                </a:lnTo>
                <a:lnTo>
                  <a:pt x="784069" y="2514599"/>
                </a:lnTo>
                <a:lnTo>
                  <a:pt x="1852663" y="2514599"/>
                </a:lnTo>
                <a:lnTo>
                  <a:pt x="1837833" y="2527299"/>
                </a:lnTo>
                <a:close/>
              </a:path>
              <a:path w="2637154" h="2628900">
                <a:moveTo>
                  <a:pt x="1807935" y="2539999"/>
                </a:moveTo>
                <a:lnTo>
                  <a:pt x="828797" y="2539999"/>
                </a:lnTo>
                <a:lnTo>
                  <a:pt x="813810" y="2527299"/>
                </a:lnTo>
                <a:lnTo>
                  <a:pt x="1822922" y="2527299"/>
                </a:lnTo>
                <a:lnTo>
                  <a:pt x="1807935" y="2539999"/>
                </a:lnTo>
                <a:close/>
              </a:path>
              <a:path w="2637154" h="2628900">
                <a:moveTo>
                  <a:pt x="1777745" y="2552699"/>
                </a:moveTo>
                <a:lnTo>
                  <a:pt x="858987" y="2552699"/>
                </a:lnTo>
                <a:lnTo>
                  <a:pt x="843856" y="2539999"/>
                </a:lnTo>
                <a:lnTo>
                  <a:pt x="1792876" y="2539999"/>
                </a:lnTo>
                <a:lnTo>
                  <a:pt x="1777745" y="2552699"/>
                </a:lnTo>
                <a:close/>
              </a:path>
              <a:path w="2637154" h="2628900">
                <a:moveTo>
                  <a:pt x="1731943" y="2565399"/>
                </a:moveTo>
                <a:lnTo>
                  <a:pt x="904789" y="2565399"/>
                </a:lnTo>
                <a:lnTo>
                  <a:pt x="889458" y="2552699"/>
                </a:lnTo>
                <a:lnTo>
                  <a:pt x="1747273" y="2552699"/>
                </a:lnTo>
                <a:lnTo>
                  <a:pt x="1731943" y="2565399"/>
                </a:lnTo>
                <a:close/>
              </a:path>
              <a:path w="2637154" h="2628900">
                <a:moveTo>
                  <a:pt x="1701095" y="2578099"/>
                </a:moveTo>
                <a:lnTo>
                  <a:pt x="935636" y="2578099"/>
                </a:lnTo>
                <a:lnTo>
                  <a:pt x="920182" y="2565399"/>
                </a:lnTo>
                <a:lnTo>
                  <a:pt x="1716550" y="2565399"/>
                </a:lnTo>
                <a:lnTo>
                  <a:pt x="1701095" y="2578099"/>
                </a:lnTo>
                <a:close/>
              </a:path>
              <a:path w="2637154" h="2628900">
                <a:moveTo>
                  <a:pt x="1654399" y="2590799"/>
                </a:moveTo>
                <a:lnTo>
                  <a:pt x="982333" y="2590799"/>
                </a:lnTo>
                <a:lnTo>
                  <a:pt x="966714" y="2578099"/>
                </a:lnTo>
                <a:lnTo>
                  <a:pt x="1670018" y="2578099"/>
                </a:lnTo>
                <a:lnTo>
                  <a:pt x="1654399" y="2590799"/>
                </a:lnTo>
                <a:close/>
              </a:path>
              <a:path w="2637154" h="2628900">
                <a:moveTo>
                  <a:pt x="1607242" y="2603499"/>
                </a:moveTo>
                <a:lnTo>
                  <a:pt x="1029489" y="2603499"/>
                </a:lnTo>
                <a:lnTo>
                  <a:pt x="1013726" y="2590799"/>
                </a:lnTo>
                <a:lnTo>
                  <a:pt x="1623006" y="2590799"/>
                </a:lnTo>
                <a:lnTo>
                  <a:pt x="1607242" y="2603499"/>
                </a:lnTo>
                <a:close/>
              </a:path>
              <a:path w="2637154" h="2628900">
                <a:moveTo>
                  <a:pt x="1543775" y="2616199"/>
                </a:moveTo>
                <a:lnTo>
                  <a:pt x="1092957" y="2616199"/>
                </a:lnTo>
                <a:lnTo>
                  <a:pt x="1077034" y="2603499"/>
                </a:lnTo>
                <a:lnTo>
                  <a:pt x="1559698" y="2603499"/>
                </a:lnTo>
                <a:lnTo>
                  <a:pt x="1543775" y="2616199"/>
                </a:lnTo>
                <a:close/>
              </a:path>
              <a:path w="2637154" h="2628900">
                <a:moveTo>
                  <a:pt x="1447597" y="2628899"/>
                </a:moveTo>
                <a:lnTo>
                  <a:pt x="1189135" y="2628899"/>
                </a:lnTo>
                <a:lnTo>
                  <a:pt x="1173041" y="2616199"/>
                </a:lnTo>
                <a:lnTo>
                  <a:pt x="1463690" y="2616199"/>
                </a:lnTo>
                <a:lnTo>
                  <a:pt x="1447597" y="2628899"/>
                </a:lnTo>
                <a:close/>
              </a:path>
            </a:pathLst>
          </a:custGeom>
          <a:solidFill>
            <a:srgbClr val="878787">
              <a:alpha val="97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1173795" y="3026593"/>
            <a:ext cx="1752600" cy="17843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065" marR="5080" algn="ctr">
              <a:lnSpc>
                <a:spcPct val="122100"/>
              </a:lnSpc>
              <a:spcBef>
                <a:spcPts val="95"/>
              </a:spcBef>
            </a:pPr>
            <a:r>
              <a:rPr sz="1350" spc="80" dirty="0">
                <a:solidFill>
                  <a:srgbClr val="FF662D"/>
                </a:solidFill>
                <a:latin typeface="Verdana"/>
                <a:cs typeface="Verdana"/>
              </a:rPr>
              <a:t>Suatu </a:t>
            </a:r>
            <a:r>
              <a:rPr sz="1350" spc="55" dirty="0">
                <a:latin typeface="Verdana"/>
                <a:cs typeface="Verdana"/>
              </a:rPr>
              <a:t>sarana  </a:t>
            </a:r>
            <a:r>
              <a:rPr sz="1350" spc="100" dirty="0">
                <a:latin typeface="Verdana"/>
                <a:cs typeface="Verdana"/>
              </a:rPr>
              <a:t>komunikas</a:t>
            </a:r>
            <a:r>
              <a:rPr sz="1350" spc="100" dirty="0">
                <a:solidFill>
                  <a:srgbClr val="FF662D"/>
                </a:solidFill>
                <a:latin typeface="Verdana"/>
                <a:cs typeface="Verdana"/>
              </a:rPr>
              <a:t>i </a:t>
            </a:r>
            <a:r>
              <a:rPr sz="1350" spc="70" dirty="0">
                <a:solidFill>
                  <a:srgbClr val="FF662D"/>
                </a:solidFill>
                <a:latin typeface="Verdana"/>
                <a:cs typeface="Verdana"/>
              </a:rPr>
              <a:t>yang  </a:t>
            </a:r>
            <a:r>
              <a:rPr sz="1350" spc="120" dirty="0">
                <a:solidFill>
                  <a:srgbClr val="FF662D"/>
                </a:solidFill>
                <a:latin typeface="Verdana"/>
                <a:cs typeface="Verdana"/>
              </a:rPr>
              <a:t>dugunakan</a:t>
            </a:r>
            <a:r>
              <a:rPr sz="1350" spc="-30" dirty="0">
                <a:solidFill>
                  <a:srgbClr val="FF662D"/>
                </a:solidFill>
                <a:latin typeface="Verdana"/>
                <a:cs typeface="Verdana"/>
              </a:rPr>
              <a:t> </a:t>
            </a:r>
            <a:r>
              <a:rPr sz="1350" spc="105" dirty="0">
                <a:solidFill>
                  <a:srgbClr val="FF662D"/>
                </a:solidFill>
                <a:latin typeface="Verdana"/>
                <a:cs typeface="Verdana"/>
              </a:rPr>
              <a:t>untuk  </a:t>
            </a:r>
            <a:r>
              <a:rPr sz="1350" spc="114" dirty="0">
                <a:latin typeface="Verdana"/>
                <a:cs typeface="Verdana"/>
              </a:rPr>
              <a:t>menyampaikan  </a:t>
            </a:r>
            <a:r>
              <a:rPr sz="1350" spc="80" dirty="0">
                <a:latin typeface="Verdana"/>
                <a:cs typeface="Verdana"/>
              </a:rPr>
              <a:t>infrmasi </a:t>
            </a:r>
            <a:r>
              <a:rPr sz="1350" spc="65" dirty="0">
                <a:latin typeface="Verdana"/>
                <a:cs typeface="Verdana"/>
              </a:rPr>
              <a:t>tertulis  </a:t>
            </a:r>
            <a:r>
              <a:rPr sz="1350" spc="105" dirty="0">
                <a:solidFill>
                  <a:srgbClr val="FF662D"/>
                </a:solidFill>
                <a:latin typeface="Verdana"/>
                <a:cs typeface="Verdana"/>
              </a:rPr>
              <a:t>oleh </a:t>
            </a:r>
            <a:r>
              <a:rPr sz="1350" spc="75" dirty="0">
                <a:solidFill>
                  <a:srgbClr val="FF662D"/>
                </a:solidFill>
                <a:latin typeface="Verdana"/>
                <a:cs typeface="Verdana"/>
              </a:rPr>
              <a:t>suatu </a:t>
            </a:r>
            <a:r>
              <a:rPr sz="1350" spc="105" dirty="0">
                <a:solidFill>
                  <a:srgbClr val="FF662D"/>
                </a:solidFill>
                <a:latin typeface="Verdana"/>
                <a:cs typeface="Verdana"/>
              </a:rPr>
              <a:t>pihak  </a:t>
            </a:r>
            <a:r>
              <a:rPr sz="1350" spc="110" dirty="0">
                <a:latin typeface="Verdana"/>
                <a:cs typeface="Verdana"/>
              </a:rPr>
              <a:t>kepada </a:t>
            </a:r>
            <a:r>
              <a:rPr sz="1350" spc="105" dirty="0">
                <a:latin typeface="Verdana"/>
                <a:cs typeface="Verdana"/>
              </a:rPr>
              <a:t>pihak</a:t>
            </a:r>
            <a:r>
              <a:rPr sz="1350" spc="-100" dirty="0">
                <a:latin typeface="Verdana"/>
                <a:cs typeface="Verdana"/>
              </a:rPr>
              <a:t> </a:t>
            </a:r>
            <a:r>
              <a:rPr sz="1350" spc="80" dirty="0">
                <a:latin typeface="Verdana"/>
                <a:cs typeface="Verdana"/>
              </a:rPr>
              <a:t>lain</a:t>
            </a:r>
            <a:endParaRPr sz="1350">
              <a:latin typeface="Verdana"/>
              <a:cs typeface="Verdan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096334" y="4047537"/>
            <a:ext cx="1819910" cy="18586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065" marR="5080" algn="ctr">
              <a:lnSpc>
                <a:spcPct val="121500"/>
              </a:lnSpc>
              <a:spcBef>
                <a:spcPts val="95"/>
              </a:spcBef>
            </a:pPr>
            <a:r>
              <a:rPr sz="1100" spc="40" dirty="0">
                <a:latin typeface="Verdana"/>
                <a:cs typeface="Verdana"/>
              </a:rPr>
              <a:t>Surat </a:t>
            </a:r>
            <a:r>
              <a:rPr sz="1100" spc="55" dirty="0">
                <a:solidFill>
                  <a:srgbClr val="FF662D"/>
                </a:solidFill>
                <a:latin typeface="Verdana"/>
                <a:cs typeface="Verdana"/>
              </a:rPr>
              <a:t>yang </a:t>
            </a:r>
            <a:r>
              <a:rPr sz="1100" spc="85" dirty="0">
                <a:solidFill>
                  <a:srgbClr val="FF662D"/>
                </a:solidFill>
                <a:latin typeface="Verdana"/>
                <a:cs typeface="Verdana"/>
              </a:rPr>
              <a:t>digunakan  </a:t>
            </a:r>
            <a:r>
              <a:rPr sz="1100" spc="80" dirty="0">
                <a:solidFill>
                  <a:srgbClr val="FF662D"/>
                </a:solidFill>
                <a:latin typeface="Verdana"/>
                <a:cs typeface="Verdana"/>
              </a:rPr>
              <a:t>oleh </a:t>
            </a:r>
            <a:r>
              <a:rPr sz="1100" spc="50" dirty="0">
                <a:solidFill>
                  <a:srgbClr val="FF662D"/>
                </a:solidFill>
                <a:latin typeface="Verdana"/>
                <a:cs typeface="Verdana"/>
              </a:rPr>
              <a:t>seseorang</a:t>
            </a:r>
            <a:r>
              <a:rPr sz="1000" spc="50" dirty="0">
                <a:solidFill>
                  <a:srgbClr val="FF662D"/>
                </a:solidFill>
                <a:latin typeface="Arial"/>
                <a:cs typeface="Arial"/>
              </a:rPr>
              <a:t>,  </a:t>
            </a:r>
            <a:r>
              <a:rPr sz="1100" spc="95" dirty="0">
                <a:latin typeface="Verdana"/>
                <a:cs typeface="Verdana"/>
              </a:rPr>
              <a:t>lembaga </a:t>
            </a:r>
            <a:r>
              <a:rPr sz="1100" spc="45" dirty="0">
                <a:latin typeface="Verdana"/>
                <a:cs typeface="Verdana"/>
              </a:rPr>
              <a:t>organisasi</a:t>
            </a:r>
            <a:r>
              <a:rPr sz="1000" spc="45" dirty="0">
                <a:solidFill>
                  <a:srgbClr val="FF662D"/>
                </a:solidFill>
                <a:latin typeface="Arial"/>
                <a:cs typeface="Arial"/>
              </a:rPr>
              <a:t>,  </a:t>
            </a:r>
            <a:r>
              <a:rPr sz="1100" spc="60" dirty="0">
                <a:solidFill>
                  <a:srgbClr val="FF662D"/>
                </a:solidFill>
                <a:latin typeface="Verdana"/>
                <a:cs typeface="Verdana"/>
              </a:rPr>
              <a:t>atau </a:t>
            </a:r>
            <a:r>
              <a:rPr sz="1100" spc="55" dirty="0">
                <a:solidFill>
                  <a:srgbClr val="FF662D"/>
                </a:solidFill>
                <a:latin typeface="Verdana"/>
                <a:cs typeface="Verdana"/>
              </a:rPr>
              <a:t>institusi </a:t>
            </a:r>
            <a:r>
              <a:rPr sz="1100" spc="85" dirty="0">
                <a:solidFill>
                  <a:srgbClr val="FF662D"/>
                </a:solidFill>
                <a:latin typeface="Verdana"/>
                <a:cs typeface="Verdana"/>
              </a:rPr>
              <a:t>untuk  </a:t>
            </a:r>
            <a:r>
              <a:rPr sz="1100" spc="90" dirty="0">
                <a:latin typeface="Verdana"/>
                <a:cs typeface="Verdana"/>
              </a:rPr>
              <a:t>menyampaikan</a:t>
            </a:r>
            <a:r>
              <a:rPr sz="1100" spc="-10" dirty="0">
                <a:latin typeface="Verdana"/>
                <a:cs typeface="Verdana"/>
              </a:rPr>
              <a:t> </a:t>
            </a:r>
            <a:r>
              <a:rPr sz="1100" spc="80" dirty="0">
                <a:latin typeface="Verdana"/>
                <a:cs typeface="Verdana"/>
              </a:rPr>
              <a:t>pesan</a:t>
            </a:r>
            <a:r>
              <a:rPr sz="1000" spc="80" dirty="0">
                <a:latin typeface="Arial"/>
                <a:cs typeface="Arial"/>
              </a:rPr>
              <a:t>-  </a:t>
            </a:r>
            <a:r>
              <a:rPr sz="1100" spc="70" dirty="0">
                <a:latin typeface="Verdana"/>
                <a:cs typeface="Verdana"/>
              </a:rPr>
              <a:t>pesan </a:t>
            </a:r>
            <a:r>
              <a:rPr sz="1100" spc="55" dirty="0">
                <a:latin typeface="Verdana"/>
                <a:cs typeface="Verdana"/>
              </a:rPr>
              <a:t>bisnis </a:t>
            </a:r>
            <a:r>
              <a:rPr sz="1100" spc="85" dirty="0">
                <a:solidFill>
                  <a:srgbClr val="FF662D"/>
                </a:solidFill>
                <a:latin typeface="Verdana"/>
                <a:cs typeface="Verdana"/>
              </a:rPr>
              <a:t>kepada  </a:t>
            </a:r>
            <a:r>
              <a:rPr sz="1100" spc="80" dirty="0">
                <a:solidFill>
                  <a:srgbClr val="FF662D"/>
                </a:solidFill>
                <a:latin typeface="Verdana"/>
                <a:cs typeface="Verdana"/>
              </a:rPr>
              <a:t>pihak </a:t>
            </a:r>
            <a:r>
              <a:rPr sz="1100" spc="65" dirty="0">
                <a:solidFill>
                  <a:srgbClr val="FF662D"/>
                </a:solidFill>
                <a:latin typeface="Verdana"/>
                <a:cs typeface="Verdana"/>
              </a:rPr>
              <a:t>lain  </a:t>
            </a:r>
            <a:r>
              <a:rPr sz="1100" spc="100" dirty="0">
                <a:solidFill>
                  <a:srgbClr val="FF662D"/>
                </a:solidFill>
                <a:latin typeface="Verdana"/>
                <a:cs typeface="Verdana"/>
              </a:rPr>
              <a:t>menggunakan media  </a:t>
            </a:r>
            <a:r>
              <a:rPr sz="1100" spc="60" dirty="0">
                <a:solidFill>
                  <a:srgbClr val="FF662D"/>
                </a:solidFill>
                <a:latin typeface="Verdana"/>
                <a:cs typeface="Verdana"/>
              </a:rPr>
              <a:t>tertetu</a:t>
            </a:r>
            <a:endParaRPr sz="1100">
              <a:latin typeface="Verdana"/>
              <a:cs typeface="Verdan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317478" y="2695162"/>
            <a:ext cx="1397522" cy="67088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3970" marR="5080" indent="-1905">
              <a:lnSpc>
                <a:spcPct val="134100"/>
              </a:lnSpc>
              <a:spcBef>
                <a:spcPts val="95"/>
              </a:spcBef>
            </a:pPr>
            <a:r>
              <a:rPr sz="1700" b="1" spc="540" dirty="0">
                <a:solidFill>
                  <a:srgbClr val="FF662D"/>
                </a:solidFill>
                <a:latin typeface="Verdana"/>
                <a:cs typeface="Verdana"/>
              </a:rPr>
              <a:t>S</a:t>
            </a:r>
            <a:r>
              <a:rPr sz="1700" b="1" spc="730" dirty="0">
                <a:solidFill>
                  <a:srgbClr val="FF662D"/>
                </a:solidFill>
                <a:latin typeface="Verdana"/>
                <a:cs typeface="Verdana"/>
              </a:rPr>
              <a:t>U</a:t>
            </a:r>
            <a:r>
              <a:rPr sz="1700" b="1" spc="710" dirty="0">
                <a:solidFill>
                  <a:srgbClr val="FF662D"/>
                </a:solidFill>
                <a:latin typeface="Verdana"/>
                <a:cs typeface="Verdana"/>
              </a:rPr>
              <a:t>R</a:t>
            </a:r>
            <a:r>
              <a:rPr sz="1700" b="1" spc="840" dirty="0">
                <a:solidFill>
                  <a:srgbClr val="FF662D"/>
                </a:solidFill>
                <a:latin typeface="Verdana"/>
                <a:cs typeface="Verdana"/>
              </a:rPr>
              <a:t>A</a:t>
            </a:r>
            <a:r>
              <a:rPr sz="1700" b="1" spc="290" dirty="0">
                <a:solidFill>
                  <a:srgbClr val="FF662D"/>
                </a:solidFill>
                <a:latin typeface="Verdana"/>
                <a:cs typeface="Verdana"/>
              </a:rPr>
              <a:t>T  </a:t>
            </a:r>
            <a:r>
              <a:rPr sz="1700" b="1" spc="375" dirty="0">
                <a:solidFill>
                  <a:srgbClr val="FF662D"/>
                </a:solidFill>
                <a:latin typeface="Verdana"/>
                <a:cs typeface="Verdana"/>
              </a:rPr>
              <a:t>BI</a:t>
            </a:r>
            <a:r>
              <a:rPr sz="1700" b="1" spc="-475" dirty="0">
                <a:solidFill>
                  <a:srgbClr val="FF662D"/>
                </a:solidFill>
                <a:latin typeface="Verdana"/>
                <a:cs typeface="Verdana"/>
              </a:rPr>
              <a:t> </a:t>
            </a:r>
            <a:r>
              <a:rPr sz="1700" b="1" spc="450" dirty="0">
                <a:solidFill>
                  <a:srgbClr val="FF662D"/>
                </a:solidFill>
                <a:latin typeface="Verdana"/>
                <a:cs typeface="Verdana"/>
              </a:rPr>
              <a:t>SNI</a:t>
            </a:r>
            <a:r>
              <a:rPr sz="1700" b="1" spc="-475" dirty="0">
                <a:solidFill>
                  <a:srgbClr val="FF662D"/>
                </a:solidFill>
                <a:latin typeface="Verdana"/>
                <a:cs typeface="Verdana"/>
              </a:rPr>
              <a:t> </a:t>
            </a:r>
            <a:r>
              <a:rPr sz="1700" b="1" spc="375" dirty="0">
                <a:solidFill>
                  <a:srgbClr val="FF662D"/>
                </a:solidFill>
                <a:latin typeface="Verdana"/>
                <a:cs typeface="Verdana"/>
              </a:rPr>
              <a:t>S</a:t>
            </a:r>
            <a:endParaRPr sz="1700" b="1" dirty="0">
              <a:latin typeface="Verdana"/>
              <a:cs typeface="Verdana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6576262" y="2591060"/>
            <a:ext cx="2637155" cy="2628900"/>
          </a:xfrm>
          <a:custGeom>
            <a:avLst/>
            <a:gdLst/>
            <a:ahLst/>
            <a:cxnLst/>
            <a:rect l="l" t="t" r="r" b="b"/>
            <a:pathLst>
              <a:path w="2637154" h="2628900">
                <a:moveTo>
                  <a:pt x="1511827" y="12699"/>
                </a:moveTo>
                <a:lnTo>
                  <a:pt x="1124905" y="12699"/>
                </a:lnTo>
                <a:lnTo>
                  <a:pt x="1140927" y="0"/>
                </a:lnTo>
                <a:lnTo>
                  <a:pt x="1495805" y="0"/>
                </a:lnTo>
                <a:lnTo>
                  <a:pt x="1511827" y="12699"/>
                </a:lnTo>
                <a:close/>
              </a:path>
              <a:path w="2637154" h="2628900">
                <a:moveTo>
                  <a:pt x="1591436" y="25399"/>
                </a:moveTo>
                <a:lnTo>
                  <a:pt x="1045296" y="25399"/>
                </a:lnTo>
                <a:lnTo>
                  <a:pt x="1061144" y="12699"/>
                </a:lnTo>
                <a:lnTo>
                  <a:pt x="1575588" y="12699"/>
                </a:lnTo>
                <a:lnTo>
                  <a:pt x="1591436" y="25399"/>
                </a:lnTo>
                <a:close/>
              </a:path>
              <a:path w="2637154" h="2628900">
                <a:moveTo>
                  <a:pt x="1638727" y="38099"/>
                </a:moveTo>
                <a:lnTo>
                  <a:pt x="998005" y="38099"/>
                </a:lnTo>
                <a:lnTo>
                  <a:pt x="1013726" y="25399"/>
                </a:lnTo>
                <a:lnTo>
                  <a:pt x="1623006" y="25399"/>
                </a:lnTo>
                <a:lnTo>
                  <a:pt x="1638727" y="38099"/>
                </a:lnTo>
                <a:close/>
              </a:path>
              <a:path w="2637154" h="2628900">
                <a:moveTo>
                  <a:pt x="1685583" y="50799"/>
                </a:moveTo>
                <a:lnTo>
                  <a:pt x="951148" y="50799"/>
                </a:lnTo>
                <a:lnTo>
                  <a:pt x="966714" y="38099"/>
                </a:lnTo>
                <a:lnTo>
                  <a:pt x="1670018" y="38099"/>
                </a:lnTo>
                <a:lnTo>
                  <a:pt x="1685583" y="50799"/>
                </a:lnTo>
                <a:close/>
              </a:path>
              <a:path w="2637154" h="2628900">
                <a:moveTo>
                  <a:pt x="1731943" y="63499"/>
                </a:moveTo>
                <a:lnTo>
                  <a:pt x="904789" y="63499"/>
                </a:lnTo>
                <a:lnTo>
                  <a:pt x="920182" y="50799"/>
                </a:lnTo>
                <a:lnTo>
                  <a:pt x="1716550" y="50799"/>
                </a:lnTo>
                <a:lnTo>
                  <a:pt x="1731943" y="63499"/>
                </a:lnTo>
                <a:close/>
              </a:path>
              <a:path w="2637154" h="2628900">
                <a:moveTo>
                  <a:pt x="1762541" y="76199"/>
                </a:moveTo>
                <a:lnTo>
                  <a:pt x="874191" y="76199"/>
                </a:lnTo>
                <a:lnTo>
                  <a:pt x="889458" y="63499"/>
                </a:lnTo>
                <a:lnTo>
                  <a:pt x="1747273" y="63499"/>
                </a:lnTo>
                <a:lnTo>
                  <a:pt x="1762541" y="76199"/>
                </a:lnTo>
                <a:close/>
              </a:path>
              <a:path w="2637154" h="2628900">
                <a:moveTo>
                  <a:pt x="1807935" y="88899"/>
                </a:moveTo>
                <a:lnTo>
                  <a:pt x="828797" y="88899"/>
                </a:lnTo>
                <a:lnTo>
                  <a:pt x="843856" y="76199"/>
                </a:lnTo>
                <a:lnTo>
                  <a:pt x="1792876" y="76199"/>
                </a:lnTo>
                <a:lnTo>
                  <a:pt x="1807935" y="88899"/>
                </a:lnTo>
                <a:close/>
              </a:path>
              <a:path w="2637154" h="2628900">
                <a:moveTo>
                  <a:pt x="1837833" y="101599"/>
                </a:moveTo>
                <a:lnTo>
                  <a:pt x="798899" y="101599"/>
                </a:lnTo>
                <a:lnTo>
                  <a:pt x="813810" y="88899"/>
                </a:lnTo>
                <a:lnTo>
                  <a:pt x="1822922" y="88899"/>
                </a:lnTo>
                <a:lnTo>
                  <a:pt x="1837833" y="101599"/>
                </a:lnTo>
                <a:close/>
              </a:path>
              <a:path w="2637154" h="2628900">
                <a:moveTo>
                  <a:pt x="1867413" y="114299"/>
                </a:moveTo>
                <a:lnTo>
                  <a:pt x="769319" y="114299"/>
                </a:lnTo>
                <a:lnTo>
                  <a:pt x="784069" y="101599"/>
                </a:lnTo>
                <a:lnTo>
                  <a:pt x="1852663" y="101599"/>
                </a:lnTo>
                <a:lnTo>
                  <a:pt x="1867413" y="114299"/>
                </a:lnTo>
                <a:close/>
              </a:path>
              <a:path w="2637154" h="2628900">
                <a:moveTo>
                  <a:pt x="1911163" y="139699"/>
                </a:moveTo>
                <a:lnTo>
                  <a:pt x="725569" y="139699"/>
                </a:lnTo>
                <a:lnTo>
                  <a:pt x="754648" y="114299"/>
                </a:lnTo>
                <a:lnTo>
                  <a:pt x="1882084" y="114299"/>
                </a:lnTo>
                <a:lnTo>
                  <a:pt x="1911163" y="139699"/>
                </a:lnTo>
                <a:close/>
              </a:path>
              <a:path w="2637154" h="2628900">
                <a:moveTo>
                  <a:pt x="1939885" y="152399"/>
                </a:moveTo>
                <a:lnTo>
                  <a:pt x="696846" y="152399"/>
                </a:lnTo>
                <a:lnTo>
                  <a:pt x="711163" y="139699"/>
                </a:lnTo>
                <a:lnTo>
                  <a:pt x="1925569" y="139699"/>
                </a:lnTo>
                <a:lnTo>
                  <a:pt x="1939885" y="152399"/>
                </a:lnTo>
                <a:close/>
              </a:path>
              <a:path w="2637154" h="2628900">
                <a:moveTo>
                  <a:pt x="1982262" y="177799"/>
                </a:moveTo>
                <a:lnTo>
                  <a:pt x="654469" y="177799"/>
                </a:lnTo>
                <a:lnTo>
                  <a:pt x="682622" y="152399"/>
                </a:lnTo>
                <a:lnTo>
                  <a:pt x="1954108" y="152399"/>
                </a:lnTo>
                <a:lnTo>
                  <a:pt x="1982262" y="177799"/>
                </a:lnTo>
                <a:close/>
              </a:path>
              <a:path w="2637154" h="2628900">
                <a:moveTo>
                  <a:pt x="2023743" y="203199"/>
                </a:moveTo>
                <a:lnTo>
                  <a:pt x="612989" y="203199"/>
                </a:lnTo>
                <a:lnTo>
                  <a:pt x="640537" y="177799"/>
                </a:lnTo>
                <a:lnTo>
                  <a:pt x="1996194" y="177799"/>
                </a:lnTo>
                <a:lnTo>
                  <a:pt x="2023743" y="203199"/>
                </a:lnTo>
                <a:close/>
              </a:path>
              <a:path w="2637154" h="2628900">
                <a:moveTo>
                  <a:pt x="2064265" y="228599"/>
                </a:moveTo>
                <a:lnTo>
                  <a:pt x="572467" y="228599"/>
                </a:lnTo>
                <a:lnTo>
                  <a:pt x="599373" y="203199"/>
                </a:lnTo>
                <a:lnTo>
                  <a:pt x="2037359" y="203199"/>
                </a:lnTo>
                <a:lnTo>
                  <a:pt x="2064265" y="228599"/>
                </a:lnTo>
                <a:close/>
              </a:path>
              <a:path w="2637154" h="2628900">
                <a:moveTo>
                  <a:pt x="2116713" y="266699"/>
                </a:moveTo>
                <a:lnTo>
                  <a:pt x="520019" y="266699"/>
                </a:lnTo>
                <a:lnTo>
                  <a:pt x="532956" y="253999"/>
                </a:lnTo>
                <a:lnTo>
                  <a:pt x="559182" y="228599"/>
                </a:lnTo>
                <a:lnTo>
                  <a:pt x="2077550" y="228599"/>
                </a:lnTo>
                <a:lnTo>
                  <a:pt x="2103776" y="253999"/>
                </a:lnTo>
                <a:lnTo>
                  <a:pt x="2116713" y="266699"/>
                </a:lnTo>
                <a:close/>
              </a:path>
              <a:path w="2637154" h="2628900">
                <a:moveTo>
                  <a:pt x="2191738" y="330199"/>
                </a:moveTo>
                <a:lnTo>
                  <a:pt x="444994" y="330199"/>
                </a:lnTo>
                <a:lnTo>
                  <a:pt x="457180" y="317499"/>
                </a:lnTo>
                <a:lnTo>
                  <a:pt x="469495" y="304799"/>
                </a:lnTo>
                <a:lnTo>
                  <a:pt x="481940" y="292099"/>
                </a:lnTo>
                <a:lnTo>
                  <a:pt x="507204" y="266699"/>
                </a:lnTo>
                <a:lnTo>
                  <a:pt x="2129528" y="266699"/>
                </a:lnTo>
                <a:lnTo>
                  <a:pt x="2154790" y="292099"/>
                </a:lnTo>
                <a:lnTo>
                  <a:pt x="2167236" y="304799"/>
                </a:lnTo>
                <a:lnTo>
                  <a:pt x="2179551" y="317499"/>
                </a:lnTo>
                <a:lnTo>
                  <a:pt x="2191738" y="330199"/>
                </a:lnTo>
                <a:close/>
              </a:path>
              <a:path w="2637154" h="2628900">
                <a:moveTo>
                  <a:pt x="2316719" y="457199"/>
                </a:moveTo>
                <a:lnTo>
                  <a:pt x="320012" y="457199"/>
                </a:lnTo>
                <a:lnTo>
                  <a:pt x="330654" y="444499"/>
                </a:lnTo>
                <a:lnTo>
                  <a:pt x="363471" y="406399"/>
                </a:lnTo>
                <a:lnTo>
                  <a:pt x="397582" y="368299"/>
                </a:lnTo>
                <a:lnTo>
                  <a:pt x="432939" y="330199"/>
                </a:lnTo>
                <a:lnTo>
                  <a:pt x="2203795" y="330199"/>
                </a:lnTo>
                <a:lnTo>
                  <a:pt x="2239151" y="368299"/>
                </a:lnTo>
                <a:lnTo>
                  <a:pt x="2273261" y="406399"/>
                </a:lnTo>
                <a:lnTo>
                  <a:pt x="2306077" y="444499"/>
                </a:lnTo>
                <a:lnTo>
                  <a:pt x="2316719" y="457199"/>
                </a:lnTo>
                <a:close/>
              </a:path>
              <a:path w="2637154" h="2628900">
                <a:moveTo>
                  <a:pt x="2227502" y="2273299"/>
                </a:moveTo>
                <a:lnTo>
                  <a:pt x="409230" y="2273299"/>
                </a:lnTo>
                <a:lnTo>
                  <a:pt x="397582" y="2260599"/>
                </a:lnTo>
                <a:lnTo>
                  <a:pt x="363471" y="2222499"/>
                </a:lnTo>
                <a:lnTo>
                  <a:pt x="330654" y="2184399"/>
                </a:lnTo>
                <a:lnTo>
                  <a:pt x="299178" y="2146299"/>
                </a:lnTo>
                <a:lnTo>
                  <a:pt x="269083" y="2108199"/>
                </a:lnTo>
                <a:lnTo>
                  <a:pt x="240408" y="2070099"/>
                </a:lnTo>
                <a:lnTo>
                  <a:pt x="213195" y="2031999"/>
                </a:lnTo>
                <a:lnTo>
                  <a:pt x="187480" y="1993899"/>
                </a:lnTo>
                <a:lnTo>
                  <a:pt x="171186" y="1955799"/>
                </a:lnTo>
                <a:lnTo>
                  <a:pt x="163298" y="1943099"/>
                </a:lnTo>
                <a:lnTo>
                  <a:pt x="140680" y="1904999"/>
                </a:lnTo>
                <a:lnTo>
                  <a:pt x="119659" y="1866899"/>
                </a:lnTo>
                <a:lnTo>
                  <a:pt x="113012" y="1841499"/>
                </a:lnTo>
                <a:lnTo>
                  <a:pt x="106546" y="1828799"/>
                </a:lnTo>
                <a:lnTo>
                  <a:pt x="100262" y="1816099"/>
                </a:lnTo>
                <a:lnTo>
                  <a:pt x="94162" y="1803399"/>
                </a:lnTo>
                <a:lnTo>
                  <a:pt x="88247" y="1790699"/>
                </a:lnTo>
                <a:lnTo>
                  <a:pt x="82517" y="1765299"/>
                </a:lnTo>
                <a:lnTo>
                  <a:pt x="76972" y="1752599"/>
                </a:lnTo>
                <a:lnTo>
                  <a:pt x="71615" y="1739899"/>
                </a:lnTo>
                <a:lnTo>
                  <a:pt x="66446" y="1727199"/>
                </a:lnTo>
                <a:lnTo>
                  <a:pt x="61465" y="1714499"/>
                </a:lnTo>
                <a:lnTo>
                  <a:pt x="56673" y="1689099"/>
                </a:lnTo>
                <a:lnTo>
                  <a:pt x="52071" y="1676399"/>
                </a:lnTo>
                <a:lnTo>
                  <a:pt x="47660" y="1663699"/>
                </a:lnTo>
                <a:lnTo>
                  <a:pt x="43441" y="1650999"/>
                </a:lnTo>
                <a:lnTo>
                  <a:pt x="39413" y="1638299"/>
                </a:lnTo>
                <a:lnTo>
                  <a:pt x="35578" y="1612899"/>
                </a:lnTo>
                <a:lnTo>
                  <a:pt x="31936" y="1600199"/>
                </a:lnTo>
                <a:lnTo>
                  <a:pt x="28488" y="1587499"/>
                </a:lnTo>
                <a:lnTo>
                  <a:pt x="25234" y="1574799"/>
                </a:lnTo>
                <a:lnTo>
                  <a:pt x="22175" y="1549399"/>
                </a:lnTo>
                <a:lnTo>
                  <a:pt x="19311" y="1536699"/>
                </a:lnTo>
                <a:lnTo>
                  <a:pt x="16643" y="1523999"/>
                </a:lnTo>
                <a:lnTo>
                  <a:pt x="14171" y="1511299"/>
                </a:lnTo>
                <a:lnTo>
                  <a:pt x="11895" y="1485899"/>
                </a:lnTo>
                <a:lnTo>
                  <a:pt x="9816" y="1473199"/>
                </a:lnTo>
                <a:lnTo>
                  <a:pt x="7934" y="1460499"/>
                </a:lnTo>
                <a:lnTo>
                  <a:pt x="6249" y="1435099"/>
                </a:lnTo>
                <a:lnTo>
                  <a:pt x="4762" y="1422399"/>
                </a:lnTo>
                <a:lnTo>
                  <a:pt x="3473" y="1409699"/>
                </a:lnTo>
                <a:lnTo>
                  <a:pt x="2381" y="1396999"/>
                </a:lnTo>
                <a:lnTo>
                  <a:pt x="1488" y="1371599"/>
                </a:lnTo>
                <a:lnTo>
                  <a:pt x="794" y="1358899"/>
                </a:lnTo>
                <a:lnTo>
                  <a:pt x="297" y="1346199"/>
                </a:lnTo>
                <a:lnTo>
                  <a:pt x="0" y="1333499"/>
                </a:lnTo>
                <a:lnTo>
                  <a:pt x="0" y="1295399"/>
                </a:lnTo>
                <a:lnTo>
                  <a:pt x="297" y="1282699"/>
                </a:lnTo>
                <a:lnTo>
                  <a:pt x="794" y="1257299"/>
                </a:lnTo>
                <a:lnTo>
                  <a:pt x="1488" y="1244599"/>
                </a:lnTo>
                <a:lnTo>
                  <a:pt x="2381" y="1231899"/>
                </a:lnTo>
                <a:lnTo>
                  <a:pt x="3473" y="1219199"/>
                </a:lnTo>
                <a:lnTo>
                  <a:pt x="4762" y="1193799"/>
                </a:lnTo>
                <a:lnTo>
                  <a:pt x="6249" y="1181099"/>
                </a:lnTo>
                <a:lnTo>
                  <a:pt x="7934" y="1168399"/>
                </a:lnTo>
                <a:lnTo>
                  <a:pt x="9816" y="1155699"/>
                </a:lnTo>
                <a:lnTo>
                  <a:pt x="11895" y="1130299"/>
                </a:lnTo>
                <a:lnTo>
                  <a:pt x="14171" y="1117599"/>
                </a:lnTo>
                <a:lnTo>
                  <a:pt x="16643" y="1104899"/>
                </a:lnTo>
                <a:lnTo>
                  <a:pt x="19311" y="1092199"/>
                </a:lnTo>
                <a:lnTo>
                  <a:pt x="22175" y="1066799"/>
                </a:lnTo>
                <a:lnTo>
                  <a:pt x="25234" y="1054099"/>
                </a:lnTo>
                <a:lnTo>
                  <a:pt x="28488" y="1041399"/>
                </a:lnTo>
                <a:lnTo>
                  <a:pt x="31936" y="1028699"/>
                </a:lnTo>
                <a:lnTo>
                  <a:pt x="35578" y="1003299"/>
                </a:lnTo>
                <a:lnTo>
                  <a:pt x="39413" y="990599"/>
                </a:lnTo>
                <a:lnTo>
                  <a:pt x="43441" y="977899"/>
                </a:lnTo>
                <a:lnTo>
                  <a:pt x="47660" y="965199"/>
                </a:lnTo>
                <a:lnTo>
                  <a:pt x="52071" y="939799"/>
                </a:lnTo>
                <a:lnTo>
                  <a:pt x="56673" y="927099"/>
                </a:lnTo>
                <a:lnTo>
                  <a:pt x="61465" y="914399"/>
                </a:lnTo>
                <a:lnTo>
                  <a:pt x="66446" y="901699"/>
                </a:lnTo>
                <a:lnTo>
                  <a:pt x="71615" y="888999"/>
                </a:lnTo>
                <a:lnTo>
                  <a:pt x="76972" y="863599"/>
                </a:lnTo>
                <a:lnTo>
                  <a:pt x="82517" y="850899"/>
                </a:lnTo>
                <a:lnTo>
                  <a:pt x="88247" y="838199"/>
                </a:lnTo>
                <a:lnTo>
                  <a:pt x="94162" y="825499"/>
                </a:lnTo>
                <a:lnTo>
                  <a:pt x="100262" y="812799"/>
                </a:lnTo>
                <a:lnTo>
                  <a:pt x="106546" y="787399"/>
                </a:lnTo>
                <a:lnTo>
                  <a:pt x="126487" y="749299"/>
                </a:lnTo>
                <a:lnTo>
                  <a:pt x="148043" y="711199"/>
                </a:lnTo>
                <a:lnTo>
                  <a:pt x="155583" y="685799"/>
                </a:lnTo>
                <a:lnTo>
                  <a:pt x="179247" y="647699"/>
                </a:lnTo>
                <a:lnTo>
                  <a:pt x="204455" y="609599"/>
                </a:lnTo>
                <a:lnTo>
                  <a:pt x="231174" y="571499"/>
                </a:lnTo>
                <a:lnTo>
                  <a:pt x="249805" y="546099"/>
                </a:lnTo>
                <a:lnTo>
                  <a:pt x="259364" y="520699"/>
                </a:lnTo>
                <a:lnTo>
                  <a:pt x="288990" y="482599"/>
                </a:lnTo>
                <a:lnTo>
                  <a:pt x="309520" y="457199"/>
                </a:lnTo>
                <a:lnTo>
                  <a:pt x="2327212" y="457199"/>
                </a:lnTo>
                <a:lnTo>
                  <a:pt x="2357774" y="495299"/>
                </a:lnTo>
                <a:lnTo>
                  <a:pt x="2386926" y="546099"/>
                </a:lnTo>
                <a:lnTo>
                  <a:pt x="2396322" y="558799"/>
                </a:lnTo>
                <a:lnTo>
                  <a:pt x="2423535" y="596899"/>
                </a:lnTo>
                <a:lnTo>
                  <a:pt x="2449251" y="634999"/>
                </a:lnTo>
                <a:lnTo>
                  <a:pt x="2473433" y="673099"/>
                </a:lnTo>
                <a:lnTo>
                  <a:pt x="2488688" y="711199"/>
                </a:lnTo>
                <a:lnTo>
                  <a:pt x="2496051" y="723899"/>
                </a:lnTo>
                <a:lnTo>
                  <a:pt x="2517073" y="761999"/>
                </a:lnTo>
                <a:lnTo>
                  <a:pt x="2536470" y="812799"/>
                </a:lnTo>
                <a:lnTo>
                  <a:pt x="2542569" y="825499"/>
                </a:lnTo>
                <a:lnTo>
                  <a:pt x="2548484" y="838199"/>
                </a:lnTo>
                <a:lnTo>
                  <a:pt x="2554215" y="850899"/>
                </a:lnTo>
                <a:lnTo>
                  <a:pt x="2559759" y="863599"/>
                </a:lnTo>
                <a:lnTo>
                  <a:pt x="2565116" y="888999"/>
                </a:lnTo>
                <a:lnTo>
                  <a:pt x="2570285" y="901699"/>
                </a:lnTo>
                <a:lnTo>
                  <a:pt x="2575265" y="914399"/>
                </a:lnTo>
                <a:lnTo>
                  <a:pt x="2580058" y="927099"/>
                </a:lnTo>
                <a:lnTo>
                  <a:pt x="2584662" y="939799"/>
                </a:lnTo>
                <a:lnTo>
                  <a:pt x="2589073" y="965199"/>
                </a:lnTo>
                <a:lnTo>
                  <a:pt x="2593292" y="977899"/>
                </a:lnTo>
                <a:lnTo>
                  <a:pt x="2597320" y="990599"/>
                </a:lnTo>
                <a:lnTo>
                  <a:pt x="2601155" y="1003299"/>
                </a:lnTo>
                <a:lnTo>
                  <a:pt x="2604795" y="1028699"/>
                </a:lnTo>
                <a:lnTo>
                  <a:pt x="2608243" y="1041399"/>
                </a:lnTo>
                <a:lnTo>
                  <a:pt x="2611496" y="1054099"/>
                </a:lnTo>
                <a:lnTo>
                  <a:pt x="2614555" y="1066799"/>
                </a:lnTo>
                <a:lnTo>
                  <a:pt x="2617420" y="1092199"/>
                </a:lnTo>
                <a:lnTo>
                  <a:pt x="2620089" y="1104899"/>
                </a:lnTo>
                <a:lnTo>
                  <a:pt x="2622560" y="1117599"/>
                </a:lnTo>
                <a:lnTo>
                  <a:pt x="2624836" y="1130299"/>
                </a:lnTo>
                <a:lnTo>
                  <a:pt x="2626915" y="1155699"/>
                </a:lnTo>
                <a:lnTo>
                  <a:pt x="2628797" y="1168399"/>
                </a:lnTo>
                <a:lnTo>
                  <a:pt x="2630482" y="1181099"/>
                </a:lnTo>
                <a:lnTo>
                  <a:pt x="2631969" y="1193799"/>
                </a:lnTo>
                <a:lnTo>
                  <a:pt x="2633259" y="1219199"/>
                </a:lnTo>
                <a:lnTo>
                  <a:pt x="2634350" y="1231899"/>
                </a:lnTo>
                <a:lnTo>
                  <a:pt x="2635244" y="1244599"/>
                </a:lnTo>
                <a:lnTo>
                  <a:pt x="2635939" y="1257299"/>
                </a:lnTo>
                <a:lnTo>
                  <a:pt x="2636435" y="1282699"/>
                </a:lnTo>
                <a:lnTo>
                  <a:pt x="2636733" y="1295399"/>
                </a:lnTo>
                <a:lnTo>
                  <a:pt x="2636733" y="1333499"/>
                </a:lnTo>
                <a:lnTo>
                  <a:pt x="2636435" y="1346199"/>
                </a:lnTo>
                <a:lnTo>
                  <a:pt x="2635939" y="1358899"/>
                </a:lnTo>
                <a:lnTo>
                  <a:pt x="2635244" y="1371599"/>
                </a:lnTo>
                <a:lnTo>
                  <a:pt x="2634350" y="1396999"/>
                </a:lnTo>
                <a:lnTo>
                  <a:pt x="2633259" y="1409699"/>
                </a:lnTo>
                <a:lnTo>
                  <a:pt x="2631969" y="1422399"/>
                </a:lnTo>
                <a:lnTo>
                  <a:pt x="2630482" y="1435099"/>
                </a:lnTo>
                <a:lnTo>
                  <a:pt x="2628797" y="1460499"/>
                </a:lnTo>
                <a:lnTo>
                  <a:pt x="2626915" y="1473199"/>
                </a:lnTo>
                <a:lnTo>
                  <a:pt x="2624836" y="1485899"/>
                </a:lnTo>
                <a:lnTo>
                  <a:pt x="2622560" y="1511299"/>
                </a:lnTo>
                <a:lnTo>
                  <a:pt x="2620089" y="1523999"/>
                </a:lnTo>
                <a:lnTo>
                  <a:pt x="2617420" y="1536699"/>
                </a:lnTo>
                <a:lnTo>
                  <a:pt x="2614555" y="1549399"/>
                </a:lnTo>
                <a:lnTo>
                  <a:pt x="2611496" y="1574799"/>
                </a:lnTo>
                <a:lnTo>
                  <a:pt x="2608243" y="1587499"/>
                </a:lnTo>
                <a:lnTo>
                  <a:pt x="2604795" y="1600199"/>
                </a:lnTo>
                <a:lnTo>
                  <a:pt x="2601155" y="1612899"/>
                </a:lnTo>
                <a:lnTo>
                  <a:pt x="2597320" y="1638299"/>
                </a:lnTo>
                <a:lnTo>
                  <a:pt x="2593292" y="1650999"/>
                </a:lnTo>
                <a:lnTo>
                  <a:pt x="2589073" y="1663699"/>
                </a:lnTo>
                <a:lnTo>
                  <a:pt x="2584662" y="1676399"/>
                </a:lnTo>
                <a:lnTo>
                  <a:pt x="2580058" y="1689099"/>
                </a:lnTo>
                <a:lnTo>
                  <a:pt x="2575265" y="1714499"/>
                </a:lnTo>
                <a:lnTo>
                  <a:pt x="2570285" y="1727199"/>
                </a:lnTo>
                <a:lnTo>
                  <a:pt x="2565116" y="1739899"/>
                </a:lnTo>
                <a:lnTo>
                  <a:pt x="2559759" y="1752599"/>
                </a:lnTo>
                <a:lnTo>
                  <a:pt x="2554216" y="1765299"/>
                </a:lnTo>
                <a:lnTo>
                  <a:pt x="2548486" y="1790699"/>
                </a:lnTo>
                <a:lnTo>
                  <a:pt x="2542571" y="1803399"/>
                </a:lnTo>
                <a:lnTo>
                  <a:pt x="2536470" y="1816099"/>
                </a:lnTo>
                <a:lnTo>
                  <a:pt x="2530186" y="1828799"/>
                </a:lnTo>
                <a:lnTo>
                  <a:pt x="2523720" y="1841499"/>
                </a:lnTo>
                <a:lnTo>
                  <a:pt x="2517073" y="1866899"/>
                </a:lnTo>
                <a:lnTo>
                  <a:pt x="2496051" y="1904999"/>
                </a:lnTo>
                <a:lnTo>
                  <a:pt x="2473433" y="1943099"/>
                </a:lnTo>
                <a:lnTo>
                  <a:pt x="2465545" y="1955799"/>
                </a:lnTo>
                <a:lnTo>
                  <a:pt x="2457484" y="1981199"/>
                </a:lnTo>
                <a:lnTo>
                  <a:pt x="2432276" y="2019299"/>
                </a:lnTo>
                <a:lnTo>
                  <a:pt x="2405556" y="2057399"/>
                </a:lnTo>
                <a:lnTo>
                  <a:pt x="2377368" y="2095499"/>
                </a:lnTo>
                <a:lnTo>
                  <a:pt x="2347743" y="2133599"/>
                </a:lnTo>
                <a:lnTo>
                  <a:pt x="2316719" y="2171699"/>
                </a:lnTo>
                <a:lnTo>
                  <a:pt x="2284345" y="2209799"/>
                </a:lnTo>
                <a:lnTo>
                  <a:pt x="2250664" y="2247899"/>
                </a:lnTo>
                <a:lnTo>
                  <a:pt x="2239151" y="2260599"/>
                </a:lnTo>
                <a:lnTo>
                  <a:pt x="2227502" y="2273299"/>
                </a:lnTo>
                <a:close/>
              </a:path>
              <a:path w="2637154" h="2628900">
                <a:moveTo>
                  <a:pt x="2154790" y="2336799"/>
                </a:moveTo>
                <a:lnTo>
                  <a:pt x="481940" y="2336799"/>
                </a:lnTo>
                <a:lnTo>
                  <a:pt x="469495" y="2324099"/>
                </a:lnTo>
                <a:lnTo>
                  <a:pt x="457180" y="2311399"/>
                </a:lnTo>
                <a:lnTo>
                  <a:pt x="444994" y="2298699"/>
                </a:lnTo>
                <a:lnTo>
                  <a:pt x="432939" y="2285999"/>
                </a:lnTo>
                <a:lnTo>
                  <a:pt x="421016" y="2273299"/>
                </a:lnTo>
                <a:lnTo>
                  <a:pt x="2215716" y="2273299"/>
                </a:lnTo>
                <a:lnTo>
                  <a:pt x="2179551" y="2311399"/>
                </a:lnTo>
                <a:lnTo>
                  <a:pt x="2154790" y="2336799"/>
                </a:lnTo>
                <a:close/>
              </a:path>
              <a:path w="2637154" h="2628900">
                <a:moveTo>
                  <a:pt x="2103776" y="2374899"/>
                </a:moveTo>
                <a:lnTo>
                  <a:pt x="532956" y="2374899"/>
                </a:lnTo>
                <a:lnTo>
                  <a:pt x="520019" y="2362199"/>
                </a:lnTo>
                <a:lnTo>
                  <a:pt x="494511" y="2336799"/>
                </a:lnTo>
                <a:lnTo>
                  <a:pt x="2142221" y="2336799"/>
                </a:lnTo>
                <a:lnTo>
                  <a:pt x="2116713" y="2362199"/>
                </a:lnTo>
                <a:lnTo>
                  <a:pt x="2103776" y="2374899"/>
                </a:lnTo>
                <a:close/>
              </a:path>
              <a:path w="2637154" h="2628900">
                <a:moveTo>
                  <a:pt x="2050869" y="2412999"/>
                </a:moveTo>
                <a:lnTo>
                  <a:pt x="585863" y="2412999"/>
                </a:lnTo>
                <a:lnTo>
                  <a:pt x="572467" y="2400299"/>
                </a:lnTo>
                <a:lnTo>
                  <a:pt x="546011" y="2374899"/>
                </a:lnTo>
                <a:lnTo>
                  <a:pt x="2090720" y="2374899"/>
                </a:lnTo>
                <a:lnTo>
                  <a:pt x="2064265" y="2400299"/>
                </a:lnTo>
                <a:lnTo>
                  <a:pt x="2050869" y="2412999"/>
                </a:lnTo>
                <a:close/>
              </a:path>
              <a:path w="2637154" h="2628900">
                <a:moveTo>
                  <a:pt x="2010021" y="2438399"/>
                </a:moveTo>
                <a:lnTo>
                  <a:pt x="626710" y="2438399"/>
                </a:lnTo>
                <a:lnTo>
                  <a:pt x="599373" y="2412999"/>
                </a:lnTo>
                <a:lnTo>
                  <a:pt x="2037359" y="2412999"/>
                </a:lnTo>
                <a:lnTo>
                  <a:pt x="2010021" y="2438399"/>
                </a:lnTo>
                <a:close/>
              </a:path>
              <a:path w="2637154" h="2628900">
                <a:moveTo>
                  <a:pt x="1968234" y="2463799"/>
                </a:moveTo>
                <a:lnTo>
                  <a:pt x="668496" y="2463799"/>
                </a:lnTo>
                <a:lnTo>
                  <a:pt x="640537" y="2438399"/>
                </a:lnTo>
                <a:lnTo>
                  <a:pt x="1996194" y="2438399"/>
                </a:lnTo>
                <a:lnTo>
                  <a:pt x="1968234" y="2463799"/>
                </a:lnTo>
                <a:close/>
              </a:path>
              <a:path w="2637154" h="2628900">
                <a:moveTo>
                  <a:pt x="1939885" y="2476499"/>
                </a:moveTo>
                <a:lnTo>
                  <a:pt x="696846" y="2476499"/>
                </a:lnTo>
                <a:lnTo>
                  <a:pt x="682622" y="2463799"/>
                </a:lnTo>
                <a:lnTo>
                  <a:pt x="1954108" y="2463799"/>
                </a:lnTo>
                <a:lnTo>
                  <a:pt x="1939885" y="2476499"/>
                </a:lnTo>
                <a:close/>
              </a:path>
              <a:path w="2637154" h="2628900">
                <a:moveTo>
                  <a:pt x="1896667" y="2501899"/>
                </a:moveTo>
                <a:lnTo>
                  <a:pt x="740065" y="2501899"/>
                </a:lnTo>
                <a:lnTo>
                  <a:pt x="711163" y="2476499"/>
                </a:lnTo>
                <a:lnTo>
                  <a:pt x="1925569" y="2476499"/>
                </a:lnTo>
                <a:lnTo>
                  <a:pt x="1896667" y="2501899"/>
                </a:lnTo>
                <a:close/>
              </a:path>
              <a:path w="2637154" h="2628900">
                <a:moveTo>
                  <a:pt x="1867413" y="2514599"/>
                </a:moveTo>
                <a:lnTo>
                  <a:pt x="769319" y="2514599"/>
                </a:lnTo>
                <a:lnTo>
                  <a:pt x="754648" y="2501899"/>
                </a:lnTo>
                <a:lnTo>
                  <a:pt x="1882084" y="2501899"/>
                </a:lnTo>
                <a:lnTo>
                  <a:pt x="1867413" y="2514599"/>
                </a:lnTo>
                <a:close/>
              </a:path>
              <a:path w="2637154" h="2628900">
                <a:moveTo>
                  <a:pt x="1837833" y="2527299"/>
                </a:moveTo>
                <a:lnTo>
                  <a:pt x="798899" y="2527299"/>
                </a:lnTo>
                <a:lnTo>
                  <a:pt x="784069" y="2514599"/>
                </a:lnTo>
                <a:lnTo>
                  <a:pt x="1852663" y="2514599"/>
                </a:lnTo>
                <a:lnTo>
                  <a:pt x="1837833" y="2527299"/>
                </a:lnTo>
                <a:close/>
              </a:path>
              <a:path w="2637154" h="2628900">
                <a:moveTo>
                  <a:pt x="1807935" y="2539999"/>
                </a:moveTo>
                <a:lnTo>
                  <a:pt x="828797" y="2539999"/>
                </a:lnTo>
                <a:lnTo>
                  <a:pt x="813810" y="2527299"/>
                </a:lnTo>
                <a:lnTo>
                  <a:pt x="1822922" y="2527299"/>
                </a:lnTo>
                <a:lnTo>
                  <a:pt x="1807935" y="2539999"/>
                </a:lnTo>
                <a:close/>
              </a:path>
              <a:path w="2637154" h="2628900">
                <a:moveTo>
                  <a:pt x="1777745" y="2552699"/>
                </a:moveTo>
                <a:lnTo>
                  <a:pt x="858987" y="2552699"/>
                </a:lnTo>
                <a:lnTo>
                  <a:pt x="843856" y="2539999"/>
                </a:lnTo>
                <a:lnTo>
                  <a:pt x="1792876" y="2539999"/>
                </a:lnTo>
                <a:lnTo>
                  <a:pt x="1777745" y="2552699"/>
                </a:lnTo>
                <a:close/>
              </a:path>
              <a:path w="2637154" h="2628900">
                <a:moveTo>
                  <a:pt x="1731943" y="2565399"/>
                </a:moveTo>
                <a:lnTo>
                  <a:pt x="904789" y="2565399"/>
                </a:lnTo>
                <a:lnTo>
                  <a:pt x="889458" y="2552699"/>
                </a:lnTo>
                <a:lnTo>
                  <a:pt x="1747273" y="2552699"/>
                </a:lnTo>
                <a:lnTo>
                  <a:pt x="1731943" y="2565399"/>
                </a:lnTo>
                <a:close/>
              </a:path>
              <a:path w="2637154" h="2628900">
                <a:moveTo>
                  <a:pt x="1701095" y="2578099"/>
                </a:moveTo>
                <a:lnTo>
                  <a:pt x="935636" y="2578099"/>
                </a:lnTo>
                <a:lnTo>
                  <a:pt x="920182" y="2565399"/>
                </a:lnTo>
                <a:lnTo>
                  <a:pt x="1716550" y="2565399"/>
                </a:lnTo>
                <a:lnTo>
                  <a:pt x="1701095" y="2578099"/>
                </a:lnTo>
                <a:close/>
              </a:path>
              <a:path w="2637154" h="2628900">
                <a:moveTo>
                  <a:pt x="1654399" y="2590799"/>
                </a:moveTo>
                <a:lnTo>
                  <a:pt x="982333" y="2590799"/>
                </a:lnTo>
                <a:lnTo>
                  <a:pt x="966714" y="2578099"/>
                </a:lnTo>
                <a:lnTo>
                  <a:pt x="1670018" y="2578099"/>
                </a:lnTo>
                <a:lnTo>
                  <a:pt x="1654399" y="2590799"/>
                </a:lnTo>
                <a:close/>
              </a:path>
              <a:path w="2637154" h="2628900">
                <a:moveTo>
                  <a:pt x="1607242" y="2603499"/>
                </a:moveTo>
                <a:lnTo>
                  <a:pt x="1029489" y="2603499"/>
                </a:lnTo>
                <a:lnTo>
                  <a:pt x="1013726" y="2590799"/>
                </a:lnTo>
                <a:lnTo>
                  <a:pt x="1623006" y="2590799"/>
                </a:lnTo>
                <a:lnTo>
                  <a:pt x="1607242" y="2603499"/>
                </a:lnTo>
                <a:close/>
              </a:path>
              <a:path w="2637154" h="2628900">
                <a:moveTo>
                  <a:pt x="1543775" y="2616199"/>
                </a:moveTo>
                <a:lnTo>
                  <a:pt x="1092957" y="2616199"/>
                </a:lnTo>
                <a:lnTo>
                  <a:pt x="1077034" y="2603499"/>
                </a:lnTo>
                <a:lnTo>
                  <a:pt x="1559698" y="2603499"/>
                </a:lnTo>
                <a:lnTo>
                  <a:pt x="1543775" y="2616199"/>
                </a:lnTo>
                <a:close/>
              </a:path>
              <a:path w="2637154" h="2628900">
                <a:moveTo>
                  <a:pt x="1447597" y="2628899"/>
                </a:moveTo>
                <a:lnTo>
                  <a:pt x="1189135" y="2628899"/>
                </a:lnTo>
                <a:lnTo>
                  <a:pt x="1173041" y="2616199"/>
                </a:lnTo>
                <a:lnTo>
                  <a:pt x="1463690" y="2616199"/>
                </a:lnTo>
                <a:lnTo>
                  <a:pt x="1447597" y="2628899"/>
                </a:lnTo>
                <a:close/>
              </a:path>
            </a:pathLst>
          </a:custGeom>
          <a:solidFill>
            <a:srgbClr val="878787">
              <a:alpha val="97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6968511" y="3026304"/>
            <a:ext cx="1852295" cy="16548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065" marR="5080" algn="ctr">
              <a:lnSpc>
                <a:spcPct val="121500"/>
              </a:lnSpc>
              <a:spcBef>
                <a:spcPts val="95"/>
              </a:spcBef>
            </a:pPr>
            <a:r>
              <a:rPr sz="1100" spc="75" dirty="0">
                <a:latin typeface="Verdana"/>
                <a:cs typeface="Verdana"/>
              </a:rPr>
              <a:t>Kegiatan  korespondensi </a:t>
            </a:r>
            <a:r>
              <a:rPr sz="1100" spc="55" dirty="0">
                <a:solidFill>
                  <a:srgbClr val="FF662D"/>
                </a:solidFill>
                <a:latin typeface="Verdana"/>
                <a:cs typeface="Verdana"/>
              </a:rPr>
              <a:t>antara  </a:t>
            </a:r>
            <a:r>
              <a:rPr sz="1100" spc="45" dirty="0">
                <a:solidFill>
                  <a:srgbClr val="FF662D"/>
                </a:solidFill>
                <a:latin typeface="Verdana"/>
                <a:cs typeface="Verdana"/>
              </a:rPr>
              <a:t>satu </a:t>
            </a:r>
            <a:r>
              <a:rPr sz="1100" spc="80" dirty="0">
                <a:solidFill>
                  <a:srgbClr val="FF662D"/>
                </a:solidFill>
                <a:latin typeface="Verdana"/>
                <a:cs typeface="Verdana"/>
              </a:rPr>
              <a:t>pihak </a:t>
            </a:r>
            <a:r>
              <a:rPr sz="1100" spc="95" dirty="0">
                <a:solidFill>
                  <a:srgbClr val="FF662D"/>
                </a:solidFill>
                <a:latin typeface="Verdana"/>
                <a:cs typeface="Verdana"/>
              </a:rPr>
              <a:t>dengan  </a:t>
            </a:r>
            <a:r>
              <a:rPr sz="1100" spc="80" dirty="0">
                <a:solidFill>
                  <a:srgbClr val="FF662D"/>
                </a:solidFill>
                <a:latin typeface="Verdana"/>
                <a:cs typeface="Verdana"/>
              </a:rPr>
              <a:t>pihak </a:t>
            </a:r>
            <a:r>
              <a:rPr sz="1100" spc="55" dirty="0">
                <a:solidFill>
                  <a:srgbClr val="FF662D"/>
                </a:solidFill>
                <a:latin typeface="Verdana"/>
                <a:cs typeface="Verdana"/>
              </a:rPr>
              <a:t>yang </a:t>
            </a:r>
            <a:r>
              <a:rPr sz="1100" spc="65" dirty="0">
                <a:solidFill>
                  <a:srgbClr val="FF662D"/>
                </a:solidFill>
                <a:latin typeface="Verdana"/>
                <a:cs typeface="Verdana"/>
              </a:rPr>
              <a:t>lain </a:t>
            </a:r>
            <a:r>
              <a:rPr sz="1100" spc="70" dirty="0">
                <a:solidFill>
                  <a:srgbClr val="FF662D"/>
                </a:solidFill>
                <a:latin typeface="Verdana"/>
                <a:cs typeface="Verdana"/>
              </a:rPr>
              <a:t>baik  </a:t>
            </a:r>
            <a:r>
              <a:rPr sz="1100" spc="50" dirty="0">
                <a:solidFill>
                  <a:srgbClr val="FF662D"/>
                </a:solidFill>
                <a:latin typeface="Verdana"/>
                <a:cs typeface="Verdana"/>
              </a:rPr>
              <a:t>secara </a:t>
            </a:r>
            <a:r>
              <a:rPr sz="1100" spc="75" dirty="0">
                <a:solidFill>
                  <a:srgbClr val="FF662D"/>
                </a:solidFill>
                <a:latin typeface="Verdana"/>
                <a:cs typeface="Verdana"/>
              </a:rPr>
              <a:t>perorangan  </a:t>
            </a:r>
            <a:r>
              <a:rPr sz="1100" spc="114" dirty="0">
                <a:solidFill>
                  <a:srgbClr val="FF662D"/>
                </a:solidFill>
                <a:latin typeface="Verdana"/>
                <a:cs typeface="Verdana"/>
              </a:rPr>
              <a:t>maupun </a:t>
            </a:r>
            <a:r>
              <a:rPr sz="1100" spc="95" dirty="0">
                <a:solidFill>
                  <a:srgbClr val="FF662D"/>
                </a:solidFill>
                <a:latin typeface="Verdana"/>
                <a:cs typeface="Verdana"/>
              </a:rPr>
              <a:t>lembaga</a:t>
            </a:r>
            <a:r>
              <a:rPr sz="1100" spc="-125" dirty="0">
                <a:solidFill>
                  <a:srgbClr val="FF662D"/>
                </a:solidFill>
                <a:latin typeface="Verdana"/>
                <a:cs typeface="Verdana"/>
              </a:rPr>
              <a:t> </a:t>
            </a:r>
            <a:r>
              <a:rPr sz="1100" spc="55" dirty="0">
                <a:solidFill>
                  <a:srgbClr val="FF662D"/>
                </a:solidFill>
                <a:latin typeface="Verdana"/>
                <a:cs typeface="Verdana"/>
              </a:rPr>
              <a:t>yang  </a:t>
            </a:r>
            <a:r>
              <a:rPr sz="1100" spc="70" dirty="0">
                <a:solidFill>
                  <a:srgbClr val="FF662D"/>
                </a:solidFill>
                <a:latin typeface="Verdana"/>
                <a:cs typeface="Verdana"/>
              </a:rPr>
              <a:t>berkaitan </a:t>
            </a:r>
            <a:r>
              <a:rPr sz="1100" spc="95" dirty="0">
                <a:solidFill>
                  <a:srgbClr val="FF662D"/>
                </a:solidFill>
                <a:latin typeface="Verdana"/>
                <a:cs typeface="Verdana"/>
              </a:rPr>
              <a:t>dengan  </a:t>
            </a:r>
            <a:r>
              <a:rPr sz="1100" spc="90" dirty="0">
                <a:solidFill>
                  <a:srgbClr val="FF662D"/>
                </a:solidFill>
                <a:latin typeface="Verdana"/>
                <a:cs typeface="Verdana"/>
              </a:rPr>
              <a:t>dunia</a:t>
            </a:r>
            <a:r>
              <a:rPr sz="1100" spc="15" dirty="0">
                <a:solidFill>
                  <a:srgbClr val="FF662D"/>
                </a:solidFill>
                <a:latin typeface="Verdana"/>
                <a:cs typeface="Verdana"/>
              </a:rPr>
              <a:t> </a:t>
            </a:r>
            <a:r>
              <a:rPr sz="1100" spc="45" dirty="0">
                <a:solidFill>
                  <a:srgbClr val="FF662D"/>
                </a:solidFill>
                <a:latin typeface="Verdana"/>
                <a:cs typeface="Verdana"/>
              </a:rPr>
              <a:t>bisnis</a:t>
            </a:r>
            <a:r>
              <a:rPr sz="1000" spc="45" dirty="0">
                <a:solidFill>
                  <a:srgbClr val="FF662D"/>
                </a:solidFill>
                <a:latin typeface="Arial"/>
                <a:cs typeface="Arial"/>
              </a:rPr>
              <a:t>.</a:t>
            </a:r>
            <a:endParaRPr sz="10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431715" y="1833968"/>
            <a:ext cx="2925885" cy="60080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815340" marR="5080" indent="-803275">
              <a:lnSpc>
                <a:spcPct val="136000"/>
              </a:lnSpc>
              <a:spcBef>
                <a:spcPts val="90"/>
              </a:spcBef>
            </a:pPr>
            <a:r>
              <a:rPr sz="1500" b="1" spc="675" dirty="0">
                <a:solidFill>
                  <a:srgbClr val="FF662D"/>
                </a:solidFill>
                <a:latin typeface="Verdana"/>
                <a:cs typeface="Verdana"/>
              </a:rPr>
              <a:t>K</a:t>
            </a:r>
            <a:r>
              <a:rPr sz="1500" b="1" spc="660" dirty="0">
                <a:solidFill>
                  <a:srgbClr val="FF662D"/>
                </a:solidFill>
                <a:latin typeface="Verdana"/>
                <a:cs typeface="Verdana"/>
              </a:rPr>
              <a:t>O</a:t>
            </a:r>
            <a:r>
              <a:rPr sz="1500" b="1" spc="625" dirty="0">
                <a:solidFill>
                  <a:srgbClr val="FF662D"/>
                </a:solidFill>
                <a:latin typeface="Verdana"/>
                <a:cs typeface="Verdana"/>
              </a:rPr>
              <a:t>R</a:t>
            </a:r>
            <a:r>
              <a:rPr sz="1500" b="1" spc="615" dirty="0">
                <a:solidFill>
                  <a:srgbClr val="FF662D"/>
                </a:solidFill>
                <a:latin typeface="Verdana"/>
                <a:cs typeface="Verdana"/>
              </a:rPr>
              <a:t>E</a:t>
            </a:r>
            <a:r>
              <a:rPr sz="1500" b="1" spc="475" dirty="0">
                <a:solidFill>
                  <a:srgbClr val="FF662D"/>
                </a:solidFill>
                <a:latin typeface="Verdana"/>
                <a:cs typeface="Verdana"/>
              </a:rPr>
              <a:t>S</a:t>
            </a:r>
            <a:r>
              <a:rPr sz="1500" b="1" spc="670" dirty="0">
                <a:solidFill>
                  <a:srgbClr val="FF662D"/>
                </a:solidFill>
                <a:latin typeface="Verdana"/>
                <a:cs typeface="Verdana"/>
              </a:rPr>
              <a:t>P</a:t>
            </a:r>
            <a:r>
              <a:rPr sz="1500" b="1" spc="660" dirty="0">
                <a:solidFill>
                  <a:srgbClr val="FF662D"/>
                </a:solidFill>
                <a:latin typeface="Verdana"/>
                <a:cs typeface="Verdana"/>
              </a:rPr>
              <a:t>O</a:t>
            </a:r>
            <a:r>
              <a:rPr sz="1500" b="1" spc="675" dirty="0">
                <a:solidFill>
                  <a:srgbClr val="FF662D"/>
                </a:solidFill>
                <a:latin typeface="Verdana"/>
                <a:cs typeface="Verdana"/>
              </a:rPr>
              <a:t>N</a:t>
            </a:r>
            <a:r>
              <a:rPr sz="1500" b="1" spc="605" dirty="0">
                <a:solidFill>
                  <a:srgbClr val="FF662D"/>
                </a:solidFill>
                <a:latin typeface="Verdana"/>
                <a:cs typeface="Verdana"/>
              </a:rPr>
              <a:t>D</a:t>
            </a:r>
            <a:r>
              <a:rPr sz="1500" b="1" spc="615" dirty="0">
                <a:solidFill>
                  <a:srgbClr val="FF662D"/>
                </a:solidFill>
                <a:latin typeface="Verdana"/>
                <a:cs typeface="Verdana"/>
              </a:rPr>
              <a:t>E</a:t>
            </a:r>
            <a:r>
              <a:rPr sz="1500" b="1" spc="675" dirty="0">
                <a:solidFill>
                  <a:srgbClr val="FF662D"/>
                </a:solidFill>
                <a:latin typeface="Verdana"/>
                <a:cs typeface="Verdana"/>
              </a:rPr>
              <a:t>N</a:t>
            </a:r>
            <a:r>
              <a:rPr sz="1500" b="1" spc="475" dirty="0">
                <a:solidFill>
                  <a:srgbClr val="FF662D"/>
                </a:solidFill>
                <a:latin typeface="Verdana"/>
                <a:cs typeface="Verdana"/>
              </a:rPr>
              <a:t>S</a:t>
            </a:r>
            <a:r>
              <a:rPr sz="1500" b="1" spc="40" dirty="0">
                <a:solidFill>
                  <a:srgbClr val="FF662D"/>
                </a:solidFill>
                <a:latin typeface="Verdana"/>
                <a:cs typeface="Verdana"/>
              </a:rPr>
              <a:t>I  </a:t>
            </a:r>
            <a:r>
              <a:rPr sz="1500" b="1" spc="335" dirty="0">
                <a:solidFill>
                  <a:srgbClr val="FF662D"/>
                </a:solidFill>
                <a:latin typeface="Verdana"/>
                <a:cs typeface="Verdana"/>
              </a:rPr>
              <a:t>BI</a:t>
            </a:r>
            <a:r>
              <a:rPr sz="1500" b="1" spc="-375" dirty="0">
                <a:solidFill>
                  <a:srgbClr val="FF662D"/>
                </a:solidFill>
                <a:latin typeface="Verdana"/>
                <a:cs typeface="Verdana"/>
              </a:rPr>
              <a:t> </a:t>
            </a:r>
            <a:r>
              <a:rPr sz="1500" b="1" spc="400" dirty="0">
                <a:solidFill>
                  <a:srgbClr val="FF662D"/>
                </a:solidFill>
                <a:latin typeface="Verdana"/>
                <a:cs typeface="Verdana"/>
              </a:rPr>
              <a:t>SNI</a:t>
            </a:r>
            <a:r>
              <a:rPr sz="1500" b="1" spc="-370" dirty="0">
                <a:solidFill>
                  <a:srgbClr val="FF662D"/>
                </a:solidFill>
                <a:latin typeface="Verdana"/>
                <a:cs typeface="Verdana"/>
              </a:rPr>
              <a:t> </a:t>
            </a:r>
            <a:r>
              <a:rPr sz="1500" b="1" spc="335" dirty="0">
                <a:solidFill>
                  <a:srgbClr val="FF662D"/>
                </a:solidFill>
                <a:latin typeface="Verdana"/>
                <a:cs typeface="Verdana"/>
              </a:rPr>
              <a:t>S</a:t>
            </a:r>
            <a:endParaRPr sz="1500" b="1" dirty="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067470" y="888545"/>
            <a:ext cx="7610475" cy="0"/>
          </a:xfrm>
          <a:custGeom>
            <a:avLst/>
            <a:gdLst/>
            <a:ahLst/>
            <a:cxnLst/>
            <a:rect l="l" t="t" r="r" b="b"/>
            <a:pathLst>
              <a:path w="7610475">
                <a:moveTo>
                  <a:pt x="0" y="0"/>
                </a:moveTo>
                <a:lnTo>
                  <a:pt x="7610475" y="0"/>
                </a:lnTo>
              </a:path>
            </a:pathLst>
          </a:custGeom>
          <a:ln w="28574">
            <a:solidFill>
              <a:srgbClr val="FF662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3857640" cy="73151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4317441" y="1237175"/>
            <a:ext cx="4275455" cy="14255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33200"/>
              </a:lnSpc>
              <a:spcBef>
                <a:spcPts val="100"/>
              </a:spcBef>
            </a:pPr>
            <a:r>
              <a:rPr sz="2300" spc="1005" dirty="0">
                <a:solidFill>
                  <a:srgbClr val="FF662D"/>
                </a:solidFill>
                <a:latin typeface="Verdana"/>
                <a:cs typeface="Verdana"/>
              </a:rPr>
              <a:t>P</a:t>
            </a:r>
            <a:r>
              <a:rPr sz="2300" spc="919" dirty="0">
                <a:solidFill>
                  <a:srgbClr val="FF662D"/>
                </a:solidFill>
                <a:latin typeface="Verdana"/>
                <a:cs typeface="Verdana"/>
              </a:rPr>
              <a:t>E</a:t>
            </a:r>
            <a:r>
              <a:rPr sz="2300" spc="1010" dirty="0">
                <a:solidFill>
                  <a:srgbClr val="FF662D"/>
                </a:solidFill>
                <a:latin typeface="Verdana"/>
                <a:cs typeface="Verdana"/>
              </a:rPr>
              <a:t>N</a:t>
            </a:r>
            <a:r>
              <a:rPr sz="2300" spc="810" dirty="0">
                <a:solidFill>
                  <a:srgbClr val="FF662D"/>
                </a:solidFill>
                <a:latin typeface="Verdana"/>
                <a:cs typeface="Verdana"/>
              </a:rPr>
              <a:t>G</a:t>
            </a:r>
            <a:r>
              <a:rPr sz="2300" spc="919" dirty="0">
                <a:solidFill>
                  <a:srgbClr val="FF662D"/>
                </a:solidFill>
                <a:latin typeface="Verdana"/>
                <a:cs typeface="Verdana"/>
              </a:rPr>
              <a:t>E</a:t>
            </a:r>
            <a:r>
              <a:rPr sz="2300" spc="730" dirty="0">
                <a:solidFill>
                  <a:srgbClr val="FF662D"/>
                </a:solidFill>
                <a:latin typeface="Verdana"/>
                <a:cs typeface="Verdana"/>
              </a:rPr>
              <a:t>L</a:t>
            </a:r>
            <a:r>
              <a:rPr sz="2300" spc="985" dirty="0">
                <a:solidFill>
                  <a:srgbClr val="FF662D"/>
                </a:solidFill>
                <a:latin typeface="Verdana"/>
                <a:cs typeface="Verdana"/>
              </a:rPr>
              <a:t>O</a:t>
            </a:r>
            <a:r>
              <a:rPr sz="2300" spc="1190" dirty="0">
                <a:solidFill>
                  <a:srgbClr val="FF662D"/>
                </a:solidFill>
                <a:latin typeface="Verdana"/>
                <a:cs typeface="Verdana"/>
              </a:rPr>
              <a:t>M</a:t>
            </a:r>
            <a:r>
              <a:rPr sz="2300" spc="1005" dirty="0">
                <a:solidFill>
                  <a:srgbClr val="FF662D"/>
                </a:solidFill>
                <a:latin typeface="Verdana"/>
                <a:cs typeface="Verdana"/>
              </a:rPr>
              <a:t>P</a:t>
            </a:r>
            <a:r>
              <a:rPr sz="2300" spc="985" dirty="0">
                <a:solidFill>
                  <a:srgbClr val="FF662D"/>
                </a:solidFill>
                <a:latin typeface="Verdana"/>
                <a:cs typeface="Verdana"/>
              </a:rPr>
              <a:t>O</a:t>
            </a:r>
            <a:r>
              <a:rPr sz="2300" spc="1015" dirty="0">
                <a:solidFill>
                  <a:srgbClr val="FF662D"/>
                </a:solidFill>
                <a:latin typeface="Verdana"/>
                <a:cs typeface="Verdana"/>
              </a:rPr>
              <a:t>K</a:t>
            </a:r>
            <a:r>
              <a:rPr sz="2300" spc="1110" dirty="0">
                <a:solidFill>
                  <a:srgbClr val="FF662D"/>
                </a:solidFill>
                <a:latin typeface="Verdana"/>
                <a:cs typeface="Verdana"/>
              </a:rPr>
              <a:t>A</a:t>
            </a:r>
            <a:r>
              <a:rPr sz="2300" spc="509" dirty="0">
                <a:solidFill>
                  <a:srgbClr val="FF662D"/>
                </a:solidFill>
                <a:latin typeface="Verdana"/>
                <a:cs typeface="Verdana"/>
              </a:rPr>
              <a:t>N  </a:t>
            </a:r>
            <a:r>
              <a:rPr sz="2300" spc="850" dirty="0">
                <a:solidFill>
                  <a:srgbClr val="FF662D"/>
                </a:solidFill>
                <a:latin typeface="Verdana"/>
                <a:cs typeface="Verdana"/>
              </a:rPr>
              <a:t>SURAT </a:t>
            </a:r>
            <a:r>
              <a:rPr sz="2300" spc="930" dirty="0">
                <a:solidFill>
                  <a:srgbClr val="FF662D"/>
                </a:solidFill>
                <a:latin typeface="Verdana"/>
                <a:cs typeface="Verdana"/>
              </a:rPr>
              <a:t>MENURUT  </a:t>
            </a:r>
            <a:r>
              <a:rPr sz="2300" spc="1000" dirty="0">
                <a:solidFill>
                  <a:srgbClr val="FF662D"/>
                </a:solidFill>
                <a:latin typeface="Verdana"/>
                <a:cs typeface="Verdana"/>
              </a:rPr>
              <a:t>WUJUDNYA</a:t>
            </a:r>
            <a:endParaRPr sz="2300">
              <a:latin typeface="Verdana"/>
              <a:cs typeface="Verdana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420621" y="3310371"/>
            <a:ext cx="85725" cy="8572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420621" y="3681846"/>
            <a:ext cx="85725" cy="8572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420621" y="4053321"/>
            <a:ext cx="85725" cy="8572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420621" y="4424796"/>
            <a:ext cx="85725" cy="8572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420621" y="4796271"/>
            <a:ext cx="85725" cy="8572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420621" y="5167746"/>
            <a:ext cx="85725" cy="8572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4649766" y="3100374"/>
            <a:ext cx="4215130" cy="225425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1863089">
              <a:lnSpc>
                <a:spcPct val="125000"/>
              </a:lnSpc>
              <a:spcBef>
                <a:spcPts val="90"/>
              </a:spcBef>
            </a:pPr>
            <a:r>
              <a:rPr sz="1950" spc="85" dirty="0">
                <a:latin typeface="Verdana"/>
                <a:cs typeface="Verdana"/>
              </a:rPr>
              <a:t>Surat</a:t>
            </a:r>
            <a:r>
              <a:rPr sz="1950" dirty="0">
                <a:latin typeface="Verdana"/>
                <a:cs typeface="Verdana"/>
              </a:rPr>
              <a:t> </a:t>
            </a:r>
            <a:r>
              <a:rPr sz="1950" spc="165" dirty="0">
                <a:latin typeface="Verdana"/>
                <a:cs typeface="Verdana"/>
              </a:rPr>
              <a:t>bersampul  </a:t>
            </a:r>
            <a:r>
              <a:rPr sz="1950" spc="120" dirty="0">
                <a:latin typeface="Verdana"/>
                <a:cs typeface="Verdana"/>
              </a:rPr>
              <a:t>Kartu </a:t>
            </a:r>
            <a:r>
              <a:rPr sz="1950" spc="135" dirty="0">
                <a:latin typeface="Verdana"/>
                <a:cs typeface="Verdana"/>
              </a:rPr>
              <a:t>pos  </a:t>
            </a:r>
            <a:r>
              <a:rPr sz="1950" spc="120" dirty="0">
                <a:latin typeface="Verdana"/>
                <a:cs typeface="Verdana"/>
              </a:rPr>
              <a:t>Warkat</a:t>
            </a:r>
            <a:r>
              <a:rPr sz="1950" spc="45" dirty="0">
                <a:latin typeface="Verdana"/>
                <a:cs typeface="Verdana"/>
              </a:rPr>
              <a:t> </a:t>
            </a:r>
            <a:r>
              <a:rPr sz="1950" spc="145" dirty="0">
                <a:latin typeface="Verdana"/>
                <a:cs typeface="Verdana"/>
              </a:rPr>
              <a:t>Pos</a:t>
            </a:r>
            <a:endParaRPr sz="1950">
              <a:latin typeface="Verdana"/>
              <a:cs typeface="Verdana"/>
            </a:endParaRPr>
          </a:p>
          <a:p>
            <a:pPr marL="12700" marR="5080">
              <a:lnSpc>
                <a:spcPct val="125000"/>
              </a:lnSpc>
            </a:pPr>
            <a:r>
              <a:rPr sz="1950" spc="140" dirty="0">
                <a:latin typeface="Verdana"/>
                <a:cs typeface="Verdana"/>
              </a:rPr>
              <a:t>Telegram </a:t>
            </a:r>
            <a:r>
              <a:rPr sz="1800" spc="160" dirty="0">
                <a:latin typeface="Arial"/>
                <a:cs typeface="Arial"/>
              </a:rPr>
              <a:t>&amp; </a:t>
            </a:r>
            <a:r>
              <a:rPr sz="1950" spc="90" dirty="0">
                <a:latin typeface="Verdana"/>
                <a:cs typeface="Verdana"/>
              </a:rPr>
              <a:t>Teleks  </a:t>
            </a:r>
            <a:r>
              <a:rPr sz="1950" spc="225" dirty="0">
                <a:latin typeface="Verdana"/>
                <a:cs typeface="Verdana"/>
              </a:rPr>
              <a:t>Memorandum </a:t>
            </a:r>
            <a:r>
              <a:rPr sz="1800" spc="210" dirty="0">
                <a:latin typeface="Arial"/>
                <a:cs typeface="Arial"/>
              </a:rPr>
              <a:t>(</a:t>
            </a:r>
            <a:r>
              <a:rPr sz="1950" spc="210" dirty="0">
                <a:latin typeface="Verdana"/>
                <a:cs typeface="Verdana"/>
              </a:rPr>
              <a:t>Memo</a:t>
            </a:r>
            <a:r>
              <a:rPr sz="1800" spc="210" dirty="0">
                <a:latin typeface="Arial"/>
                <a:cs typeface="Arial"/>
              </a:rPr>
              <a:t>) </a:t>
            </a:r>
            <a:r>
              <a:rPr sz="1800" spc="160" dirty="0">
                <a:latin typeface="Arial"/>
                <a:cs typeface="Arial"/>
              </a:rPr>
              <a:t>&amp;</a:t>
            </a:r>
            <a:r>
              <a:rPr sz="1800" spc="45" dirty="0">
                <a:latin typeface="Arial"/>
                <a:cs typeface="Arial"/>
              </a:rPr>
              <a:t> </a:t>
            </a:r>
            <a:r>
              <a:rPr sz="1950" spc="160" dirty="0">
                <a:latin typeface="Verdana"/>
                <a:cs typeface="Verdana"/>
              </a:rPr>
              <a:t>Nota  </a:t>
            </a:r>
            <a:r>
              <a:rPr sz="1950" spc="85" dirty="0">
                <a:latin typeface="Verdana"/>
                <a:cs typeface="Verdana"/>
              </a:rPr>
              <a:t>Surat </a:t>
            </a:r>
            <a:r>
              <a:rPr sz="1950" spc="160" dirty="0">
                <a:latin typeface="Verdana"/>
                <a:cs typeface="Verdana"/>
              </a:rPr>
              <a:t>tanda</a:t>
            </a:r>
            <a:r>
              <a:rPr sz="1950" spc="15" dirty="0">
                <a:latin typeface="Verdana"/>
                <a:cs typeface="Verdana"/>
              </a:rPr>
              <a:t> </a:t>
            </a:r>
            <a:r>
              <a:rPr sz="1950" spc="155" dirty="0">
                <a:latin typeface="Verdana"/>
                <a:cs typeface="Verdana"/>
              </a:rPr>
              <a:t>bukti</a:t>
            </a:r>
            <a:endParaRPr sz="195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067470" y="1467043"/>
            <a:ext cx="7610475" cy="0"/>
          </a:xfrm>
          <a:custGeom>
            <a:avLst/>
            <a:gdLst/>
            <a:ahLst/>
            <a:cxnLst/>
            <a:rect l="l" t="t" r="r" b="b"/>
            <a:pathLst>
              <a:path w="7610475">
                <a:moveTo>
                  <a:pt x="0" y="0"/>
                </a:moveTo>
                <a:lnTo>
                  <a:pt x="7610475" y="0"/>
                </a:lnTo>
              </a:path>
            </a:pathLst>
          </a:custGeom>
          <a:ln w="28574">
            <a:solidFill>
              <a:srgbClr val="FF662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01537" y="1843589"/>
            <a:ext cx="4506595" cy="10731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34800"/>
              </a:lnSpc>
              <a:spcBef>
                <a:spcPts val="95"/>
              </a:spcBef>
            </a:pPr>
            <a:r>
              <a:rPr sz="2550" spc="985" dirty="0">
                <a:solidFill>
                  <a:srgbClr val="FF662D"/>
                </a:solidFill>
                <a:latin typeface="Verdana"/>
                <a:cs typeface="Verdana"/>
              </a:rPr>
              <a:t>SURAT</a:t>
            </a:r>
            <a:r>
              <a:rPr sz="2550" spc="365" dirty="0">
                <a:solidFill>
                  <a:srgbClr val="FF662D"/>
                </a:solidFill>
                <a:latin typeface="Verdana"/>
                <a:cs typeface="Verdana"/>
              </a:rPr>
              <a:t> </a:t>
            </a:r>
            <a:r>
              <a:rPr sz="2550" spc="1075" dirty="0">
                <a:solidFill>
                  <a:srgbClr val="FF662D"/>
                </a:solidFill>
                <a:latin typeface="Verdana"/>
                <a:cs typeface="Verdana"/>
              </a:rPr>
              <a:t>MENURUT  </a:t>
            </a:r>
            <a:r>
              <a:rPr sz="2550" spc="1055" dirty="0">
                <a:solidFill>
                  <a:srgbClr val="FF662D"/>
                </a:solidFill>
                <a:latin typeface="Verdana"/>
                <a:cs typeface="Verdana"/>
              </a:rPr>
              <a:t>PEMAKAI</a:t>
            </a:r>
            <a:r>
              <a:rPr sz="2550" spc="-660" dirty="0">
                <a:solidFill>
                  <a:srgbClr val="FF662D"/>
                </a:solidFill>
                <a:latin typeface="Verdana"/>
                <a:cs typeface="Verdana"/>
              </a:rPr>
              <a:t> </a:t>
            </a:r>
            <a:r>
              <a:rPr sz="2550" spc="1155" dirty="0">
                <a:solidFill>
                  <a:srgbClr val="FF662D"/>
                </a:solidFill>
                <a:latin typeface="Verdana"/>
                <a:cs typeface="Verdana"/>
              </a:rPr>
              <a:t>ANNYA</a:t>
            </a:r>
            <a:endParaRPr sz="2550">
              <a:latin typeface="Verdana"/>
              <a:cs typeface="Verdana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619012" y="3503584"/>
            <a:ext cx="85725" cy="8572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619012" y="3875059"/>
            <a:ext cx="85725" cy="8572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19012" y="4246534"/>
            <a:ext cx="85725" cy="8572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19012" y="4618009"/>
            <a:ext cx="85725" cy="8572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848157" y="3293587"/>
            <a:ext cx="1854835" cy="151130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25000"/>
              </a:lnSpc>
              <a:spcBef>
                <a:spcPts val="90"/>
              </a:spcBef>
            </a:pPr>
            <a:r>
              <a:rPr sz="1950" spc="85" dirty="0">
                <a:latin typeface="Verdana"/>
                <a:cs typeface="Verdana"/>
              </a:rPr>
              <a:t>Surat</a:t>
            </a:r>
            <a:r>
              <a:rPr sz="1950" spc="-20" dirty="0">
                <a:latin typeface="Verdana"/>
                <a:cs typeface="Verdana"/>
              </a:rPr>
              <a:t> </a:t>
            </a:r>
            <a:r>
              <a:rPr sz="1950" spc="165" dirty="0">
                <a:latin typeface="Verdana"/>
                <a:cs typeface="Verdana"/>
              </a:rPr>
              <a:t>Pribadi  </a:t>
            </a:r>
            <a:r>
              <a:rPr sz="1950" spc="85" dirty="0">
                <a:latin typeface="Verdana"/>
                <a:cs typeface="Verdana"/>
              </a:rPr>
              <a:t>Surat </a:t>
            </a:r>
            <a:r>
              <a:rPr sz="1950" spc="120" dirty="0">
                <a:latin typeface="Verdana"/>
                <a:cs typeface="Verdana"/>
              </a:rPr>
              <a:t>Dinas  </a:t>
            </a:r>
            <a:r>
              <a:rPr sz="1950" spc="85" dirty="0">
                <a:latin typeface="Verdana"/>
                <a:cs typeface="Verdana"/>
              </a:rPr>
              <a:t>Surat </a:t>
            </a:r>
            <a:r>
              <a:rPr sz="1950" spc="105" dirty="0">
                <a:latin typeface="Verdana"/>
                <a:cs typeface="Verdana"/>
              </a:rPr>
              <a:t>Bisnis  </a:t>
            </a:r>
            <a:r>
              <a:rPr sz="1950" spc="85" dirty="0">
                <a:latin typeface="Verdana"/>
                <a:cs typeface="Verdana"/>
              </a:rPr>
              <a:t>Surat</a:t>
            </a:r>
            <a:r>
              <a:rPr sz="1950" spc="25" dirty="0">
                <a:latin typeface="Verdana"/>
                <a:cs typeface="Verdana"/>
              </a:rPr>
              <a:t> </a:t>
            </a:r>
            <a:r>
              <a:rPr sz="1950" spc="85" dirty="0">
                <a:latin typeface="Verdana"/>
                <a:cs typeface="Verdana"/>
              </a:rPr>
              <a:t>Sosial</a:t>
            </a:r>
            <a:endParaRPr sz="1950">
              <a:latin typeface="Verdana"/>
              <a:cs typeface="Verdana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5900866" y="0"/>
            <a:ext cx="3852732" cy="7315199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067470" y="776580"/>
            <a:ext cx="7610475" cy="0"/>
          </a:xfrm>
          <a:custGeom>
            <a:avLst/>
            <a:gdLst/>
            <a:ahLst/>
            <a:cxnLst/>
            <a:rect l="l" t="t" r="r" b="b"/>
            <a:pathLst>
              <a:path w="7610475">
                <a:moveTo>
                  <a:pt x="0" y="0"/>
                </a:moveTo>
                <a:lnTo>
                  <a:pt x="7610475" y="0"/>
                </a:lnTo>
              </a:path>
            </a:pathLst>
          </a:custGeom>
          <a:ln w="28574">
            <a:solidFill>
              <a:srgbClr val="FF662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1"/>
            <a:ext cx="3857640" cy="731519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4428022" y="1247861"/>
            <a:ext cx="4084320" cy="1636395"/>
          </a:xfrm>
          <a:prstGeom prst="rect">
            <a:avLst/>
          </a:prstGeom>
        </p:spPr>
        <p:txBody>
          <a:bodyPr vert="horz" wrap="square" lIns="0" tIns="41910" rIns="0" bIns="0" rtlCol="0">
            <a:spAutoFit/>
          </a:bodyPr>
          <a:lstStyle/>
          <a:p>
            <a:pPr marL="12700" marR="5080">
              <a:lnSpc>
                <a:spcPts val="3150"/>
              </a:lnSpc>
              <a:spcBef>
                <a:spcPts val="330"/>
              </a:spcBef>
              <a:tabLst>
                <a:tab pos="2105025" algn="l"/>
              </a:tabLst>
            </a:pPr>
            <a:r>
              <a:rPr sz="2000" spc="850" dirty="0">
                <a:solidFill>
                  <a:srgbClr val="FF662D"/>
                </a:solidFill>
                <a:latin typeface="Verdana"/>
                <a:cs typeface="Verdana"/>
              </a:rPr>
              <a:t>PENGELOMPOKAN  </a:t>
            </a:r>
            <a:r>
              <a:rPr sz="2000" spc="755" dirty="0">
                <a:solidFill>
                  <a:srgbClr val="FF662D"/>
                </a:solidFill>
                <a:latin typeface="Verdana"/>
                <a:cs typeface="Verdana"/>
              </a:rPr>
              <a:t>SURAT </a:t>
            </a:r>
            <a:r>
              <a:rPr sz="2000" spc="825" dirty="0">
                <a:solidFill>
                  <a:srgbClr val="FF662D"/>
                </a:solidFill>
                <a:latin typeface="Verdana"/>
                <a:cs typeface="Verdana"/>
              </a:rPr>
              <a:t>MENURUT  </a:t>
            </a:r>
            <a:r>
              <a:rPr sz="2000" spc="890" dirty="0">
                <a:solidFill>
                  <a:srgbClr val="FF662D"/>
                </a:solidFill>
                <a:latin typeface="Verdana"/>
                <a:cs typeface="Verdana"/>
              </a:rPr>
              <a:t>BANYAKNYA  </a:t>
            </a:r>
            <a:r>
              <a:rPr sz="2400" spc="360" dirty="0">
                <a:solidFill>
                  <a:srgbClr val="FF662D"/>
                </a:solidFill>
                <a:latin typeface="Arial"/>
                <a:cs typeface="Arial"/>
              </a:rPr>
              <a:t>(</a:t>
            </a:r>
            <a:r>
              <a:rPr sz="2000" spc="785" dirty="0">
                <a:solidFill>
                  <a:srgbClr val="FF662D"/>
                </a:solidFill>
                <a:latin typeface="Verdana"/>
                <a:cs typeface="Verdana"/>
              </a:rPr>
              <a:t>J</a:t>
            </a:r>
            <a:r>
              <a:rPr sz="2000" spc="850" dirty="0">
                <a:solidFill>
                  <a:srgbClr val="FF662D"/>
                </a:solidFill>
                <a:latin typeface="Verdana"/>
                <a:cs typeface="Verdana"/>
              </a:rPr>
              <a:t>U</a:t>
            </a:r>
            <a:r>
              <a:rPr sz="2000" spc="1055" dirty="0">
                <a:solidFill>
                  <a:srgbClr val="FF662D"/>
                </a:solidFill>
                <a:latin typeface="Verdana"/>
                <a:cs typeface="Verdana"/>
              </a:rPr>
              <a:t>M</a:t>
            </a:r>
            <a:r>
              <a:rPr sz="2000" spc="645" dirty="0">
                <a:solidFill>
                  <a:srgbClr val="FF662D"/>
                </a:solidFill>
                <a:latin typeface="Verdana"/>
                <a:cs typeface="Verdana"/>
              </a:rPr>
              <a:t>L</a:t>
            </a:r>
            <a:r>
              <a:rPr sz="2000" spc="980" dirty="0">
                <a:solidFill>
                  <a:srgbClr val="FF662D"/>
                </a:solidFill>
                <a:latin typeface="Verdana"/>
                <a:cs typeface="Verdana"/>
              </a:rPr>
              <a:t>A</a:t>
            </a:r>
            <a:r>
              <a:rPr sz="2000" spc="890" dirty="0">
                <a:solidFill>
                  <a:srgbClr val="FF662D"/>
                </a:solidFill>
                <a:latin typeface="Verdana"/>
                <a:cs typeface="Verdana"/>
              </a:rPr>
              <a:t>H</a:t>
            </a:r>
            <a:r>
              <a:rPr sz="2400" spc="200" dirty="0">
                <a:solidFill>
                  <a:srgbClr val="FF662D"/>
                </a:solidFill>
                <a:latin typeface="Arial"/>
                <a:cs typeface="Arial"/>
              </a:rPr>
              <a:t>)</a:t>
            </a:r>
            <a:r>
              <a:rPr sz="2400" dirty="0">
                <a:solidFill>
                  <a:srgbClr val="FF662D"/>
                </a:solidFill>
                <a:latin typeface="Arial"/>
                <a:cs typeface="Arial"/>
              </a:rPr>
              <a:t>	</a:t>
            </a:r>
            <a:r>
              <a:rPr sz="2000" spc="630" dirty="0">
                <a:solidFill>
                  <a:srgbClr val="FF662D"/>
                </a:solidFill>
                <a:latin typeface="Verdana"/>
                <a:cs typeface="Verdana"/>
              </a:rPr>
              <a:t>S</a:t>
            </a:r>
            <a:r>
              <a:rPr sz="2000" spc="980" dirty="0">
                <a:solidFill>
                  <a:srgbClr val="FF662D"/>
                </a:solidFill>
                <a:latin typeface="Verdana"/>
                <a:cs typeface="Verdana"/>
              </a:rPr>
              <a:t>A</a:t>
            </a:r>
            <a:r>
              <a:rPr sz="2000" spc="630" dirty="0">
                <a:solidFill>
                  <a:srgbClr val="FF662D"/>
                </a:solidFill>
                <a:latin typeface="Verdana"/>
                <a:cs typeface="Verdana"/>
              </a:rPr>
              <a:t>S</a:t>
            </a:r>
            <a:r>
              <a:rPr sz="2000" spc="980" dirty="0">
                <a:solidFill>
                  <a:srgbClr val="FF662D"/>
                </a:solidFill>
                <a:latin typeface="Verdana"/>
                <a:cs typeface="Verdana"/>
              </a:rPr>
              <a:t>A</a:t>
            </a:r>
            <a:r>
              <a:rPr sz="2000" spc="830" dirty="0">
                <a:solidFill>
                  <a:srgbClr val="FF662D"/>
                </a:solidFill>
                <a:latin typeface="Verdana"/>
                <a:cs typeface="Verdana"/>
              </a:rPr>
              <a:t>R</a:t>
            </a:r>
            <a:r>
              <a:rPr sz="2000" spc="980" dirty="0">
                <a:solidFill>
                  <a:srgbClr val="FF662D"/>
                </a:solidFill>
                <a:latin typeface="Verdana"/>
                <a:cs typeface="Verdana"/>
              </a:rPr>
              <a:t>A</a:t>
            </a:r>
            <a:r>
              <a:rPr sz="2000" spc="700" dirty="0">
                <a:solidFill>
                  <a:srgbClr val="FF662D"/>
                </a:solidFill>
                <a:latin typeface="Verdana"/>
                <a:cs typeface="Verdana"/>
              </a:rPr>
              <a:t>N</a:t>
            </a:r>
            <a:endParaRPr sz="2000">
              <a:latin typeface="Verdana"/>
              <a:cs typeface="Verdana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532574" y="3517574"/>
            <a:ext cx="85725" cy="8572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532574" y="3889049"/>
            <a:ext cx="85725" cy="8572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532574" y="4260524"/>
            <a:ext cx="85725" cy="8572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4761719" y="3307577"/>
            <a:ext cx="2861945" cy="11398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1021715">
              <a:lnSpc>
                <a:spcPct val="125000"/>
              </a:lnSpc>
              <a:spcBef>
                <a:spcPts val="90"/>
              </a:spcBef>
            </a:pPr>
            <a:r>
              <a:rPr sz="1950" spc="85" dirty="0">
                <a:latin typeface="Verdana"/>
                <a:cs typeface="Verdana"/>
              </a:rPr>
              <a:t>Surat </a:t>
            </a:r>
            <a:r>
              <a:rPr sz="1950" spc="105" dirty="0">
                <a:latin typeface="Verdana"/>
                <a:cs typeface="Verdana"/>
              </a:rPr>
              <a:t>Biasa  </a:t>
            </a:r>
            <a:r>
              <a:rPr sz="1950" spc="85" dirty="0">
                <a:latin typeface="Verdana"/>
                <a:cs typeface="Verdana"/>
              </a:rPr>
              <a:t>Surat</a:t>
            </a:r>
            <a:r>
              <a:rPr sz="1950" spc="-15" dirty="0">
                <a:latin typeface="Verdana"/>
                <a:cs typeface="Verdana"/>
              </a:rPr>
              <a:t> </a:t>
            </a:r>
            <a:r>
              <a:rPr sz="1950" spc="150" dirty="0">
                <a:latin typeface="Verdana"/>
                <a:cs typeface="Verdana"/>
              </a:rPr>
              <a:t>Edaran</a:t>
            </a:r>
            <a:endParaRPr sz="195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585"/>
              </a:spcBef>
            </a:pPr>
            <a:r>
              <a:rPr sz="1950" spc="85" dirty="0">
                <a:latin typeface="Verdana"/>
                <a:cs typeface="Verdana"/>
              </a:rPr>
              <a:t>Surat</a:t>
            </a:r>
            <a:r>
              <a:rPr sz="1950" spc="-10" dirty="0">
                <a:latin typeface="Verdana"/>
                <a:cs typeface="Verdana"/>
              </a:rPr>
              <a:t> </a:t>
            </a:r>
            <a:r>
              <a:rPr sz="1950" spc="229" dirty="0">
                <a:latin typeface="Verdana"/>
                <a:cs typeface="Verdana"/>
              </a:rPr>
              <a:t>Pengumuman</a:t>
            </a:r>
            <a:endParaRPr sz="195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08391" y="963089"/>
            <a:ext cx="5999480" cy="141605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34200"/>
              </a:lnSpc>
              <a:spcBef>
                <a:spcPts val="90"/>
              </a:spcBef>
            </a:pPr>
            <a:r>
              <a:rPr sz="3400" spc="1315" dirty="0">
                <a:solidFill>
                  <a:srgbClr val="FF662D"/>
                </a:solidFill>
                <a:latin typeface="Verdana"/>
                <a:cs typeface="Verdana"/>
              </a:rPr>
              <a:t>SURAT</a:t>
            </a:r>
            <a:r>
              <a:rPr sz="3400" spc="520" dirty="0">
                <a:solidFill>
                  <a:srgbClr val="FF662D"/>
                </a:solidFill>
                <a:latin typeface="Verdana"/>
                <a:cs typeface="Verdana"/>
              </a:rPr>
              <a:t> </a:t>
            </a:r>
            <a:r>
              <a:rPr sz="3400" spc="1435" dirty="0">
                <a:solidFill>
                  <a:srgbClr val="FF662D"/>
                </a:solidFill>
                <a:latin typeface="Verdana"/>
                <a:cs typeface="Verdana"/>
              </a:rPr>
              <a:t>MENURUT  </a:t>
            </a:r>
            <a:r>
              <a:rPr sz="3400" spc="595" dirty="0">
                <a:solidFill>
                  <a:srgbClr val="FF662D"/>
                </a:solidFill>
                <a:latin typeface="Verdana"/>
                <a:cs typeface="Verdana"/>
              </a:rPr>
              <a:t>SI</a:t>
            </a:r>
            <a:r>
              <a:rPr sz="3400" spc="-865" dirty="0">
                <a:solidFill>
                  <a:srgbClr val="FF662D"/>
                </a:solidFill>
                <a:latin typeface="Verdana"/>
                <a:cs typeface="Verdana"/>
              </a:rPr>
              <a:t> </a:t>
            </a:r>
            <a:r>
              <a:rPr sz="3400" spc="1430" dirty="0">
                <a:solidFill>
                  <a:srgbClr val="FF662D"/>
                </a:solidFill>
                <a:latin typeface="Verdana"/>
                <a:cs typeface="Verdana"/>
              </a:rPr>
              <a:t>FATNYA</a:t>
            </a:r>
            <a:endParaRPr sz="3400">
              <a:latin typeface="Verdana"/>
              <a:cs typeface="Verdana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876242" y="2692639"/>
            <a:ext cx="76200" cy="762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76242" y="3006964"/>
            <a:ext cx="76200" cy="762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76242" y="3321289"/>
            <a:ext cx="76200" cy="762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086337" y="2523344"/>
            <a:ext cx="3507104" cy="968375"/>
          </a:xfrm>
          <a:prstGeom prst="rect">
            <a:avLst/>
          </a:prstGeom>
        </p:spPr>
        <p:txBody>
          <a:bodyPr vert="horz" wrap="square" lIns="0" tIns="673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sz="1700" spc="65" dirty="0">
                <a:solidFill>
                  <a:srgbClr val="878787"/>
                </a:solidFill>
                <a:latin typeface="Verdana"/>
                <a:cs typeface="Verdana"/>
              </a:rPr>
              <a:t>Surat</a:t>
            </a:r>
            <a:r>
              <a:rPr sz="1700" spc="35" dirty="0">
                <a:solidFill>
                  <a:srgbClr val="878787"/>
                </a:solidFill>
                <a:latin typeface="Verdana"/>
                <a:cs typeface="Verdana"/>
              </a:rPr>
              <a:t> </a:t>
            </a:r>
            <a:r>
              <a:rPr sz="1700" spc="80" dirty="0">
                <a:solidFill>
                  <a:srgbClr val="878787"/>
                </a:solidFill>
                <a:latin typeface="Verdana"/>
                <a:cs typeface="Verdana"/>
              </a:rPr>
              <a:t>Biasa</a:t>
            </a:r>
            <a:endParaRPr sz="1700">
              <a:latin typeface="Verdana"/>
              <a:cs typeface="Verdana"/>
            </a:endParaRPr>
          </a:p>
          <a:p>
            <a:pPr marL="12700" marR="5080">
              <a:lnSpc>
                <a:spcPct val="121300"/>
              </a:lnSpc>
            </a:pPr>
            <a:r>
              <a:rPr sz="1700" spc="65" dirty="0">
                <a:solidFill>
                  <a:srgbClr val="878787"/>
                </a:solidFill>
                <a:latin typeface="Verdana"/>
                <a:cs typeface="Verdana"/>
              </a:rPr>
              <a:t>Surat </a:t>
            </a:r>
            <a:r>
              <a:rPr sz="1700" spc="114" dirty="0">
                <a:solidFill>
                  <a:srgbClr val="878787"/>
                </a:solidFill>
                <a:latin typeface="Verdana"/>
                <a:cs typeface="Verdana"/>
              </a:rPr>
              <a:t>Konfidensial</a:t>
            </a:r>
            <a:r>
              <a:rPr sz="1700" spc="-25" dirty="0">
                <a:solidFill>
                  <a:srgbClr val="878787"/>
                </a:solidFill>
                <a:latin typeface="Verdana"/>
                <a:cs typeface="Verdana"/>
              </a:rPr>
              <a:t> </a:t>
            </a:r>
            <a:r>
              <a:rPr sz="1550" spc="85" dirty="0">
                <a:solidFill>
                  <a:srgbClr val="878787"/>
                </a:solidFill>
                <a:latin typeface="Arial"/>
                <a:cs typeface="Arial"/>
              </a:rPr>
              <a:t>(</a:t>
            </a:r>
            <a:r>
              <a:rPr sz="1700" spc="85" dirty="0">
                <a:solidFill>
                  <a:srgbClr val="878787"/>
                </a:solidFill>
                <a:latin typeface="Verdana"/>
                <a:cs typeface="Verdana"/>
              </a:rPr>
              <a:t>Terbatas</a:t>
            </a:r>
            <a:r>
              <a:rPr sz="1550" spc="85" dirty="0">
                <a:solidFill>
                  <a:srgbClr val="878787"/>
                </a:solidFill>
                <a:latin typeface="Arial"/>
                <a:cs typeface="Arial"/>
              </a:rPr>
              <a:t>)  </a:t>
            </a:r>
            <a:r>
              <a:rPr sz="1700" spc="65" dirty="0">
                <a:solidFill>
                  <a:srgbClr val="878787"/>
                </a:solidFill>
                <a:latin typeface="Verdana"/>
                <a:cs typeface="Verdana"/>
              </a:rPr>
              <a:t>Surat</a:t>
            </a:r>
            <a:r>
              <a:rPr sz="1700" spc="35" dirty="0">
                <a:solidFill>
                  <a:srgbClr val="878787"/>
                </a:solidFill>
                <a:latin typeface="Verdana"/>
                <a:cs typeface="Verdana"/>
              </a:rPr>
              <a:t> </a:t>
            </a:r>
            <a:r>
              <a:rPr sz="1700" spc="95" dirty="0">
                <a:solidFill>
                  <a:srgbClr val="878787"/>
                </a:solidFill>
                <a:latin typeface="Verdana"/>
                <a:cs typeface="Verdana"/>
              </a:rPr>
              <a:t>Rahasia</a:t>
            </a:r>
            <a:endParaRPr sz="1700">
              <a:latin typeface="Verdana"/>
              <a:cs typeface="Verdana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1070253" y="745807"/>
            <a:ext cx="7610475" cy="0"/>
          </a:xfrm>
          <a:custGeom>
            <a:avLst/>
            <a:gdLst/>
            <a:ahLst/>
            <a:cxnLst/>
            <a:rect l="l" t="t" r="r" b="b"/>
            <a:pathLst>
              <a:path w="7610475">
                <a:moveTo>
                  <a:pt x="0" y="0"/>
                </a:moveTo>
                <a:lnTo>
                  <a:pt x="7610475" y="0"/>
                </a:lnTo>
              </a:path>
            </a:pathLst>
          </a:custGeom>
          <a:ln w="28574">
            <a:solidFill>
              <a:srgbClr val="FF662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0" y="3937284"/>
            <a:ext cx="9753599" cy="337791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067470" y="1467043"/>
            <a:ext cx="7610475" cy="0"/>
          </a:xfrm>
          <a:custGeom>
            <a:avLst/>
            <a:gdLst/>
            <a:ahLst/>
            <a:cxnLst/>
            <a:rect l="l" t="t" r="r" b="b"/>
            <a:pathLst>
              <a:path w="7610475">
                <a:moveTo>
                  <a:pt x="0" y="0"/>
                </a:moveTo>
                <a:lnTo>
                  <a:pt x="7610475" y="0"/>
                </a:lnTo>
              </a:path>
            </a:pathLst>
          </a:custGeom>
          <a:ln w="28574">
            <a:solidFill>
              <a:srgbClr val="FF662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874770" y="1956077"/>
            <a:ext cx="4007485" cy="9588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33200"/>
              </a:lnSpc>
              <a:spcBef>
                <a:spcPts val="100"/>
              </a:spcBef>
            </a:pPr>
            <a:r>
              <a:rPr sz="2300" spc="850" dirty="0">
                <a:solidFill>
                  <a:srgbClr val="FF662D"/>
                </a:solidFill>
                <a:latin typeface="Verdana"/>
                <a:cs typeface="Verdana"/>
              </a:rPr>
              <a:t>SURAT</a:t>
            </a:r>
            <a:r>
              <a:rPr sz="2300" spc="305" dirty="0">
                <a:solidFill>
                  <a:srgbClr val="FF662D"/>
                </a:solidFill>
                <a:latin typeface="Verdana"/>
                <a:cs typeface="Verdana"/>
              </a:rPr>
              <a:t> </a:t>
            </a:r>
            <a:r>
              <a:rPr sz="2300" spc="930" dirty="0">
                <a:solidFill>
                  <a:srgbClr val="FF662D"/>
                </a:solidFill>
                <a:latin typeface="Verdana"/>
                <a:cs typeface="Verdana"/>
              </a:rPr>
              <a:t>MENURUT  </a:t>
            </a:r>
            <a:r>
              <a:rPr sz="2300" spc="770" dirty="0">
                <a:solidFill>
                  <a:srgbClr val="FF662D"/>
                </a:solidFill>
                <a:latin typeface="Verdana"/>
                <a:cs typeface="Verdana"/>
              </a:rPr>
              <a:t>URGENSI</a:t>
            </a:r>
            <a:endParaRPr sz="2300">
              <a:latin typeface="Verdana"/>
              <a:cs typeface="Verdana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963670" y="3930548"/>
            <a:ext cx="76200" cy="762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963670" y="4244873"/>
            <a:ext cx="76200" cy="762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963670" y="4559198"/>
            <a:ext cx="76200" cy="762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874770" y="3007128"/>
            <a:ext cx="4589145" cy="172275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300" spc="835" dirty="0">
                <a:solidFill>
                  <a:srgbClr val="FF662D"/>
                </a:solidFill>
                <a:latin typeface="Verdana"/>
                <a:cs typeface="Verdana"/>
              </a:rPr>
              <a:t>PENYELESAI</a:t>
            </a:r>
            <a:r>
              <a:rPr sz="2300" spc="-630" dirty="0">
                <a:solidFill>
                  <a:srgbClr val="FF662D"/>
                </a:solidFill>
                <a:latin typeface="Verdana"/>
                <a:cs typeface="Verdana"/>
              </a:rPr>
              <a:t> </a:t>
            </a:r>
            <a:r>
              <a:rPr sz="2300" spc="1000" dirty="0">
                <a:solidFill>
                  <a:srgbClr val="FF662D"/>
                </a:solidFill>
                <a:latin typeface="Verdana"/>
                <a:cs typeface="Verdana"/>
              </a:rPr>
              <a:t>ANNYA</a:t>
            </a:r>
            <a:endParaRPr sz="23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2750">
              <a:latin typeface="Times New Roman"/>
              <a:cs typeface="Times New Roman"/>
            </a:endParaRPr>
          </a:p>
          <a:p>
            <a:pPr marL="311150" marR="2732405">
              <a:lnSpc>
                <a:spcPct val="121300"/>
              </a:lnSpc>
              <a:spcBef>
                <a:spcPts val="5"/>
              </a:spcBef>
            </a:pPr>
            <a:r>
              <a:rPr sz="1700" spc="65" dirty="0">
                <a:solidFill>
                  <a:srgbClr val="878787"/>
                </a:solidFill>
                <a:latin typeface="Verdana"/>
                <a:cs typeface="Verdana"/>
              </a:rPr>
              <a:t>Surat </a:t>
            </a:r>
            <a:r>
              <a:rPr sz="1700" spc="80" dirty="0">
                <a:solidFill>
                  <a:srgbClr val="878787"/>
                </a:solidFill>
                <a:latin typeface="Verdana"/>
                <a:cs typeface="Verdana"/>
              </a:rPr>
              <a:t>Biasa  </a:t>
            </a:r>
            <a:r>
              <a:rPr sz="1700" spc="65" dirty="0">
                <a:solidFill>
                  <a:srgbClr val="878787"/>
                </a:solidFill>
                <a:latin typeface="Verdana"/>
                <a:cs typeface="Verdana"/>
              </a:rPr>
              <a:t>Surat</a:t>
            </a:r>
            <a:r>
              <a:rPr sz="1700" spc="-40" dirty="0">
                <a:solidFill>
                  <a:srgbClr val="878787"/>
                </a:solidFill>
                <a:latin typeface="Verdana"/>
                <a:cs typeface="Verdana"/>
              </a:rPr>
              <a:t> </a:t>
            </a:r>
            <a:r>
              <a:rPr sz="1700" spc="75" dirty="0">
                <a:solidFill>
                  <a:srgbClr val="878787"/>
                </a:solidFill>
                <a:latin typeface="Verdana"/>
                <a:cs typeface="Verdana"/>
              </a:rPr>
              <a:t>Segera  </a:t>
            </a:r>
            <a:r>
              <a:rPr sz="1700" spc="65" dirty="0">
                <a:solidFill>
                  <a:srgbClr val="878787"/>
                </a:solidFill>
                <a:latin typeface="Verdana"/>
                <a:cs typeface="Verdana"/>
              </a:rPr>
              <a:t>Surat</a:t>
            </a:r>
            <a:r>
              <a:rPr sz="1700" spc="20" dirty="0">
                <a:solidFill>
                  <a:srgbClr val="878787"/>
                </a:solidFill>
                <a:latin typeface="Verdana"/>
                <a:cs typeface="Verdana"/>
              </a:rPr>
              <a:t> </a:t>
            </a:r>
            <a:r>
              <a:rPr sz="1700" spc="95" dirty="0">
                <a:solidFill>
                  <a:srgbClr val="878787"/>
                </a:solidFill>
                <a:latin typeface="Verdana"/>
                <a:cs typeface="Verdana"/>
              </a:rPr>
              <a:t>Kilat</a:t>
            </a:r>
            <a:endParaRPr sz="1700">
              <a:latin typeface="Verdana"/>
              <a:cs typeface="Verdana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5900866" y="0"/>
            <a:ext cx="3852732" cy="731519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"/>
            <a:ext cx="9088755" cy="7315200"/>
          </a:xfrm>
          <a:custGeom>
            <a:avLst/>
            <a:gdLst/>
            <a:ahLst/>
            <a:cxnLst/>
            <a:rect l="l" t="t" r="r" b="b"/>
            <a:pathLst>
              <a:path w="9088755" h="7315200">
                <a:moveTo>
                  <a:pt x="0" y="7315200"/>
                </a:moveTo>
                <a:lnTo>
                  <a:pt x="9088648" y="7315200"/>
                </a:lnTo>
                <a:lnTo>
                  <a:pt x="9088648" y="0"/>
                </a:lnTo>
                <a:lnTo>
                  <a:pt x="0" y="0"/>
                </a:lnTo>
                <a:lnTo>
                  <a:pt x="0" y="7315200"/>
                </a:lnTo>
                <a:close/>
              </a:path>
            </a:pathLst>
          </a:custGeom>
          <a:solidFill>
            <a:srgbClr val="F2F6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718819" y="535436"/>
            <a:ext cx="2376170" cy="16713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35000"/>
              </a:lnSpc>
              <a:spcBef>
                <a:spcPts val="95"/>
              </a:spcBef>
            </a:pPr>
            <a:r>
              <a:rPr sz="4000" spc="635" dirty="0">
                <a:solidFill>
                  <a:srgbClr val="EB4A20"/>
                </a:solidFill>
                <a:latin typeface="Arial"/>
                <a:cs typeface="Arial"/>
              </a:rPr>
              <a:t>B</a:t>
            </a:r>
            <a:r>
              <a:rPr sz="4000" spc="685" dirty="0">
                <a:solidFill>
                  <a:srgbClr val="EB4A20"/>
                </a:solidFill>
                <a:latin typeface="Arial"/>
                <a:cs typeface="Arial"/>
              </a:rPr>
              <a:t>A</a:t>
            </a:r>
            <a:r>
              <a:rPr sz="4000" spc="400" dirty="0">
                <a:solidFill>
                  <a:srgbClr val="EB4A20"/>
                </a:solidFill>
                <a:latin typeface="Arial"/>
                <a:cs typeface="Arial"/>
              </a:rPr>
              <a:t>G</a:t>
            </a:r>
            <a:r>
              <a:rPr sz="4000" spc="450" dirty="0">
                <a:solidFill>
                  <a:srgbClr val="EB4A20"/>
                </a:solidFill>
                <a:latin typeface="Arial"/>
                <a:cs typeface="Arial"/>
              </a:rPr>
              <a:t>I</a:t>
            </a:r>
            <a:r>
              <a:rPr sz="4000" spc="685" dirty="0">
                <a:solidFill>
                  <a:srgbClr val="EB4A20"/>
                </a:solidFill>
                <a:latin typeface="Arial"/>
                <a:cs typeface="Arial"/>
              </a:rPr>
              <a:t>A</a:t>
            </a:r>
            <a:r>
              <a:rPr sz="4000" spc="310" dirty="0">
                <a:solidFill>
                  <a:srgbClr val="EB4A20"/>
                </a:solidFill>
                <a:latin typeface="Arial"/>
                <a:cs typeface="Arial"/>
              </a:rPr>
              <a:t>N  </a:t>
            </a:r>
            <a:r>
              <a:rPr sz="4000" spc="520" dirty="0">
                <a:solidFill>
                  <a:srgbClr val="EB4A20"/>
                </a:solidFill>
                <a:latin typeface="Arial"/>
                <a:cs typeface="Arial"/>
              </a:rPr>
              <a:t>SURAT</a:t>
            </a:r>
            <a:endParaRPr sz="40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724056" y="733894"/>
            <a:ext cx="2949575" cy="4692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900" spc="720" dirty="0">
                <a:solidFill>
                  <a:srgbClr val="EB4A20"/>
                </a:solidFill>
                <a:latin typeface="Arial"/>
                <a:cs typeface="Arial"/>
              </a:rPr>
              <a:t>M</a:t>
            </a:r>
            <a:r>
              <a:rPr sz="2900" spc="-455" dirty="0">
                <a:solidFill>
                  <a:srgbClr val="EB4A20"/>
                </a:solidFill>
                <a:latin typeface="Arial"/>
                <a:cs typeface="Arial"/>
              </a:rPr>
              <a:t> </a:t>
            </a:r>
            <a:r>
              <a:rPr sz="2900" spc="130" dirty="0">
                <a:solidFill>
                  <a:srgbClr val="EB4A20"/>
                </a:solidFill>
                <a:latin typeface="Arial"/>
                <a:cs typeface="Arial"/>
              </a:rPr>
              <a:t>E</a:t>
            </a:r>
            <a:r>
              <a:rPr sz="2900" spc="-455" dirty="0">
                <a:solidFill>
                  <a:srgbClr val="EB4A20"/>
                </a:solidFill>
                <a:latin typeface="Arial"/>
                <a:cs typeface="Arial"/>
              </a:rPr>
              <a:t> </a:t>
            </a:r>
            <a:r>
              <a:rPr sz="2900" spc="370" dirty="0">
                <a:solidFill>
                  <a:srgbClr val="EB4A20"/>
                </a:solidFill>
                <a:latin typeface="Arial"/>
                <a:cs typeface="Arial"/>
              </a:rPr>
              <a:t>N</a:t>
            </a:r>
            <a:r>
              <a:rPr sz="2900" spc="-455" dirty="0">
                <a:solidFill>
                  <a:srgbClr val="EB4A20"/>
                </a:solidFill>
                <a:latin typeface="Arial"/>
                <a:cs typeface="Arial"/>
              </a:rPr>
              <a:t> </a:t>
            </a:r>
            <a:r>
              <a:rPr sz="2900" spc="250" dirty="0">
                <a:solidFill>
                  <a:srgbClr val="EB4A20"/>
                </a:solidFill>
                <a:latin typeface="Arial"/>
                <a:cs typeface="Arial"/>
              </a:rPr>
              <a:t>C</a:t>
            </a:r>
            <a:r>
              <a:rPr sz="2900" spc="-455" dirty="0">
                <a:solidFill>
                  <a:srgbClr val="EB4A20"/>
                </a:solidFill>
                <a:latin typeface="Arial"/>
                <a:cs typeface="Arial"/>
              </a:rPr>
              <a:t> </a:t>
            </a:r>
            <a:r>
              <a:rPr sz="2900" spc="375" dirty="0">
                <a:solidFill>
                  <a:srgbClr val="EB4A20"/>
                </a:solidFill>
                <a:latin typeface="Arial"/>
                <a:cs typeface="Arial"/>
              </a:rPr>
              <a:t>A</a:t>
            </a:r>
            <a:r>
              <a:rPr sz="2900" spc="-450" dirty="0">
                <a:solidFill>
                  <a:srgbClr val="EB4A20"/>
                </a:solidFill>
                <a:latin typeface="Arial"/>
                <a:cs typeface="Arial"/>
              </a:rPr>
              <a:t> </a:t>
            </a:r>
            <a:r>
              <a:rPr sz="2900" spc="320" dirty="0">
                <a:solidFill>
                  <a:srgbClr val="EB4A20"/>
                </a:solidFill>
                <a:latin typeface="Arial"/>
                <a:cs typeface="Arial"/>
              </a:rPr>
              <a:t>K</a:t>
            </a:r>
            <a:r>
              <a:rPr sz="2900" spc="-455" dirty="0">
                <a:solidFill>
                  <a:srgbClr val="EB4A20"/>
                </a:solidFill>
                <a:latin typeface="Arial"/>
                <a:cs typeface="Arial"/>
              </a:rPr>
              <a:t> </a:t>
            </a:r>
            <a:r>
              <a:rPr sz="2900" spc="295" dirty="0">
                <a:solidFill>
                  <a:srgbClr val="EB4A20"/>
                </a:solidFill>
                <a:latin typeface="Arial"/>
                <a:cs typeface="Arial"/>
              </a:rPr>
              <a:t>U</a:t>
            </a:r>
            <a:r>
              <a:rPr sz="2900" spc="-455" dirty="0">
                <a:solidFill>
                  <a:srgbClr val="EB4A20"/>
                </a:solidFill>
                <a:latin typeface="Arial"/>
                <a:cs typeface="Arial"/>
              </a:rPr>
              <a:t> </a:t>
            </a:r>
            <a:r>
              <a:rPr sz="2900" spc="260" dirty="0">
                <a:solidFill>
                  <a:srgbClr val="EB4A20"/>
                </a:solidFill>
                <a:latin typeface="Arial"/>
                <a:cs typeface="Arial"/>
              </a:rPr>
              <a:t>P</a:t>
            </a:r>
            <a:r>
              <a:rPr sz="2900" spc="-455" dirty="0">
                <a:solidFill>
                  <a:srgbClr val="EB4A20"/>
                </a:solidFill>
                <a:latin typeface="Arial"/>
                <a:cs typeface="Arial"/>
              </a:rPr>
              <a:t> </a:t>
            </a:r>
            <a:r>
              <a:rPr sz="2900" spc="150" dirty="0">
                <a:solidFill>
                  <a:srgbClr val="EB4A20"/>
                </a:solidFill>
                <a:latin typeface="Arial"/>
                <a:cs typeface="Arial"/>
              </a:rPr>
              <a:t>:</a:t>
            </a:r>
            <a:endParaRPr sz="29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724056" y="1371600"/>
            <a:ext cx="4344670" cy="5918249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325755" indent="-174625">
              <a:lnSpc>
                <a:spcPct val="100000"/>
              </a:lnSpc>
              <a:spcBef>
                <a:spcPts val="770"/>
              </a:spcBef>
              <a:buAutoNum type="arabicPeriod"/>
              <a:tabLst>
                <a:tab pos="326390" algn="l"/>
              </a:tabLst>
            </a:pPr>
            <a:r>
              <a:rPr sz="1800" spc="170" dirty="0">
                <a:latin typeface="Arial"/>
                <a:cs typeface="Arial"/>
              </a:rPr>
              <a:t>Kepala </a:t>
            </a:r>
            <a:r>
              <a:rPr sz="1800" spc="185" dirty="0">
                <a:latin typeface="Arial"/>
                <a:cs typeface="Arial"/>
              </a:rPr>
              <a:t>surat</a:t>
            </a:r>
            <a:r>
              <a:rPr sz="1750" spc="185" dirty="0">
                <a:latin typeface="Arial"/>
                <a:cs typeface="Arial"/>
              </a:rPr>
              <a:t>/</a:t>
            </a:r>
            <a:r>
              <a:rPr sz="1800" spc="185" dirty="0">
                <a:latin typeface="Arial"/>
                <a:cs typeface="Arial"/>
              </a:rPr>
              <a:t>Kop</a:t>
            </a:r>
            <a:r>
              <a:rPr sz="1800" spc="-135" dirty="0">
                <a:latin typeface="Arial"/>
                <a:cs typeface="Arial"/>
              </a:rPr>
              <a:t> </a:t>
            </a:r>
            <a:r>
              <a:rPr sz="1750" spc="175" dirty="0">
                <a:latin typeface="Arial"/>
                <a:cs typeface="Arial"/>
              </a:rPr>
              <a:t>(</a:t>
            </a:r>
            <a:r>
              <a:rPr sz="1800" spc="175" dirty="0">
                <a:latin typeface="Arial"/>
                <a:cs typeface="Arial"/>
              </a:rPr>
              <a:t>letterhead</a:t>
            </a:r>
            <a:r>
              <a:rPr sz="1750" spc="175" dirty="0">
                <a:latin typeface="Arial"/>
                <a:cs typeface="Arial"/>
              </a:rPr>
              <a:t>)</a:t>
            </a:r>
            <a:endParaRPr sz="1750">
              <a:latin typeface="Arial"/>
              <a:cs typeface="Arial"/>
            </a:endParaRPr>
          </a:p>
          <a:p>
            <a:pPr marL="325755" indent="-222885">
              <a:lnSpc>
                <a:spcPct val="100000"/>
              </a:lnSpc>
              <a:spcBef>
                <a:spcPts val="675"/>
              </a:spcBef>
              <a:buAutoNum type="arabicPeriod"/>
              <a:tabLst>
                <a:tab pos="326390" algn="l"/>
              </a:tabLst>
            </a:pPr>
            <a:r>
              <a:rPr sz="1800" spc="165" dirty="0">
                <a:latin typeface="Arial"/>
                <a:cs typeface="Arial"/>
              </a:rPr>
              <a:t>Tanggal surat</a:t>
            </a:r>
            <a:r>
              <a:rPr sz="1800" spc="-125" dirty="0">
                <a:latin typeface="Arial"/>
                <a:cs typeface="Arial"/>
              </a:rPr>
              <a:t> </a:t>
            </a:r>
            <a:r>
              <a:rPr sz="1750" spc="160" dirty="0">
                <a:latin typeface="Arial"/>
                <a:cs typeface="Arial"/>
              </a:rPr>
              <a:t>(</a:t>
            </a:r>
            <a:r>
              <a:rPr sz="1800" spc="160" dirty="0">
                <a:latin typeface="Arial"/>
                <a:cs typeface="Arial"/>
              </a:rPr>
              <a:t>date</a:t>
            </a:r>
            <a:r>
              <a:rPr sz="1750" spc="160" dirty="0">
                <a:latin typeface="Arial"/>
                <a:cs typeface="Arial"/>
              </a:rPr>
              <a:t>)</a:t>
            </a:r>
            <a:endParaRPr sz="1750">
              <a:latin typeface="Arial"/>
              <a:cs typeface="Arial"/>
            </a:endParaRPr>
          </a:p>
          <a:p>
            <a:pPr marL="325755" marR="5080" indent="-210820">
              <a:lnSpc>
                <a:spcPct val="131200"/>
              </a:lnSpc>
              <a:buAutoNum type="arabicPeriod"/>
              <a:tabLst>
                <a:tab pos="326390" algn="l"/>
              </a:tabLst>
            </a:pPr>
            <a:r>
              <a:rPr sz="1800" spc="250" dirty="0">
                <a:latin typeface="Arial"/>
                <a:cs typeface="Arial"/>
              </a:rPr>
              <a:t>Nomor</a:t>
            </a:r>
            <a:r>
              <a:rPr sz="1800" spc="-335" dirty="0">
                <a:latin typeface="Arial"/>
                <a:cs typeface="Arial"/>
              </a:rPr>
              <a:t> </a:t>
            </a:r>
            <a:r>
              <a:rPr sz="1800" spc="190" dirty="0">
                <a:latin typeface="Arial"/>
                <a:cs typeface="Arial"/>
              </a:rPr>
              <a:t>lampiran</a:t>
            </a:r>
            <a:r>
              <a:rPr sz="1750" spc="190" dirty="0">
                <a:latin typeface="Arial"/>
                <a:cs typeface="Arial"/>
              </a:rPr>
              <a:t>, </a:t>
            </a:r>
            <a:r>
              <a:rPr sz="1800" spc="229" dirty="0">
                <a:latin typeface="Arial"/>
                <a:cs typeface="Arial"/>
              </a:rPr>
              <a:t>dan </a:t>
            </a:r>
            <a:r>
              <a:rPr sz="1800" spc="185" dirty="0">
                <a:latin typeface="Arial"/>
                <a:cs typeface="Arial"/>
              </a:rPr>
              <a:t>perihal</a:t>
            </a:r>
            <a:r>
              <a:rPr sz="1750" spc="185" dirty="0">
                <a:latin typeface="Arial"/>
                <a:cs typeface="Arial"/>
              </a:rPr>
              <a:t>/</a:t>
            </a:r>
            <a:r>
              <a:rPr sz="1800" spc="185" dirty="0">
                <a:latin typeface="Arial"/>
                <a:cs typeface="Arial"/>
              </a:rPr>
              <a:t>hal  </a:t>
            </a:r>
            <a:r>
              <a:rPr sz="1750" spc="195" dirty="0">
                <a:latin typeface="Arial"/>
                <a:cs typeface="Arial"/>
              </a:rPr>
              <a:t>(</a:t>
            </a:r>
            <a:r>
              <a:rPr sz="1800" spc="195" dirty="0">
                <a:latin typeface="Arial"/>
                <a:cs typeface="Arial"/>
              </a:rPr>
              <a:t>number</a:t>
            </a:r>
            <a:r>
              <a:rPr sz="1750" spc="195" dirty="0">
                <a:latin typeface="Arial"/>
                <a:cs typeface="Arial"/>
              </a:rPr>
              <a:t>, </a:t>
            </a:r>
            <a:r>
              <a:rPr sz="1800" spc="145" dirty="0">
                <a:latin typeface="Arial"/>
                <a:cs typeface="Arial"/>
              </a:rPr>
              <a:t>enclosed</a:t>
            </a:r>
            <a:r>
              <a:rPr sz="1750" spc="145" dirty="0">
                <a:latin typeface="Arial"/>
                <a:cs typeface="Arial"/>
              </a:rPr>
              <a:t>,</a:t>
            </a:r>
            <a:r>
              <a:rPr sz="1750" spc="-125" dirty="0">
                <a:latin typeface="Arial"/>
                <a:cs typeface="Arial"/>
              </a:rPr>
              <a:t> </a:t>
            </a:r>
            <a:r>
              <a:rPr sz="1800" spc="175" dirty="0">
                <a:latin typeface="Arial"/>
                <a:cs typeface="Arial"/>
              </a:rPr>
              <a:t>subject</a:t>
            </a:r>
            <a:r>
              <a:rPr sz="1750" spc="175" dirty="0">
                <a:latin typeface="Arial"/>
                <a:cs typeface="Arial"/>
              </a:rPr>
              <a:t>)</a:t>
            </a:r>
            <a:endParaRPr sz="1750">
              <a:latin typeface="Arial"/>
              <a:cs typeface="Arial"/>
            </a:endParaRPr>
          </a:p>
          <a:p>
            <a:pPr marL="325755" indent="-225425">
              <a:lnSpc>
                <a:spcPct val="100000"/>
              </a:lnSpc>
              <a:spcBef>
                <a:spcPts val="675"/>
              </a:spcBef>
              <a:buAutoNum type="arabicPeriod"/>
              <a:tabLst>
                <a:tab pos="326390" algn="l"/>
              </a:tabLst>
            </a:pPr>
            <a:r>
              <a:rPr sz="1800" spc="235" dirty="0">
                <a:latin typeface="Arial"/>
                <a:cs typeface="Arial"/>
              </a:rPr>
              <a:t>Alamat </a:t>
            </a:r>
            <a:r>
              <a:rPr sz="1800" spc="220" dirty="0">
                <a:latin typeface="Arial"/>
                <a:cs typeface="Arial"/>
              </a:rPr>
              <a:t>tujuan</a:t>
            </a:r>
            <a:r>
              <a:rPr sz="1800" spc="-335" dirty="0">
                <a:latin typeface="Arial"/>
                <a:cs typeface="Arial"/>
              </a:rPr>
              <a:t> </a:t>
            </a:r>
            <a:r>
              <a:rPr sz="1750" spc="150" dirty="0">
                <a:latin typeface="Arial"/>
                <a:cs typeface="Arial"/>
              </a:rPr>
              <a:t>(</a:t>
            </a:r>
            <a:r>
              <a:rPr sz="1800" spc="150" dirty="0">
                <a:latin typeface="Arial"/>
                <a:cs typeface="Arial"/>
              </a:rPr>
              <a:t>inside </a:t>
            </a:r>
            <a:r>
              <a:rPr sz="1800" spc="140" dirty="0">
                <a:latin typeface="Arial"/>
                <a:cs typeface="Arial"/>
              </a:rPr>
              <a:t>address</a:t>
            </a:r>
            <a:r>
              <a:rPr sz="1750" spc="140" dirty="0">
                <a:latin typeface="Arial"/>
                <a:cs typeface="Arial"/>
              </a:rPr>
              <a:t>)</a:t>
            </a:r>
            <a:endParaRPr sz="1750">
              <a:latin typeface="Arial"/>
              <a:cs typeface="Arial"/>
            </a:endParaRPr>
          </a:p>
          <a:p>
            <a:pPr marL="325755" indent="-220345">
              <a:lnSpc>
                <a:spcPct val="100000"/>
              </a:lnSpc>
              <a:spcBef>
                <a:spcPts val="675"/>
              </a:spcBef>
              <a:buAutoNum type="arabicPeriod"/>
              <a:tabLst>
                <a:tab pos="326390" algn="l"/>
              </a:tabLst>
            </a:pPr>
            <a:r>
              <a:rPr sz="1800" spc="180" dirty="0">
                <a:latin typeface="Arial"/>
                <a:cs typeface="Arial"/>
              </a:rPr>
              <a:t>Salam </a:t>
            </a:r>
            <a:r>
              <a:rPr sz="1800" spc="229" dirty="0">
                <a:latin typeface="Arial"/>
                <a:cs typeface="Arial"/>
              </a:rPr>
              <a:t>Pembuka</a:t>
            </a:r>
            <a:r>
              <a:rPr sz="1800" spc="-135" dirty="0">
                <a:latin typeface="Arial"/>
                <a:cs typeface="Arial"/>
              </a:rPr>
              <a:t> </a:t>
            </a:r>
            <a:r>
              <a:rPr sz="1750" spc="155" dirty="0">
                <a:latin typeface="Arial"/>
                <a:cs typeface="Arial"/>
              </a:rPr>
              <a:t>(</a:t>
            </a:r>
            <a:r>
              <a:rPr sz="1800" spc="155" dirty="0">
                <a:latin typeface="Arial"/>
                <a:cs typeface="Arial"/>
              </a:rPr>
              <a:t>salitation</a:t>
            </a:r>
            <a:r>
              <a:rPr sz="1750" spc="155" dirty="0">
                <a:latin typeface="Arial"/>
                <a:cs typeface="Arial"/>
              </a:rPr>
              <a:t>)</a:t>
            </a:r>
            <a:endParaRPr sz="1750">
              <a:latin typeface="Arial"/>
              <a:cs typeface="Arial"/>
            </a:endParaRPr>
          </a:p>
          <a:p>
            <a:pPr marL="325755" marR="1120775" indent="-229235">
              <a:lnSpc>
                <a:spcPct val="131200"/>
              </a:lnSpc>
              <a:buAutoNum type="arabicPeriod"/>
              <a:tabLst>
                <a:tab pos="326390" algn="l"/>
              </a:tabLst>
            </a:pPr>
            <a:r>
              <a:rPr sz="1800" spc="145" dirty="0">
                <a:latin typeface="Arial"/>
                <a:cs typeface="Arial"/>
              </a:rPr>
              <a:t>Paragraf </a:t>
            </a:r>
            <a:r>
              <a:rPr sz="1800" spc="260" dirty="0">
                <a:latin typeface="Arial"/>
                <a:cs typeface="Arial"/>
              </a:rPr>
              <a:t>pembuka</a:t>
            </a:r>
            <a:r>
              <a:rPr sz="1800" spc="-114" dirty="0">
                <a:latin typeface="Arial"/>
                <a:cs typeface="Arial"/>
              </a:rPr>
              <a:t> </a:t>
            </a:r>
            <a:r>
              <a:rPr sz="1750" spc="130" dirty="0">
                <a:latin typeface="Arial"/>
                <a:cs typeface="Arial"/>
              </a:rPr>
              <a:t>(</a:t>
            </a:r>
            <a:r>
              <a:rPr sz="1800" spc="130" dirty="0">
                <a:latin typeface="Arial"/>
                <a:cs typeface="Arial"/>
              </a:rPr>
              <a:t>first  </a:t>
            </a:r>
            <a:r>
              <a:rPr sz="1800" spc="190" dirty="0">
                <a:latin typeface="Arial"/>
                <a:cs typeface="Arial"/>
              </a:rPr>
              <a:t>paragraph</a:t>
            </a:r>
            <a:r>
              <a:rPr sz="1750" spc="190" dirty="0">
                <a:latin typeface="Arial"/>
                <a:cs typeface="Arial"/>
              </a:rPr>
              <a:t>)</a:t>
            </a:r>
            <a:endParaRPr sz="1750">
              <a:latin typeface="Arial"/>
              <a:cs typeface="Arial"/>
            </a:endParaRPr>
          </a:p>
          <a:p>
            <a:pPr marL="325755" marR="86995" indent="-218440">
              <a:lnSpc>
                <a:spcPct val="131200"/>
              </a:lnSpc>
              <a:buAutoNum type="arabicPeriod"/>
              <a:tabLst>
                <a:tab pos="326390" algn="l"/>
              </a:tabLst>
            </a:pPr>
            <a:r>
              <a:rPr sz="1800" spc="180" dirty="0">
                <a:latin typeface="Arial"/>
                <a:cs typeface="Arial"/>
              </a:rPr>
              <a:t>Salam </a:t>
            </a:r>
            <a:r>
              <a:rPr sz="1800" spc="254" dirty="0">
                <a:latin typeface="Arial"/>
                <a:cs typeface="Arial"/>
              </a:rPr>
              <a:t>penutup</a:t>
            </a:r>
            <a:r>
              <a:rPr sz="1800" spc="-204" dirty="0">
                <a:latin typeface="Arial"/>
                <a:cs typeface="Arial"/>
              </a:rPr>
              <a:t> </a:t>
            </a:r>
            <a:r>
              <a:rPr sz="1750" spc="225" dirty="0">
                <a:latin typeface="Arial"/>
                <a:cs typeface="Arial"/>
              </a:rPr>
              <a:t>(</a:t>
            </a:r>
            <a:r>
              <a:rPr sz="1800" spc="225" dirty="0">
                <a:latin typeface="Arial"/>
                <a:cs typeface="Arial"/>
              </a:rPr>
              <a:t>complimentary  </a:t>
            </a:r>
            <a:r>
              <a:rPr sz="1800" spc="125" dirty="0">
                <a:latin typeface="Arial"/>
                <a:cs typeface="Arial"/>
              </a:rPr>
              <a:t>close</a:t>
            </a:r>
            <a:r>
              <a:rPr sz="1750" spc="125" dirty="0">
                <a:latin typeface="Arial"/>
                <a:cs typeface="Arial"/>
              </a:rPr>
              <a:t>)</a:t>
            </a:r>
            <a:endParaRPr sz="1750">
              <a:latin typeface="Arial"/>
              <a:cs typeface="Arial"/>
            </a:endParaRPr>
          </a:p>
          <a:p>
            <a:pPr marL="325755" indent="-231775">
              <a:lnSpc>
                <a:spcPct val="100000"/>
              </a:lnSpc>
              <a:spcBef>
                <a:spcPts val="670"/>
              </a:spcBef>
              <a:buAutoNum type="arabicPeriod"/>
              <a:tabLst>
                <a:tab pos="326390" algn="l"/>
              </a:tabLst>
            </a:pPr>
            <a:r>
              <a:rPr sz="1800" spc="165" dirty="0">
                <a:latin typeface="Arial"/>
                <a:cs typeface="Arial"/>
              </a:rPr>
              <a:t>Tanda </a:t>
            </a:r>
            <a:r>
              <a:rPr sz="1800" spc="215" dirty="0">
                <a:latin typeface="Arial"/>
                <a:cs typeface="Arial"/>
              </a:rPr>
              <a:t>tangan</a:t>
            </a:r>
            <a:r>
              <a:rPr sz="1800" spc="-120" dirty="0">
                <a:latin typeface="Arial"/>
                <a:cs typeface="Arial"/>
              </a:rPr>
              <a:t> </a:t>
            </a:r>
            <a:r>
              <a:rPr sz="1750" spc="155" dirty="0">
                <a:latin typeface="Arial"/>
                <a:cs typeface="Arial"/>
              </a:rPr>
              <a:t>(</a:t>
            </a:r>
            <a:r>
              <a:rPr sz="1800" spc="155" dirty="0">
                <a:latin typeface="Arial"/>
                <a:cs typeface="Arial"/>
              </a:rPr>
              <a:t>signature</a:t>
            </a:r>
            <a:r>
              <a:rPr sz="1750" spc="155" dirty="0">
                <a:latin typeface="Arial"/>
                <a:cs typeface="Arial"/>
              </a:rPr>
              <a:t>)</a:t>
            </a:r>
            <a:endParaRPr sz="1750">
              <a:latin typeface="Arial"/>
              <a:cs typeface="Arial"/>
            </a:endParaRPr>
          </a:p>
          <a:p>
            <a:pPr marL="325755" marR="640080" indent="-229235">
              <a:lnSpc>
                <a:spcPct val="131200"/>
              </a:lnSpc>
              <a:buAutoNum type="arabicPeriod"/>
              <a:tabLst>
                <a:tab pos="326390" algn="l"/>
              </a:tabLst>
            </a:pPr>
            <a:r>
              <a:rPr sz="1800" spc="235" dirty="0">
                <a:latin typeface="Arial"/>
                <a:cs typeface="Arial"/>
              </a:rPr>
              <a:t>Nama </a:t>
            </a:r>
            <a:r>
              <a:rPr sz="1800" spc="114" dirty="0">
                <a:latin typeface="Arial"/>
                <a:cs typeface="Arial"/>
              </a:rPr>
              <a:t>jelas</a:t>
            </a:r>
            <a:r>
              <a:rPr sz="1800" spc="-200" dirty="0">
                <a:latin typeface="Arial"/>
                <a:cs typeface="Arial"/>
              </a:rPr>
              <a:t> </a:t>
            </a:r>
            <a:r>
              <a:rPr sz="1800" spc="215" dirty="0">
                <a:latin typeface="Arial"/>
                <a:cs typeface="Arial"/>
              </a:rPr>
              <a:t>penandatangan  </a:t>
            </a:r>
            <a:r>
              <a:rPr sz="1750" spc="210" dirty="0">
                <a:latin typeface="Arial"/>
                <a:cs typeface="Arial"/>
              </a:rPr>
              <a:t>(</a:t>
            </a:r>
            <a:r>
              <a:rPr sz="1800" spc="210" dirty="0">
                <a:latin typeface="Arial"/>
                <a:cs typeface="Arial"/>
              </a:rPr>
              <a:t>name </a:t>
            </a:r>
            <a:r>
              <a:rPr sz="1750" spc="90" dirty="0">
                <a:latin typeface="Arial"/>
                <a:cs typeface="Arial"/>
              </a:rPr>
              <a:t>&amp;</a:t>
            </a:r>
            <a:r>
              <a:rPr sz="1750" spc="-155" dirty="0">
                <a:latin typeface="Arial"/>
                <a:cs typeface="Arial"/>
              </a:rPr>
              <a:t> </a:t>
            </a:r>
            <a:r>
              <a:rPr sz="1800" spc="185" dirty="0">
                <a:latin typeface="Arial"/>
                <a:cs typeface="Arial"/>
              </a:rPr>
              <a:t>title</a:t>
            </a:r>
            <a:r>
              <a:rPr sz="1750" spc="185" dirty="0">
                <a:latin typeface="Arial"/>
                <a:cs typeface="Arial"/>
              </a:rPr>
              <a:t>)</a:t>
            </a:r>
            <a:endParaRPr sz="1750">
              <a:latin typeface="Arial"/>
              <a:cs typeface="Arial"/>
            </a:endParaRPr>
          </a:p>
          <a:p>
            <a:pPr marL="330200" indent="-317500">
              <a:lnSpc>
                <a:spcPct val="100000"/>
              </a:lnSpc>
              <a:spcBef>
                <a:spcPts val="675"/>
              </a:spcBef>
              <a:buAutoNum type="arabicPeriod"/>
              <a:tabLst>
                <a:tab pos="330835" algn="l"/>
              </a:tabLst>
            </a:pPr>
            <a:r>
              <a:rPr sz="1800" spc="195" dirty="0">
                <a:latin typeface="Arial"/>
                <a:cs typeface="Arial"/>
              </a:rPr>
              <a:t>Tembusan</a:t>
            </a:r>
            <a:r>
              <a:rPr sz="1800" spc="20" dirty="0">
                <a:latin typeface="Arial"/>
                <a:cs typeface="Arial"/>
              </a:rPr>
              <a:t> </a:t>
            </a:r>
            <a:r>
              <a:rPr sz="1750" spc="190" dirty="0">
                <a:latin typeface="Arial"/>
                <a:cs typeface="Arial"/>
              </a:rPr>
              <a:t>(</a:t>
            </a:r>
            <a:r>
              <a:rPr sz="1800" spc="190" dirty="0">
                <a:latin typeface="Arial"/>
                <a:cs typeface="Arial"/>
              </a:rPr>
              <a:t>notation</a:t>
            </a:r>
            <a:r>
              <a:rPr sz="1750" spc="190" dirty="0">
                <a:latin typeface="Arial"/>
                <a:cs typeface="Arial"/>
              </a:rPr>
              <a:t>)</a:t>
            </a:r>
            <a:endParaRPr sz="1750">
              <a:latin typeface="Arial"/>
              <a:cs typeface="Arial"/>
            </a:endParaRPr>
          </a:p>
          <a:p>
            <a:pPr marL="325755" indent="-269875">
              <a:lnSpc>
                <a:spcPct val="100000"/>
              </a:lnSpc>
              <a:spcBef>
                <a:spcPts val="675"/>
              </a:spcBef>
              <a:buAutoNum type="arabicPeriod"/>
              <a:tabLst>
                <a:tab pos="326390" algn="l"/>
              </a:tabLst>
            </a:pPr>
            <a:r>
              <a:rPr sz="1800" spc="135" dirty="0">
                <a:latin typeface="Arial"/>
                <a:cs typeface="Arial"/>
              </a:rPr>
              <a:t>Inisial</a:t>
            </a:r>
            <a:r>
              <a:rPr sz="1800" spc="20" dirty="0">
                <a:latin typeface="Arial"/>
                <a:cs typeface="Arial"/>
              </a:rPr>
              <a:t> </a:t>
            </a:r>
            <a:r>
              <a:rPr sz="1750" spc="155" dirty="0">
                <a:latin typeface="Arial"/>
                <a:cs typeface="Arial"/>
              </a:rPr>
              <a:t>(</a:t>
            </a:r>
            <a:r>
              <a:rPr sz="1800" spc="155" dirty="0">
                <a:latin typeface="Arial"/>
                <a:cs typeface="Arial"/>
              </a:rPr>
              <a:t>initial</a:t>
            </a:r>
            <a:r>
              <a:rPr sz="1750" spc="155" dirty="0">
                <a:latin typeface="Arial"/>
                <a:cs typeface="Arial"/>
              </a:rPr>
              <a:t>)</a:t>
            </a:r>
            <a:endParaRPr sz="175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9088648" y="2"/>
            <a:ext cx="665480" cy="7315200"/>
          </a:xfrm>
          <a:custGeom>
            <a:avLst/>
            <a:gdLst/>
            <a:ahLst/>
            <a:cxnLst/>
            <a:rect l="l" t="t" r="r" b="b"/>
            <a:pathLst>
              <a:path w="665479" h="7315200">
                <a:moveTo>
                  <a:pt x="0" y="0"/>
                </a:moveTo>
                <a:lnTo>
                  <a:pt x="0" y="7315197"/>
                </a:lnTo>
                <a:lnTo>
                  <a:pt x="664939" y="7315197"/>
                </a:lnTo>
                <a:lnTo>
                  <a:pt x="66493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662D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088755" cy="7315200"/>
          </a:xfrm>
          <a:custGeom>
            <a:avLst/>
            <a:gdLst/>
            <a:ahLst/>
            <a:cxnLst/>
            <a:rect l="l" t="t" r="r" b="b"/>
            <a:pathLst>
              <a:path w="9088755" h="7315200">
                <a:moveTo>
                  <a:pt x="0" y="7315200"/>
                </a:moveTo>
                <a:lnTo>
                  <a:pt x="9088648" y="7315200"/>
                </a:lnTo>
                <a:lnTo>
                  <a:pt x="9088648" y="0"/>
                </a:lnTo>
                <a:lnTo>
                  <a:pt x="0" y="0"/>
                </a:lnTo>
                <a:lnTo>
                  <a:pt x="0" y="7315200"/>
                </a:lnTo>
                <a:close/>
              </a:path>
            </a:pathLst>
          </a:custGeom>
          <a:solidFill>
            <a:srgbClr val="F2F6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718819" y="535433"/>
            <a:ext cx="2079625" cy="16713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35000"/>
              </a:lnSpc>
              <a:spcBef>
                <a:spcPts val="95"/>
              </a:spcBef>
            </a:pPr>
            <a:r>
              <a:rPr sz="4000" spc="495" dirty="0">
                <a:solidFill>
                  <a:srgbClr val="EB4A20"/>
                </a:solidFill>
                <a:latin typeface="Arial"/>
                <a:cs typeface="Arial"/>
              </a:rPr>
              <a:t>POLA  </a:t>
            </a:r>
            <a:r>
              <a:rPr sz="4000" spc="635" dirty="0">
                <a:solidFill>
                  <a:srgbClr val="EB4A20"/>
                </a:solidFill>
                <a:latin typeface="Arial"/>
                <a:cs typeface="Arial"/>
              </a:rPr>
              <a:t>S</a:t>
            </a:r>
            <a:r>
              <a:rPr sz="4000" spc="575" dirty="0">
                <a:solidFill>
                  <a:srgbClr val="EB4A20"/>
                </a:solidFill>
                <a:latin typeface="Arial"/>
                <a:cs typeface="Arial"/>
              </a:rPr>
              <a:t>U</a:t>
            </a:r>
            <a:r>
              <a:rPr sz="4000" spc="375" dirty="0">
                <a:solidFill>
                  <a:srgbClr val="EB4A20"/>
                </a:solidFill>
                <a:latin typeface="Arial"/>
                <a:cs typeface="Arial"/>
              </a:rPr>
              <a:t>R</a:t>
            </a:r>
            <a:r>
              <a:rPr sz="4000" spc="685" dirty="0">
                <a:solidFill>
                  <a:srgbClr val="EB4A20"/>
                </a:solidFill>
                <a:latin typeface="Arial"/>
                <a:cs typeface="Arial"/>
              </a:rPr>
              <a:t>A</a:t>
            </a:r>
            <a:r>
              <a:rPr sz="4000" spc="340" dirty="0">
                <a:solidFill>
                  <a:srgbClr val="EB4A20"/>
                </a:solidFill>
                <a:latin typeface="Arial"/>
                <a:cs typeface="Arial"/>
              </a:rPr>
              <a:t>T</a:t>
            </a:r>
            <a:endParaRPr sz="40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724056" y="733894"/>
            <a:ext cx="1645920" cy="4692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900" spc="320" dirty="0">
                <a:solidFill>
                  <a:srgbClr val="EB4A20"/>
                </a:solidFill>
                <a:latin typeface="Arial"/>
                <a:cs typeface="Arial"/>
              </a:rPr>
              <a:t>Y</a:t>
            </a:r>
            <a:r>
              <a:rPr sz="2900" spc="-465" dirty="0">
                <a:solidFill>
                  <a:srgbClr val="EB4A20"/>
                </a:solidFill>
                <a:latin typeface="Arial"/>
                <a:cs typeface="Arial"/>
              </a:rPr>
              <a:t> </a:t>
            </a:r>
            <a:r>
              <a:rPr sz="2900" spc="375" dirty="0">
                <a:solidFill>
                  <a:srgbClr val="EB4A20"/>
                </a:solidFill>
                <a:latin typeface="Arial"/>
                <a:cs typeface="Arial"/>
              </a:rPr>
              <a:t>A</a:t>
            </a:r>
            <a:r>
              <a:rPr sz="2900" spc="-459" dirty="0">
                <a:solidFill>
                  <a:srgbClr val="EB4A20"/>
                </a:solidFill>
                <a:latin typeface="Arial"/>
                <a:cs typeface="Arial"/>
              </a:rPr>
              <a:t> </a:t>
            </a:r>
            <a:r>
              <a:rPr sz="2900" spc="215" dirty="0">
                <a:solidFill>
                  <a:srgbClr val="EB4A20"/>
                </a:solidFill>
                <a:latin typeface="Arial"/>
                <a:cs typeface="Arial"/>
              </a:rPr>
              <a:t>I</a:t>
            </a:r>
            <a:r>
              <a:rPr sz="2900" spc="-459" dirty="0">
                <a:solidFill>
                  <a:srgbClr val="EB4A20"/>
                </a:solidFill>
                <a:latin typeface="Arial"/>
                <a:cs typeface="Arial"/>
              </a:rPr>
              <a:t> </a:t>
            </a:r>
            <a:r>
              <a:rPr sz="2900" spc="235" dirty="0">
                <a:solidFill>
                  <a:srgbClr val="EB4A20"/>
                </a:solidFill>
                <a:latin typeface="Arial"/>
                <a:cs typeface="Arial"/>
              </a:rPr>
              <a:t>T</a:t>
            </a:r>
            <a:r>
              <a:rPr sz="2900" spc="-459" dirty="0">
                <a:solidFill>
                  <a:srgbClr val="EB4A20"/>
                </a:solidFill>
                <a:latin typeface="Arial"/>
                <a:cs typeface="Arial"/>
              </a:rPr>
              <a:t> </a:t>
            </a:r>
            <a:r>
              <a:rPr sz="2900" spc="295" dirty="0">
                <a:solidFill>
                  <a:srgbClr val="EB4A20"/>
                </a:solidFill>
                <a:latin typeface="Arial"/>
                <a:cs typeface="Arial"/>
              </a:rPr>
              <a:t>U</a:t>
            </a:r>
            <a:r>
              <a:rPr sz="2900" spc="-459" dirty="0">
                <a:solidFill>
                  <a:srgbClr val="EB4A20"/>
                </a:solidFill>
                <a:latin typeface="Arial"/>
                <a:cs typeface="Arial"/>
              </a:rPr>
              <a:t> </a:t>
            </a:r>
            <a:r>
              <a:rPr sz="2900" spc="150" dirty="0">
                <a:solidFill>
                  <a:srgbClr val="EB4A20"/>
                </a:solidFill>
                <a:latin typeface="Arial"/>
                <a:cs typeface="Arial"/>
              </a:rPr>
              <a:t>:</a:t>
            </a:r>
            <a:endParaRPr sz="290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548890" marR="417830" indent="-174625">
              <a:lnSpc>
                <a:spcPct val="131200"/>
              </a:lnSpc>
              <a:spcBef>
                <a:spcPts val="95"/>
              </a:spcBef>
              <a:buAutoNum type="arabicPeriod"/>
              <a:tabLst>
                <a:tab pos="2550160" algn="l"/>
              </a:tabLst>
            </a:pPr>
            <a:r>
              <a:rPr spc="245" dirty="0"/>
              <a:t>bentuk</a:t>
            </a:r>
            <a:r>
              <a:rPr spc="15" dirty="0"/>
              <a:t> </a:t>
            </a:r>
            <a:r>
              <a:rPr spc="165" dirty="0"/>
              <a:t>lurus</a:t>
            </a:r>
            <a:r>
              <a:rPr spc="15" dirty="0"/>
              <a:t> </a:t>
            </a:r>
            <a:r>
              <a:rPr spc="245" dirty="0"/>
              <a:t>penuh</a:t>
            </a:r>
            <a:r>
              <a:rPr spc="15" dirty="0"/>
              <a:t> </a:t>
            </a:r>
            <a:r>
              <a:rPr sz="1750" spc="155" dirty="0"/>
              <a:t>(</a:t>
            </a:r>
            <a:r>
              <a:rPr spc="155" dirty="0"/>
              <a:t>Full</a:t>
            </a:r>
            <a:r>
              <a:rPr sz="1750" spc="155" dirty="0"/>
              <a:t>-</a:t>
            </a:r>
            <a:r>
              <a:rPr spc="155" dirty="0"/>
              <a:t>Block  </a:t>
            </a:r>
            <a:r>
              <a:rPr spc="130" dirty="0"/>
              <a:t>Style</a:t>
            </a:r>
            <a:r>
              <a:rPr sz="1750" spc="130" dirty="0"/>
              <a:t>)</a:t>
            </a:r>
            <a:endParaRPr sz="1750"/>
          </a:p>
          <a:p>
            <a:pPr marL="2548890" indent="-222885">
              <a:lnSpc>
                <a:spcPct val="100000"/>
              </a:lnSpc>
              <a:spcBef>
                <a:spcPts val="675"/>
              </a:spcBef>
              <a:buAutoNum type="arabicPeriod"/>
              <a:tabLst>
                <a:tab pos="2550160" algn="l"/>
              </a:tabLst>
            </a:pPr>
            <a:r>
              <a:rPr spc="220" dirty="0"/>
              <a:t>Bentuk </a:t>
            </a:r>
            <a:r>
              <a:rPr spc="165" dirty="0"/>
              <a:t>lurus </a:t>
            </a:r>
            <a:r>
              <a:rPr sz="1750" spc="160" dirty="0"/>
              <a:t>(</a:t>
            </a:r>
            <a:r>
              <a:rPr spc="160" dirty="0"/>
              <a:t>Block</a:t>
            </a:r>
            <a:r>
              <a:rPr spc="-320" dirty="0"/>
              <a:t> </a:t>
            </a:r>
            <a:r>
              <a:rPr spc="130" dirty="0"/>
              <a:t>Style</a:t>
            </a:r>
            <a:r>
              <a:rPr sz="1750" spc="130" dirty="0"/>
              <a:t>)</a:t>
            </a:r>
            <a:endParaRPr sz="1750"/>
          </a:p>
          <a:p>
            <a:pPr marL="2548890" marR="583565" indent="-211454">
              <a:lnSpc>
                <a:spcPct val="131200"/>
              </a:lnSpc>
              <a:buAutoNum type="arabicPeriod"/>
              <a:tabLst>
                <a:tab pos="2550160" algn="l"/>
              </a:tabLst>
            </a:pPr>
            <a:r>
              <a:rPr spc="220" dirty="0"/>
              <a:t>Bentuk </a:t>
            </a:r>
            <a:r>
              <a:rPr spc="180" dirty="0"/>
              <a:t>Setengah</a:t>
            </a:r>
            <a:r>
              <a:rPr spc="-335" dirty="0"/>
              <a:t> </a:t>
            </a:r>
            <a:r>
              <a:rPr spc="135" dirty="0"/>
              <a:t>Lurus </a:t>
            </a:r>
            <a:r>
              <a:rPr sz="1750" spc="160" dirty="0"/>
              <a:t>(</a:t>
            </a:r>
            <a:r>
              <a:rPr spc="160" dirty="0"/>
              <a:t>Semi  </a:t>
            </a:r>
            <a:r>
              <a:rPr spc="185" dirty="0"/>
              <a:t>Block</a:t>
            </a:r>
            <a:r>
              <a:rPr spc="20" dirty="0"/>
              <a:t> </a:t>
            </a:r>
            <a:r>
              <a:rPr spc="130" dirty="0"/>
              <a:t>Style</a:t>
            </a:r>
            <a:r>
              <a:rPr sz="1750" spc="130" dirty="0"/>
              <a:t>)</a:t>
            </a:r>
            <a:endParaRPr sz="1750"/>
          </a:p>
          <a:p>
            <a:pPr marL="2548890" indent="-225425">
              <a:lnSpc>
                <a:spcPct val="100000"/>
              </a:lnSpc>
              <a:spcBef>
                <a:spcPts val="675"/>
              </a:spcBef>
              <a:buAutoNum type="arabicPeriod"/>
              <a:tabLst>
                <a:tab pos="2550160" algn="l"/>
              </a:tabLst>
            </a:pPr>
            <a:r>
              <a:rPr spc="220" dirty="0"/>
              <a:t>Bentuk</a:t>
            </a:r>
            <a:r>
              <a:rPr spc="15" dirty="0"/>
              <a:t> </a:t>
            </a:r>
            <a:r>
              <a:rPr spc="200" dirty="0"/>
              <a:t>Bertekuk</a:t>
            </a:r>
            <a:r>
              <a:rPr spc="15" dirty="0"/>
              <a:t> </a:t>
            </a:r>
            <a:r>
              <a:rPr sz="1750" spc="200" dirty="0"/>
              <a:t>(</a:t>
            </a:r>
            <a:r>
              <a:rPr spc="200" dirty="0"/>
              <a:t>Indented</a:t>
            </a:r>
            <a:r>
              <a:rPr spc="15" dirty="0"/>
              <a:t> </a:t>
            </a:r>
            <a:r>
              <a:rPr spc="130" dirty="0"/>
              <a:t>Style</a:t>
            </a:r>
            <a:r>
              <a:rPr sz="1750" spc="130" dirty="0"/>
              <a:t>)</a:t>
            </a:r>
            <a:endParaRPr sz="1750"/>
          </a:p>
          <a:p>
            <a:pPr marL="2548890" marR="417830" indent="-220345">
              <a:lnSpc>
                <a:spcPct val="131200"/>
              </a:lnSpc>
              <a:buAutoNum type="arabicPeriod"/>
              <a:tabLst>
                <a:tab pos="2550160" algn="l"/>
              </a:tabLst>
            </a:pPr>
            <a:r>
              <a:rPr spc="220" dirty="0"/>
              <a:t>Bentuk </a:t>
            </a:r>
            <a:r>
              <a:rPr spc="145" dirty="0"/>
              <a:t>Paragraf</a:t>
            </a:r>
            <a:r>
              <a:rPr spc="-195" dirty="0"/>
              <a:t> </a:t>
            </a:r>
            <a:r>
              <a:rPr spc="229" dirty="0"/>
              <a:t>Menggantung  </a:t>
            </a:r>
            <a:r>
              <a:rPr sz="1750" spc="190" dirty="0"/>
              <a:t>(</a:t>
            </a:r>
            <a:r>
              <a:rPr spc="190" dirty="0"/>
              <a:t>Hanging </a:t>
            </a:r>
            <a:r>
              <a:rPr spc="175" dirty="0"/>
              <a:t>Paragraph</a:t>
            </a:r>
            <a:r>
              <a:rPr spc="-150" dirty="0"/>
              <a:t> </a:t>
            </a:r>
            <a:r>
              <a:rPr spc="130" dirty="0"/>
              <a:t>Style</a:t>
            </a:r>
            <a:r>
              <a:rPr sz="1750" spc="130" dirty="0"/>
              <a:t>)</a:t>
            </a:r>
            <a:endParaRPr sz="1750"/>
          </a:p>
          <a:p>
            <a:pPr marL="2548890" marR="155575" indent="-229235">
              <a:lnSpc>
                <a:spcPct val="131200"/>
              </a:lnSpc>
              <a:buAutoNum type="arabicPeriod"/>
              <a:tabLst>
                <a:tab pos="2550160" algn="l"/>
              </a:tabLst>
            </a:pPr>
            <a:r>
              <a:rPr spc="220" dirty="0"/>
              <a:t>Bentuk </a:t>
            </a:r>
            <a:r>
              <a:rPr spc="160" dirty="0"/>
              <a:t>Surat </a:t>
            </a:r>
            <a:r>
              <a:rPr spc="215" dirty="0"/>
              <a:t>Amerika</a:t>
            </a:r>
            <a:r>
              <a:rPr spc="-340" dirty="0"/>
              <a:t> </a:t>
            </a:r>
            <a:r>
              <a:rPr sz="1750" spc="195" dirty="0"/>
              <a:t>(</a:t>
            </a:r>
            <a:r>
              <a:rPr spc="195" dirty="0"/>
              <a:t>American  </a:t>
            </a:r>
            <a:r>
              <a:rPr spc="130" dirty="0"/>
              <a:t>Style</a:t>
            </a:r>
            <a:r>
              <a:rPr sz="1750" spc="130" dirty="0"/>
              <a:t>)</a:t>
            </a:r>
            <a:endParaRPr sz="1750"/>
          </a:p>
          <a:p>
            <a:pPr marL="2548890" indent="-218440">
              <a:lnSpc>
                <a:spcPct val="100000"/>
              </a:lnSpc>
              <a:spcBef>
                <a:spcPts val="675"/>
              </a:spcBef>
              <a:buAutoNum type="arabicPeriod"/>
              <a:tabLst>
                <a:tab pos="2550160" algn="l"/>
              </a:tabLst>
            </a:pPr>
            <a:r>
              <a:rPr spc="220" dirty="0"/>
              <a:t>Bentuk</a:t>
            </a:r>
            <a:r>
              <a:rPr spc="20" dirty="0"/>
              <a:t> </a:t>
            </a:r>
            <a:r>
              <a:rPr spc="160" dirty="0"/>
              <a:t>Surat</a:t>
            </a:r>
            <a:r>
              <a:rPr spc="20" dirty="0"/>
              <a:t> </a:t>
            </a:r>
            <a:r>
              <a:rPr spc="160" dirty="0"/>
              <a:t>Inggris</a:t>
            </a:r>
            <a:r>
              <a:rPr spc="20" dirty="0"/>
              <a:t> </a:t>
            </a:r>
            <a:r>
              <a:rPr sz="1750" spc="150" dirty="0"/>
              <a:t>(</a:t>
            </a:r>
            <a:r>
              <a:rPr spc="150" dirty="0"/>
              <a:t>British</a:t>
            </a:r>
            <a:r>
              <a:rPr spc="20" dirty="0"/>
              <a:t> </a:t>
            </a:r>
            <a:r>
              <a:rPr spc="130" dirty="0"/>
              <a:t>Style</a:t>
            </a:r>
            <a:r>
              <a:rPr sz="1750" spc="130" dirty="0"/>
              <a:t>)</a:t>
            </a:r>
            <a:endParaRPr sz="1750"/>
          </a:p>
        </p:txBody>
      </p:sp>
      <p:sp>
        <p:nvSpPr>
          <p:cNvPr id="6" name="object 6"/>
          <p:cNvSpPr/>
          <p:nvPr/>
        </p:nvSpPr>
        <p:spPr>
          <a:xfrm>
            <a:off x="9088648" y="0"/>
            <a:ext cx="665480" cy="7315200"/>
          </a:xfrm>
          <a:custGeom>
            <a:avLst/>
            <a:gdLst/>
            <a:ahLst/>
            <a:cxnLst/>
            <a:rect l="l" t="t" r="r" b="b"/>
            <a:pathLst>
              <a:path w="665479" h="7315200">
                <a:moveTo>
                  <a:pt x="0" y="0"/>
                </a:moveTo>
                <a:lnTo>
                  <a:pt x="0" y="7315200"/>
                </a:lnTo>
                <a:lnTo>
                  <a:pt x="664939" y="7315200"/>
                </a:lnTo>
                <a:lnTo>
                  <a:pt x="66493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662D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753600" cy="73152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731522"/>
            <a:ext cx="9753600" cy="2324735"/>
          </a:xfrm>
          <a:custGeom>
            <a:avLst/>
            <a:gdLst/>
            <a:ahLst/>
            <a:cxnLst/>
            <a:rect l="l" t="t" r="r" b="b"/>
            <a:pathLst>
              <a:path w="9753600" h="2324735">
                <a:moveTo>
                  <a:pt x="0" y="0"/>
                </a:moveTo>
                <a:lnTo>
                  <a:pt x="9753599" y="0"/>
                </a:lnTo>
                <a:lnTo>
                  <a:pt x="9753599" y="2324387"/>
                </a:lnTo>
                <a:lnTo>
                  <a:pt x="0" y="2324387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ctrTitle"/>
          </p:nvPr>
        </p:nvSpPr>
        <p:spPr>
          <a:xfrm>
            <a:off x="1143000" y="856191"/>
            <a:ext cx="7467600" cy="570028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25"/>
              </a:spcBef>
            </a:pPr>
            <a:r>
              <a:rPr lang="en-US" sz="3600" dirty="0" smtClean="0"/>
              <a:t>BAB X     </a:t>
            </a:r>
            <a:r>
              <a:rPr sz="3600" smtClean="0"/>
              <a:t>PESAN </a:t>
            </a:r>
            <a:r>
              <a:rPr sz="3600" dirty="0"/>
              <a:t>PERSUASIF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533400" y="1066800"/>
            <a:ext cx="8686800" cy="193373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191895" marR="5080" indent="-1179830" algn="ctr">
              <a:lnSpc>
                <a:spcPct val="110100"/>
              </a:lnSpc>
              <a:spcBef>
                <a:spcPts val="95"/>
              </a:spcBef>
            </a:pPr>
            <a:endParaRPr lang="en-US" sz="2800" dirty="0" smtClean="0">
              <a:latin typeface="Arial"/>
              <a:cs typeface="Arial"/>
            </a:endParaRPr>
          </a:p>
          <a:p>
            <a:pPr marL="1191895" marR="5080" indent="-1179830" algn="ctr">
              <a:lnSpc>
                <a:spcPct val="110100"/>
              </a:lnSpc>
              <a:spcBef>
                <a:spcPts val="95"/>
              </a:spcBef>
            </a:pPr>
            <a:r>
              <a:rPr sz="2800" smtClean="0">
                <a:latin typeface="Arial"/>
                <a:cs typeface="Arial"/>
              </a:rPr>
              <a:t>BERTUJUAN </a:t>
            </a:r>
            <a:r>
              <a:rPr sz="2800">
                <a:latin typeface="Arial"/>
                <a:cs typeface="Arial"/>
              </a:rPr>
              <a:t>UNTUK </a:t>
            </a:r>
            <a:r>
              <a:rPr sz="2800" smtClean="0">
                <a:latin typeface="Arial"/>
                <a:cs typeface="Arial"/>
              </a:rPr>
              <a:t>MEMPENGARUHI </a:t>
            </a:r>
            <a:endParaRPr lang="id-ID" sz="2800" dirty="0" smtClean="0">
              <a:latin typeface="Arial"/>
              <a:cs typeface="Arial"/>
            </a:endParaRPr>
          </a:p>
          <a:p>
            <a:pPr marL="1191895" marR="5080" indent="-1179830" algn="ctr">
              <a:lnSpc>
                <a:spcPct val="110100"/>
              </a:lnSpc>
              <a:spcBef>
                <a:spcPts val="95"/>
              </a:spcBef>
            </a:pPr>
            <a:r>
              <a:rPr sz="2800" smtClean="0">
                <a:latin typeface="Arial"/>
                <a:cs typeface="Arial"/>
              </a:rPr>
              <a:t>AUDIENS </a:t>
            </a:r>
            <a:r>
              <a:rPr sz="2800" dirty="0">
                <a:latin typeface="Arial"/>
                <a:cs typeface="Arial"/>
              </a:rPr>
              <a:t>YANG</a:t>
            </a:r>
            <a:r>
              <a:rPr lang="id-ID" sz="280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CENDERUNG</a:t>
            </a:r>
            <a:r>
              <a:rPr lang="id-ID" sz="280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MEMPERTAHANKAN IDE ATAU</a:t>
            </a:r>
            <a:r>
              <a:rPr lang="id-ID" sz="280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GAGASANNYA.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"/>
            <a:ext cx="9088755" cy="7315200"/>
          </a:xfrm>
          <a:custGeom>
            <a:avLst/>
            <a:gdLst/>
            <a:ahLst/>
            <a:cxnLst/>
            <a:rect l="l" t="t" r="r" b="b"/>
            <a:pathLst>
              <a:path w="9088755" h="7315200">
                <a:moveTo>
                  <a:pt x="0" y="7315200"/>
                </a:moveTo>
                <a:lnTo>
                  <a:pt x="9088648" y="7315200"/>
                </a:lnTo>
                <a:lnTo>
                  <a:pt x="9088648" y="0"/>
                </a:lnTo>
                <a:lnTo>
                  <a:pt x="0" y="0"/>
                </a:lnTo>
                <a:lnTo>
                  <a:pt x="0" y="7315200"/>
                </a:lnTo>
                <a:close/>
              </a:path>
            </a:pathLst>
          </a:custGeom>
          <a:solidFill>
            <a:srgbClr val="F2F6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718819" y="535433"/>
            <a:ext cx="2322830" cy="24942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35000"/>
              </a:lnSpc>
              <a:spcBef>
                <a:spcPts val="95"/>
              </a:spcBef>
            </a:pPr>
            <a:r>
              <a:rPr sz="4000" spc="635" dirty="0">
                <a:solidFill>
                  <a:srgbClr val="EB4A20"/>
                </a:solidFill>
                <a:latin typeface="Arial"/>
                <a:cs typeface="Arial"/>
              </a:rPr>
              <a:t>S</a:t>
            </a:r>
            <a:r>
              <a:rPr sz="4000" spc="575" dirty="0">
                <a:solidFill>
                  <a:srgbClr val="EB4A20"/>
                </a:solidFill>
                <a:latin typeface="Arial"/>
                <a:cs typeface="Arial"/>
              </a:rPr>
              <a:t>U</a:t>
            </a:r>
            <a:r>
              <a:rPr sz="4000" spc="375" dirty="0">
                <a:solidFill>
                  <a:srgbClr val="EB4A20"/>
                </a:solidFill>
                <a:latin typeface="Arial"/>
                <a:cs typeface="Arial"/>
              </a:rPr>
              <a:t>R</a:t>
            </a:r>
            <a:r>
              <a:rPr sz="4000" spc="685" dirty="0">
                <a:solidFill>
                  <a:srgbClr val="EB4A20"/>
                </a:solidFill>
                <a:latin typeface="Arial"/>
                <a:cs typeface="Arial"/>
              </a:rPr>
              <a:t>A</a:t>
            </a:r>
            <a:r>
              <a:rPr sz="4000" spc="490" dirty="0">
                <a:solidFill>
                  <a:srgbClr val="EB4A20"/>
                </a:solidFill>
                <a:latin typeface="Arial"/>
                <a:cs typeface="Arial"/>
              </a:rPr>
              <a:t>T</a:t>
            </a:r>
            <a:r>
              <a:rPr sz="4000" spc="385" dirty="0">
                <a:solidFill>
                  <a:srgbClr val="EB4A20"/>
                </a:solidFill>
                <a:latin typeface="Arial"/>
                <a:cs typeface="Arial"/>
              </a:rPr>
              <a:t>-  </a:t>
            </a:r>
            <a:r>
              <a:rPr sz="4000" spc="520" dirty="0">
                <a:solidFill>
                  <a:srgbClr val="EB4A20"/>
                </a:solidFill>
                <a:latin typeface="Arial"/>
                <a:cs typeface="Arial"/>
              </a:rPr>
              <a:t>SURAT  </a:t>
            </a:r>
            <a:r>
              <a:rPr sz="4000" spc="555" dirty="0">
                <a:solidFill>
                  <a:srgbClr val="EB4A20"/>
                </a:solidFill>
                <a:latin typeface="Arial"/>
                <a:cs typeface="Arial"/>
              </a:rPr>
              <a:t>BISNIS</a:t>
            </a:r>
            <a:endParaRPr sz="40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724056" y="733894"/>
            <a:ext cx="2209800" cy="4692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900" spc="250" dirty="0">
                <a:solidFill>
                  <a:srgbClr val="EB4A20"/>
                </a:solidFill>
                <a:latin typeface="Arial"/>
                <a:cs typeface="Arial"/>
              </a:rPr>
              <a:t>C</a:t>
            </a:r>
            <a:r>
              <a:rPr sz="2900" spc="-459" dirty="0">
                <a:solidFill>
                  <a:srgbClr val="EB4A20"/>
                </a:solidFill>
                <a:latin typeface="Arial"/>
                <a:cs typeface="Arial"/>
              </a:rPr>
              <a:t> </a:t>
            </a:r>
            <a:r>
              <a:rPr sz="2900" spc="170" dirty="0">
                <a:solidFill>
                  <a:srgbClr val="EB4A20"/>
                </a:solidFill>
                <a:latin typeface="Arial"/>
                <a:cs typeface="Arial"/>
              </a:rPr>
              <a:t>O</a:t>
            </a:r>
            <a:r>
              <a:rPr sz="2900" spc="-455" dirty="0">
                <a:solidFill>
                  <a:srgbClr val="EB4A20"/>
                </a:solidFill>
                <a:latin typeface="Arial"/>
                <a:cs typeface="Arial"/>
              </a:rPr>
              <a:t> </a:t>
            </a:r>
            <a:r>
              <a:rPr sz="2900" spc="370" dirty="0">
                <a:solidFill>
                  <a:srgbClr val="EB4A20"/>
                </a:solidFill>
                <a:latin typeface="Arial"/>
                <a:cs typeface="Arial"/>
              </a:rPr>
              <a:t>N</a:t>
            </a:r>
            <a:r>
              <a:rPr sz="2900" spc="-459" dirty="0">
                <a:solidFill>
                  <a:srgbClr val="EB4A20"/>
                </a:solidFill>
                <a:latin typeface="Arial"/>
                <a:cs typeface="Arial"/>
              </a:rPr>
              <a:t> </a:t>
            </a:r>
            <a:r>
              <a:rPr sz="2900" spc="235" dirty="0">
                <a:solidFill>
                  <a:srgbClr val="EB4A20"/>
                </a:solidFill>
                <a:latin typeface="Arial"/>
                <a:cs typeface="Arial"/>
              </a:rPr>
              <a:t>T</a:t>
            </a:r>
            <a:r>
              <a:rPr sz="2900" spc="-455" dirty="0">
                <a:solidFill>
                  <a:srgbClr val="EB4A20"/>
                </a:solidFill>
                <a:latin typeface="Arial"/>
                <a:cs typeface="Arial"/>
              </a:rPr>
              <a:t> </a:t>
            </a:r>
            <a:r>
              <a:rPr sz="2900" spc="170" dirty="0">
                <a:solidFill>
                  <a:srgbClr val="EB4A20"/>
                </a:solidFill>
                <a:latin typeface="Arial"/>
                <a:cs typeface="Arial"/>
              </a:rPr>
              <a:t>O</a:t>
            </a:r>
            <a:r>
              <a:rPr sz="2900" spc="-459" dirty="0">
                <a:solidFill>
                  <a:srgbClr val="EB4A20"/>
                </a:solidFill>
                <a:latin typeface="Arial"/>
                <a:cs typeface="Arial"/>
              </a:rPr>
              <a:t> </a:t>
            </a:r>
            <a:r>
              <a:rPr sz="2900" spc="295" dirty="0">
                <a:solidFill>
                  <a:srgbClr val="EB4A20"/>
                </a:solidFill>
                <a:latin typeface="Arial"/>
                <a:cs typeface="Arial"/>
              </a:rPr>
              <a:t>H</a:t>
            </a:r>
            <a:r>
              <a:rPr sz="2900" spc="-455" dirty="0">
                <a:solidFill>
                  <a:srgbClr val="EB4A20"/>
                </a:solidFill>
                <a:latin typeface="Arial"/>
                <a:cs typeface="Arial"/>
              </a:rPr>
              <a:t> </a:t>
            </a:r>
            <a:r>
              <a:rPr sz="2900" spc="150" dirty="0">
                <a:solidFill>
                  <a:srgbClr val="EB4A20"/>
                </a:solidFill>
                <a:latin typeface="Arial"/>
                <a:cs typeface="Arial"/>
              </a:rPr>
              <a:t>:</a:t>
            </a:r>
            <a:endParaRPr sz="29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724056" y="1620046"/>
            <a:ext cx="3722370" cy="4704715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12700" indent="138430">
              <a:lnSpc>
                <a:spcPct val="100000"/>
              </a:lnSpc>
              <a:spcBef>
                <a:spcPts val="770"/>
              </a:spcBef>
              <a:buAutoNum type="arabicPeriod"/>
              <a:tabLst>
                <a:tab pos="326390" algn="l"/>
              </a:tabLst>
            </a:pPr>
            <a:r>
              <a:rPr sz="1800" spc="160" dirty="0">
                <a:latin typeface="Arial"/>
                <a:cs typeface="Arial"/>
              </a:rPr>
              <a:t>Surat</a:t>
            </a:r>
            <a:r>
              <a:rPr sz="1800" spc="20" dirty="0">
                <a:latin typeface="Arial"/>
                <a:cs typeface="Arial"/>
              </a:rPr>
              <a:t> </a:t>
            </a:r>
            <a:r>
              <a:rPr sz="1800" spc="180" dirty="0">
                <a:latin typeface="Arial"/>
                <a:cs typeface="Arial"/>
              </a:rPr>
              <a:t>Pemesanan</a:t>
            </a:r>
            <a:endParaRPr sz="1800">
              <a:latin typeface="Arial"/>
              <a:cs typeface="Arial"/>
            </a:endParaRPr>
          </a:p>
          <a:p>
            <a:pPr marL="325755" indent="-222885">
              <a:lnSpc>
                <a:spcPct val="100000"/>
              </a:lnSpc>
              <a:spcBef>
                <a:spcPts val="675"/>
              </a:spcBef>
              <a:buAutoNum type="arabicPeriod"/>
              <a:tabLst>
                <a:tab pos="326390" algn="l"/>
              </a:tabLst>
            </a:pPr>
            <a:r>
              <a:rPr sz="1800" spc="160" dirty="0">
                <a:latin typeface="Arial"/>
                <a:cs typeface="Arial"/>
              </a:rPr>
              <a:t>Surat</a:t>
            </a:r>
            <a:r>
              <a:rPr sz="1800" spc="20" dirty="0">
                <a:latin typeface="Arial"/>
                <a:cs typeface="Arial"/>
              </a:rPr>
              <a:t> </a:t>
            </a:r>
            <a:r>
              <a:rPr sz="1800" spc="190" dirty="0">
                <a:latin typeface="Arial"/>
                <a:cs typeface="Arial"/>
              </a:rPr>
              <a:t>Konfirmasi</a:t>
            </a:r>
            <a:endParaRPr sz="1800">
              <a:latin typeface="Arial"/>
              <a:cs typeface="Arial"/>
            </a:endParaRPr>
          </a:p>
          <a:p>
            <a:pPr marL="325755" indent="-210820">
              <a:lnSpc>
                <a:spcPct val="100000"/>
              </a:lnSpc>
              <a:spcBef>
                <a:spcPts val="675"/>
              </a:spcBef>
              <a:buAutoNum type="arabicPeriod"/>
              <a:tabLst>
                <a:tab pos="326390" algn="l"/>
              </a:tabLst>
            </a:pPr>
            <a:r>
              <a:rPr sz="1800" spc="160" dirty="0">
                <a:latin typeface="Arial"/>
                <a:cs typeface="Arial"/>
              </a:rPr>
              <a:t>Surat</a:t>
            </a:r>
            <a:r>
              <a:rPr sz="1800" spc="20" dirty="0">
                <a:latin typeface="Arial"/>
                <a:cs typeface="Arial"/>
              </a:rPr>
              <a:t> </a:t>
            </a:r>
            <a:r>
              <a:rPr sz="1800" spc="200" dirty="0">
                <a:latin typeface="Arial"/>
                <a:cs typeface="Arial"/>
              </a:rPr>
              <a:t>Pengaduan</a:t>
            </a:r>
            <a:endParaRPr sz="1800">
              <a:latin typeface="Arial"/>
              <a:cs typeface="Arial"/>
            </a:endParaRPr>
          </a:p>
          <a:p>
            <a:pPr marL="325755" indent="-225425">
              <a:lnSpc>
                <a:spcPct val="100000"/>
              </a:lnSpc>
              <a:spcBef>
                <a:spcPts val="675"/>
              </a:spcBef>
              <a:buAutoNum type="arabicPeriod"/>
              <a:tabLst>
                <a:tab pos="326390" algn="l"/>
              </a:tabLst>
            </a:pPr>
            <a:r>
              <a:rPr sz="1800" spc="160" dirty="0">
                <a:latin typeface="Arial"/>
                <a:cs typeface="Arial"/>
              </a:rPr>
              <a:t>Surat </a:t>
            </a:r>
            <a:r>
              <a:rPr sz="1800" spc="210" dirty="0">
                <a:latin typeface="Arial"/>
                <a:cs typeface="Arial"/>
              </a:rPr>
              <a:t>Permintaan</a:t>
            </a:r>
            <a:r>
              <a:rPr sz="1800" spc="-170" dirty="0">
                <a:latin typeface="Arial"/>
                <a:cs typeface="Arial"/>
              </a:rPr>
              <a:t> </a:t>
            </a:r>
            <a:r>
              <a:rPr sz="1800" spc="185" dirty="0">
                <a:latin typeface="Arial"/>
                <a:cs typeface="Arial"/>
              </a:rPr>
              <a:t>Informasi</a:t>
            </a:r>
            <a:endParaRPr sz="1800">
              <a:latin typeface="Arial"/>
              <a:cs typeface="Arial"/>
            </a:endParaRPr>
          </a:p>
          <a:p>
            <a:pPr marL="325755" indent="-220345">
              <a:lnSpc>
                <a:spcPct val="100000"/>
              </a:lnSpc>
              <a:spcBef>
                <a:spcPts val="670"/>
              </a:spcBef>
              <a:buAutoNum type="arabicPeriod"/>
              <a:tabLst>
                <a:tab pos="326390" algn="l"/>
              </a:tabLst>
            </a:pPr>
            <a:r>
              <a:rPr sz="1800" spc="160" dirty="0">
                <a:latin typeface="Arial"/>
                <a:cs typeface="Arial"/>
              </a:rPr>
              <a:t>Surat </a:t>
            </a:r>
            <a:r>
              <a:rPr sz="1800" spc="200" dirty="0">
                <a:latin typeface="Arial"/>
                <a:cs typeface="Arial"/>
              </a:rPr>
              <a:t>Ucapapan</a:t>
            </a:r>
            <a:r>
              <a:rPr sz="1800" spc="-125" dirty="0">
                <a:latin typeface="Arial"/>
                <a:cs typeface="Arial"/>
              </a:rPr>
              <a:t> </a:t>
            </a:r>
            <a:r>
              <a:rPr sz="1800" spc="185" dirty="0">
                <a:latin typeface="Arial"/>
                <a:cs typeface="Arial"/>
              </a:rPr>
              <a:t>Selamat</a:t>
            </a:r>
            <a:endParaRPr sz="1800">
              <a:latin typeface="Arial"/>
              <a:cs typeface="Arial"/>
            </a:endParaRPr>
          </a:p>
          <a:p>
            <a:pPr marL="325755" indent="-229235">
              <a:lnSpc>
                <a:spcPct val="100000"/>
              </a:lnSpc>
              <a:spcBef>
                <a:spcPts val="675"/>
              </a:spcBef>
              <a:buAutoNum type="arabicPeriod"/>
              <a:tabLst>
                <a:tab pos="326390" algn="l"/>
              </a:tabLst>
            </a:pPr>
            <a:r>
              <a:rPr sz="1800" spc="160" dirty="0">
                <a:latin typeface="Arial"/>
                <a:cs typeface="Arial"/>
              </a:rPr>
              <a:t>Surat</a:t>
            </a:r>
            <a:r>
              <a:rPr sz="1800" spc="20" dirty="0">
                <a:latin typeface="Arial"/>
                <a:cs typeface="Arial"/>
              </a:rPr>
              <a:t> </a:t>
            </a:r>
            <a:r>
              <a:rPr sz="1800" spc="215" dirty="0">
                <a:latin typeface="Arial"/>
                <a:cs typeface="Arial"/>
              </a:rPr>
              <a:t>Pemberitahuan</a:t>
            </a:r>
            <a:endParaRPr sz="1800">
              <a:latin typeface="Arial"/>
              <a:cs typeface="Arial"/>
            </a:endParaRPr>
          </a:p>
          <a:p>
            <a:pPr marL="325755" indent="-218440">
              <a:lnSpc>
                <a:spcPct val="100000"/>
              </a:lnSpc>
              <a:spcBef>
                <a:spcPts val="675"/>
              </a:spcBef>
              <a:buAutoNum type="arabicPeriod"/>
              <a:tabLst>
                <a:tab pos="326390" algn="l"/>
              </a:tabLst>
            </a:pPr>
            <a:r>
              <a:rPr sz="1800" spc="160" dirty="0">
                <a:latin typeface="Arial"/>
                <a:cs typeface="Arial"/>
              </a:rPr>
              <a:t>Surat</a:t>
            </a:r>
            <a:r>
              <a:rPr sz="1800" spc="20" dirty="0">
                <a:latin typeface="Arial"/>
                <a:cs typeface="Arial"/>
              </a:rPr>
              <a:t> </a:t>
            </a:r>
            <a:r>
              <a:rPr sz="1800" spc="185" dirty="0">
                <a:latin typeface="Arial"/>
                <a:cs typeface="Arial"/>
              </a:rPr>
              <a:t>Penagihan</a:t>
            </a:r>
            <a:endParaRPr sz="1800">
              <a:latin typeface="Arial"/>
              <a:cs typeface="Arial"/>
            </a:endParaRPr>
          </a:p>
          <a:p>
            <a:pPr marL="325755" indent="-231775">
              <a:lnSpc>
                <a:spcPct val="100000"/>
              </a:lnSpc>
              <a:spcBef>
                <a:spcPts val="675"/>
              </a:spcBef>
              <a:buAutoNum type="arabicPeriod"/>
              <a:tabLst>
                <a:tab pos="326390" algn="l"/>
              </a:tabLst>
            </a:pPr>
            <a:r>
              <a:rPr sz="1800" spc="160" dirty="0">
                <a:latin typeface="Arial"/>
                <a:cs typeface="Arial"/>
              </a:rPr>
              <a:t>Surat</a:t>
            </a:r>
            <a:r>
              <a:rPr sz="1800" spc="20" dirty="0">
                <a:latin typeface="Arial"/>
                <a:cs typeface="Arial"/>
              </a:rPr>
              <a:t> </a:t>
            </a:r>
            <a:r>
              <a:rPr sz="1800" spc="180" dirty="0">
                <a:latin typeface="Arial"/>
                <a:cs typeface="Arial"/>
              </a:rPr>
              <a:t>Peringatan</a:t>
            </a:r>
            <a:endParaRPr sz="1800">
              <a:latin typeface="Arial"/>
              <a:cs typeface="Arial"/>
            </a:endParaRPr>
          </a:p>
          <a:p>
            <a:pPr marL="12700" marR="909319" indent="83820">
              <a:lnSpc>
                <a:spcPct val="131200"/>
              </a:lnSpc>
              <a:buAutoNum type="arabicPeriod"/>
              <a:tabLst>
                <a:tab pos="326390" algn="l"/>
              </a:tabLst>
            </a:pPr>
            <a:r>
              <a:rPr sz="1800" spc="160" dirty="0">
                <a:latin typeface="Arial"/>
                <a:cs typeface="Arial"/>
              </a:rPr>
              <a:t>Surat </a:t>
            </a:r>
            <a:r>
              <a:rPr sz="1800" spc="185" dirty="0">
                <a:latin typeface="Arial"/>
                <a:cs typeface="Arial"/>
              </a:rPr>
              <a:t>Perintah</a:t>
            </a:r>
            <a:r>
              <a:rPr sz="1800" spc="-145" dirty="0">
                <a:latin typeface="Arial"/>
                <a:cs typeface="Arial"/>
              </a:rPr>
              <a:t> </a:t>
            </a:r>
            <a:r>
              <a:rPr sz="1800" spc="145" dirty="0">
                <a:latin typeface="Arial"/>
                <a:cs typeface="Arial"/>
              </a:rPr>
              <a:t>Kerja  </a:t>
            </a:r>
            <a:r>
              <a:rPr sz="1800" spc="95" dirty="0">
                <a:latin typeface="Arial"/>
                <a:cs typeface="Arial"/>
              </a:rPr>
              <a:t>10</a:t>
            </a:r>
            <a:r>
              <a:rPr sz="1750" spc="95" dirty="0">
                <a:latin typeface="Arial"/>
                <a:cs typeface="Arial"/>
              </a:rPr>
              <a:t>.</a:t>
            </a:r>
            <a:r>
              <a:rPr sz="1800" spc="95" dirty="0">
                <a:latin typeface="Arial"/>
                <a:cs typeface="Arial"/>
              </a:rPr>
              <a:t>Surat</a:t>
            </a:r>
            <a:r>
              <a:rPr sz="1800" spc="-25" dirty="0">
                <a:latin typeface="Arial"/>
                <a:cs typeface="Arial"/>
              </a:rPr>
              <a:t> </a:t>
            </a:r>
            <a:r>
              <a:rPr sz="1800" spc="260" dirty="0">
                <a:latin typeface="Arial"/>
                <a:cs typeface="Arial"/>
              </a:rPr>
              <a:t>Pengumuman</a:t>
            </a:r>
            <a:endParaRPr sz="1800">
              <a:latin typeface="Arial"/>
              <a:cs typeface="Arial"/>
            </a:endParaRPr>
          </a:p>
          <a:p>
            <a:pPr marL="325755" indent="-269875">
              <a:lnSpc>
                <a:spcPct val="100000"/>
              </a:lnSpc>
              <a:spcBef>
                <a:spcPts val="675"/>
              </a:spcBef>
              <a:buAutoNum type="arabicPeriod" startAt="11"/>
              <a:tabLst>
                <a:tab pos="326390" algn="l"/>
              </a:tabLst>
            </a:pPr>
            <a:r>
              <a:rPr sz="1800" spc="160" dirty="0">
                <a:latin typeface="Arial"/>
                <a:cs typeface="Arial"/>
              </a:rPr>
              <a:t>Surat </a:t>
            </a:r>
            <a:r>
              <a:rPr sz="1800" spc="210" dirty="0">
                <a:latin typeface="Arial"/>
                <a:cs typeface="Arial"/>
              </a:rPr>
              <a:t>Undanga</a:t>
            </a:r>
            <a:r>
              <a:rPr sz="1800" spc="-120" dirty="0">
                <a:latin typeface="Arial"/>
                <a:cs typeface="Arial"/>
              </a:rPr>
              <a:t> </a:t>
            </a:r>
            <a:r>
              <a:rPr sz="1800" spc="80" dirty="0">
                <a:latin typeface="Arial"/>
                <a:cs typeface="Arial"/>
              </a:rPr>
              <a:t>RUPS</a:t>
            </a:r>
            <a:endParaRPr sz="1800">
              <a:latin typeface="Arial"/>
              <a:cs typeface="Arial"/>
            </a:endParaRPr>
          </a:p>
          <a:p>
            <a:pPr marL="325755" indent="-313055">
              <a:lnSpc>
                <a:spcPct val="100000"/>
              </a:lnSpc>
              <a:spcBef>
                <a:spcPts val="670"/>
              </a:spcBef>
              <a:buAutoNum type="arabicPeriod" startAt="11"/>
              <a:tabLst>
                <a:tab pos="326390" algn="l"/>
              </a:tabLst>
            </a:pPr>
            <a:r>
              <a:rPr sz="1800" spc="160" dirty="0">
                <a:latin typeface="Arial"/>
                <a:cs typeface="Arial"/>
              </a:rPr>
              <a:t>Surat</a:t>
            </a:r>
            <a:r>
              <a:rPr sz="1800" spc="20" dirty="0">
                <a:latin typeface="Arial"/>
                <a:cs typeface="Arial"/>
              </a:rPr>
              <a:t> </a:t>
            </a:r>
            <a:r>
              <a:rPr sz="1800" spc="135" dirty="0">
                <a:latin typeface="Arial"/>
                <a:cs typeface="Arial"/>
              </a:rPr>
              <a:t>Kuasa</a:t>
            </a:r>
            <a:endParaRPr sz="1800">
              <a:latin typeface="Arial"/>
              <a:cs typeface="Arial"/>
            </a:endParaRPr>
          </a:p>
          <a:p>
            <a:pPr marL="325755" indent="-306705">
              <a:lnSpc>
                <a:spcPct val="100000"/>
              </a:lnSpc>
              <a:spcBef>
                <a:spcPts val="675"/>
              </a:spcBef>
              <a:buAutoNum type="arabicPeriod" startAt="11"/>
              <a:tabLst>
                <a:tab pos="326390" algn="l"/>
              </a:tabLst>
            </a:pPr>
            <a:r>
              <a:rPr sz="1800" spc="160" dirty="0">
                <a:latin typeface="Arial"/>
                <a:cs typeface="Arial"/>
              </a:rPr>
              <a:t>Surat</a:t>
            </a:r>
            <a:r>
              <a:rPr sz="1800" spc="20" dirty="0">
                <a:latin typeface="Arial"/>
                <a:cs typeface="Arial"/>
              </a:rPr>
              <a:t> </a:t>
            </a:r>
            <a:r>
              <a:rPr sz="1800" spc="165" dirty="0">
                <a:latin typeface="Arial"/>
                <a:cs typeface="Arial"/>
              </a:rPr>
              <a:t>Perjanjian</a:t>
            </a:r>
            <a:endParaRPr sz="18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9088648" y="0"/>
            <a:ext cx="665480" cy="7315200"/>
          </a:xfrm>
          <a:custGeom>
            <a:avLst/>
            <a:gdLst/>
            <a:ahLst/>
            <a:cxnLst/>
            <a:rect l="l" t="t" r="r" b="b"/>
            <a:pathLst>
              <a:path w="665479" h="7315200">
                <a:moveTo>
                  <a:pt x="0" y="0"/>
                </a:moveTo>
                <a:lnTo>
                  <a:pt x="0" y="7315200"/>
                </a:lnTo>
                <a:lnTo>
                  <a:pt x="664939" y="7315200"/>
                </a:lnTo>
                <a:lnTo>
                  <a:pt x="66493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662D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4400" y="2865811"/>
            <a:ext cx="8381999" cy="1031693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lang="id-ID" sz="6600" b="1" spc="1910" dirty="0">
                <a:solidFill>
                  <a:srgbClr val="FF662D"/>
                </a:solidFill>
                <a:latin typeface="Futura Md BT" panose="020B0602020204020303" pitchFamily="34" charset="0"/>
                <a:cs typeface="Verdana"/>
              </a:rPr>
              <a:t>THANK</a:t>
            </a:r>
            <a:r>
              <a:rPr lang="id-ID" sz="6600" b="1" spc="700" dirty="0">
                <a:solidFill>
                  <a:srgbClr val="FF662D"/>
                </a:solidFill>
                <a:latin typeface="Futura Md BT" panose="020B0602020204020303" pitchFamily="34" charset="0"/>
                <a:cs typeface="Verdana"/>
              </a:rPr>
              <a:t> </a:t>
            </a:r>
            <a:r>
              <a:rPr lang="id-ID" sz="6600" b="1" spc="1515" dirty="0">
                <a:solidFill>
                  <a:srgbClr val="FF662D"/>
                </a:solidFill>
                <a:latin typeface="Futura Md BT" panose="020B0602020204020303" pitchFamily="34" charset="0"/>
                <a:cs typeface="Verdana"/>
              </a:rPr>
              <a:t>YOU</a:t>
            </a:r>
            <a:r>
              <a:rPr lang="id-ID" sz="6600" b="1" spc="1515" dirty="0">
                <a:solidFill>
                  <a:srgbClr val="FF662D"/>
                </a:solidFill>
                <a:latin typeface="Futura Md BT" panose="020B0602020204020303" pitchFamily="34" charset="0"/>
                <a:cs typeface="Arial"/>
              </a:rPr>
              <a:t>!</a:t>
            </a:r>
            <a:endParaRPr sz="6600" b="1" dirty="0">
              <a:latin typeface="Futura Md BT" panose="020B0602020204020303" pitchFamily="34" charset="0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5258043"/>
            <a:ext cx="9744075" cy="2057400"/>
          </a:xfrm>
          <a:custGeom>
            <a:avLst/>
            <a:gdLst/>
            <a:ahLst/>
            <a:cxnLst/>
            <a:rect l="l" t="t" r="r" b="b"/>
            <a:pathLst>
              <a:path w="9744075" h="2057400">
                <a:moveTo>
                  <a:pt x="0" y="0"/>
                </a:moveTo>
                <a:lnTo>
                  <a:pt x="9744075" y="0"/>
                </a:lnTo>
                <a:lnTo>
                  <a:pt x="9744075" y="2057149"/>
                </a:lnTo>
                <a:lnTo>
                  <a:pt x="0" y="2057149"/>
                </a:lnTo>
                <a:lnTo>
                  <a:pt x="0" y="0"/>
                </a:lnTo>
                <a:close/>
              </a:path>
            </a:pathLst>
          </a:custGeom>
          <a:solidFill>
            <a:srgbClr val="FF662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067470" y="1467040"/>
            <a:ext cx="7610475" cy="0"/>
          </a:xfrm>
          <a:custGeom>
            <a:avLst/>
            <a:gdLst/>
            <a:ahLst/>
            <a:cxnLst/>
            <a:rect l="l" t="t" r="r" b="b"/>
            <a:pathLst>
              <a:path w="7610475">
                <a:moveTo>
                  <a:pt x="0" y="0"/>
                </a:moveTo>
                <a:lnTo>
                  <a:pt x="7610475" y="0"/>
                </a:lnTo>
              </a:path>
            </a:pathLst>
          </a:custGeom>
          <a:ln w="28574">
            <a:solidFill>
              <a:srgbClr val="FF662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06BB28BA-77EF-4F4A-99FE-153BECDF8B1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347018" y="453365"/>
            <a:ext cx="3059564" cy="994937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753600" cy="7315200"/>
          </a:xfrm>
          <a:custGeom>
            <a:avLst/>
            <a:gdLst/>
            <a:ahLst/>
            <a:cxnLst/>
            <a:rect l="l" t="t" r="r" b="b"/>
            <a:pathLst>
              <a:path w="9753600" h="7315200">
                <a:moveTo>
                  <a:pt x="0" y="0"/>
                </a:moveTo>
                <a:lnTo>
                  <a:pt x="9753600" y="0"/>
                </a:lnTo>
                <a:lnTo>
                  <a:pt x="9753600" y="7315200"/>
                </a:lnTo>
                <a:lnTo>
                  <a:pt x="0" y="7315200"/>
                </a:lnTo>
                <a:lnTo>
                  <a:pt x="0" y="0"/>
                </a:lnTo>
                <a:close/>
              </a:path>
            </a:pathLst>
          </a:custGeom>
          <a:solidFill>
            <a:srgbClr val="EB4A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5467349" cy="73151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6153663" y="1520220"/>
            <a:ext cx="2896870" cy="1290320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5080" algn="ctr">
              <a:lnSpc>
                <a:spcPts val="3300"/>
              </a:lnSpc>
              <a:spcBef>
                <a:spcPts val="259"/>
              </a:spcBef>
              <a:tabLst>
                <a:tab pos="1057275" algn="l"/>
              </a:tabLst>
            </a:pPr>
            <a:r>
              <a:rPr sz="2800" b="1" spc="-5" dirty="0">
                <a:solidFill>
                  <a:srgbClr val="FFFFFF"/>
                </a:solidFill>
                <a:latin typeface="Arial"/>
                <a:cs typeface="Arial"/>
              </a:rPr>
              <a:t>H</a:t>
            </a:r>
            <a:r>
              <a:rPr sz="2800" b="1" spc="-3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b="1" spc="220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2800" b="1" spc="-3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b="1" spc="-315" dirty="0">
                <a:solidFill>
                  <a:srgbClr val="FFFFFF"/>
                </a:solidFill>
                <a:latin typeface="Arial"/>
                <a:cs typeface="Arial"/>
              </a:rPr>
              <a:t>L	</a:t>
            </a:r>
            <a:r>
              <a:rPr sz="2800" b="1" spc="-280" dirty="0">
                <a:solidFill>
                  <a:srgbClr val="FFFFFF"/>
                </a:solidFill>
                <a:latin typeface="Arial"/>
                <a:cs typeface="Arial"/>
              </a:rPr>
              <a:t>P</a:t>
            </a:r>
            <a:r>
              <a:rPr sz="2800" b="1" spc="-3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b="1" spc="-360" dirty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2800" b="1" spc="-3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b="1" spc="20" dirty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2800" b="1" spc="-3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b="1" spc="-150" dirty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2800" b="1" spc="-3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b="1" spc="200" dirty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2800" b="1" spc="-3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b="1" spc="20" dirty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2800" b="1" spc="-3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b="1" spc="-220" dirty="0">
                <a:solidFill>
                  <a:srgbClr val="FFFFFF"/>
                </a:solidFill>
                <a:latin typeface="Arial"/>
                <a:cs typeface="Arial"/>
              </a:rPr>
              <a:t>G </a:t>
            </a:r>
            <a:r>
              <a:rPr sz="2800" b="1" spc="-8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b="1" spc="-110" dirty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sz="2800" b="1" spc="-3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b="1" spc="220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2800" b="1" spc="-3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b="1" spc="-315" dirty="0">
                <a:solidFill>
                  <a:srgbClr val="FFFFFF"/>
                </a:solidFill>
                <a:latin typeface="Arial"/>
                <a:cs typeface="Arial"/>
              </a:rPr>
              <a:t>L</a:t>
            </a:r>
            <a:r>
              <a:rPr sz="2800" b="1" spc="-3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b="1" spc="220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2800" b="1" spc="-3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b="1" spc="70" dirty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endParaRPr sz="2800">
              <a:latin typeface="Arial"/>
              <a:cs typeface="Arial"/>
            </a:endParaRPr>
          </a:p>
          <a:p>
            <a:pPr algn="ctr">
              <a:lnSpc>
                <a:spcPts val="3200"/>
              </a:lnSpc>
            </a:pPr>
            <a:r>
              <a:rPr sz="2800" b="1" spc="70" dirty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sz="2800" b="1" spc="-3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b="1" spc="-360" dirty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2800" b="1" spc="-3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b="1" spc="70" dirty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sz="2800" b="1" spc="-3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b="1" spc="-290" dirty="0">
                <a:solidFill>
                  <a:srgbClr val="FFFFFF"/>
                </a:solidFill>
                <a:latin typeface="Arial"/>
                <a:cs typeface="Arial"/>
              </a:rPr>
              <a:t>B</a:t>
            </a:r>
            <a:r>
              <a:rPr sz="2800" b="1" spc="-3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b="1" spc="-235" dirty="0">
                <a:solidFill>
                  <a:srgbClr val="FFFFFF"/>
                </a:solidFill>
                <a:latin typeface="Arial"/>
                <a:cs typeface="Arial"/>
              </a:rPr>
              <a:t>U</a:t>
            </a:r>
            <a:r>
              <a:rPr sz="2800" b="1" spc="-3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b="1" spc="220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2800" b="1" spc="-3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b="1" spc="-150" dirty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endParaRPr sz="28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030273" y="2777520"/>
            <a:ext cx="3151505" cy="2644140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398145" marR="60960" indent="-337185">
              <a:lnSpc>
                <a:spcPts val="3300"/>
              </a:lnSpc>
              <a:spcBef>
                <a:spcPts val="259"/>
              </a:spcBef>
            </a:pPr>
            <a:r>
              <a:rPr sz="2800" b="1" spc="-280" dirty="0">
                <a:solidFill>
                  <a:srgbClr val="FFFFFF"/>
                </a:solidFill>
                <a:latin typeface="Arial"/>
                <a:cs typeface="Arial"/>
              </a:rPr>
              <a:t>P</a:t>
            </a:r>
            <a:r>
              <a:rPr sz="2800" b="1" spc="-3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b="1" spc="-360" dirty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2800" b="1" spc="-3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b="1" spc="-145" dirty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2800" b="1" spc="-3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b="1" spc="220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2800" b="1" spc="-3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b="1" spc="20" dirty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2800" b="1" spc="-3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b="1" spc="155" dirty="0">
                <a:solidFill>
                  <a:srgbClr val="FFFFFF"/>
                </a:solidFill>
                <a:latin typeface="Arial"/>
                <a:cs typeface="Arial"/>
              </a:rPr>
              <a:t>-</a:t>
            </a:r>
            <a:r>
              <a:rPr sz="2800" b="1" spc="-3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b="1" spc="-280" dirty="0">
                <a:solidFill>
                  <a:srgbClr val="FFFFFF"/>
                </a:solidFill>
                <a:latin typeface="Arial"/>
                <a:cs typeface="Arial"/>
              </a:rPr>
              <a:t>P</a:t>
            </a:r>
            <a:r>
              <a:rPr sz="2800" b="1" spc="-3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b="1" spc="-360" dirty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2800" b="1" spc="-3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b="1" spc="-145" dirty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2800" b="1" spc="-3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b="1" spc="220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2800" b="1" spc="-3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b="1" spc="20" dirty="0">
                <a:solidFill>
                  <a:srgbClr val="FFFFFF"/>
                </a:solidFill>
                <a:latin typeface="Arial"/>
                <a:cs typeface="Arial"/>
              </a:rPr>
              <a:t>N  </a:t>
            </a:r>
            <a:r>
              <a:rPr sz="2800" b="1" spc="-280" dirty="0">
                <a:solidFill>
                  <a:srgbClr val="FFFFFF"/>
                </a:solidFill>
                <a:latin typeface="Arial"/>
                <a:cs typeface="Arial"/>
              </a:rPr>
              <a:t>P</a:t>
            </a:r>
            <a:r>
              <a:rPr sz="2800" b="1" spc="-3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b="1" spc="-360" dirty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2800" b="1" spc="-3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b="1" spc="-100" dirty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sz="2800" b="1" spc="-3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b="1" spc="-145" dirty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2800" b="1" spc="-3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b="1" spc="-235" dirty="0">
                <a:solidFill>
                  <a:srgbClr val="FFFFFF"/>
                </a:solidFill>
                <a:latin typeface="Arial"/>
                <a:cs typeface="Arial"/>
              </a:rPr>
              <a:t>U</a:t>
            </a:r>
            <a:r>
              <a:rPr sz="2800" b="1" spc="-3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b="1" spc="220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2800" b="1" spc="-3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b="1" spc="-145" dirty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2800" b="1" spc="-3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b="1" spc="200" dirty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2800" b="1" spc="-3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b="1" spc="-305" dirty="0">
                <a:solidFill>
                  <a:srgbClr val="FFFFFF"/>
                </a:solidFill>
                <a:latin typeface="Arial"/>
                <a:cs typeface="Arial"/>
              </a:rPr>
              <a:t>F</a:t>
            </a:r>
            <a:endParaRPr sz="2800">
              <a:latin typeface="Arial"/>
              <a:cs typeface="Arial"/>
            </a:endParaRPr>
          </a:p>
          <a:p>
            <a:pPr marL="291465" indent="-191135">
              <a:lnSpc>
                <a:spcPct val="100000"/>
              </a:lnSpc>
              <a:spcBef>
                <a:spcPts val="2110"/>
              </a:spcBef>
              <a:buAutoNum type="arabicPeriod"/>
              <a:tabLst>
                <a:tab pos="372745" algn="l"/>
              </a:tabLst>
            </a:pPr>
            <a:r>
              <a:rPr sz="2100" spc="-15" dirty="0">
                <a:solidFill>
                  <a:srgbClr val="FFFFFF"/>
                </a:solidFill>
                <a:latin typeface="Arial"/>
                <a:cs typeface="Arial"/>
              </a:rPr>
              <a:t>Analisis</a:t>
            </a:r>
            <a:r>
              <a:rPr sz="2100" spc="1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100" spc="-15" dirty="0">
                <a:solidFill>
                  <a:srgbClr val="FFFFFF"/>
                </a:solidFill>
                <a:latin typeface="Arial"/>
                <a:cs typeface="Arial"/>
              </a:rPr>
              <a:t>Audiens</a:t>
            </a:r>
            <a:endParaRPr sz="2100">
              <a:latin typeface="Arial"/>
              <a:cs typeface="Arial"/>
            </a:endParaRPr>
          </a:p>
          <a:p>
            <a:pPr marL="291465" marR="530860" indent="-278765">
              <a:lnSpc>
                <a:spcPct val="122000"/>
              </a:lnSpc>
              <a:buAutoNum type="arabicPeriod"/>
              <a:tabLst>
                <a:tab pos="372745" algn="l"/>
              </a:tabLst>
            </a:pPr>
            <a:r>
              <a:rPr sz="2100" spc="20" dirty="0">
                <a:solidFill>
                  <a:srgbClr val="FFFFFF"/>
                </a:solidFill>
                <a:latin typeface="Arial"/>
                <a:cs typeface="Arial"/>
              </a:rPr>
              <a:t>Pertimbangan  </a:t>
            </a:r>
            <a:r>
              <a:rPr sz="2100" spc="15" dirty="0">
                <a:solidFill>
                  <a:srgbClr val="FFFFFF"/>
                </a:solidFill>
                <a:latin typeface="Arial"/>
                <a:cs typeface="Arial"/>
              </a:rPr>
              <a:t>Perbedaan</a:t>
            </a:r>
            <a:r>
              <a:rPr sz="2100" spc="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100" spc="30" dirty="0">
                <a:solidFill>
                  <a:srgbClr val="FFFFFF"/>
                </a:solidFill>
                <a:latin typeface="Arial"/>
                <a:cs typeface="Arial"/>
              </a:rPr>
              <a:t>budaya</a:t>
            </a:r>
            <a:endParaRPr sz="2100">
              <a:latin typeface="Arial"/>
              <a:cs typeface="Arial"/>
            </a:endParaRPr>
          </a:p>
          <a:p>
            <a:pPr marL="291465" indent="-253365">
              <a:lnSpc>
                <a:spcPct val="100000"/>
              </a:lnSpc>
              <a:spcBef>
                <a:spcPts val="555"/>
              </a:spcBef>
              <a:buAutoNum type="arabicPeriod"/>
              <a:tabLst>
                <a:tab pos="292100" algn="l"/>
              </a:tabLst>
            </a:pPr>
            <a:r>
              <a:rPr sz="2100" spc="5" dirty="0">
                <a:solidFill>
                  <a:srgbClr val="FFFFFF"/>
                </a:solidFill>
                <a:latin typeface="Arial"/>
                <a:cs typeface="Arial"/>
              </a:rPr>
              <a:t>Memilih</a:t>
            </a:r>
            <a:r>
              <a:rPr sz="2100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100" spc="25" dirty="0">
                <a:solidFill>
                  <a:srgbClr val="FFFFFF"/>
                </a:solidFill>
                <a:latin typeface="Arial"/>
                <a:cs typeface="Arial"/>
              </a:rPr>
              <a:t>Organisasional</a:t>
            </a:r>
            <a:endParaRPr sz="21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"/>
            <a:ext cx="9753599" cy="731519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1"/>
            <a:ext cx="9753600" cy="4135120"/>
          </a:xfrm>
          <a:custGeom>
            <a:avLst/>
            <a:gdLst/>
            <a:ahLst/>
            <a:cxnLst/>
            <a:rect l="l" t="t" r="r" b="b"/>
            <a:pathLst>
              <a:path w="9753600" h="4135120">
                <a:moveTo>
                  <a:pt x="0" y="4134901"/>
                </a:moveTo>
                <a:lnTo>
                  <a:pt x="0" y="0"/>
                </a:lnTo>
                <a:lnTo>
                  <a:pt x="9753599" y="0"/>
                </a:lnTo>
                <a:lnTo>
                  <a:pt x="9753599" y="4134901"/>
                </a:lnTo>
                <a:lnTo>
                  <a:pt x="0" y="413490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260196" y="501641"/>
            <a:ext cx="4837708" cy="1708159"/>
          </a:xfrm>
          <a:prstGeom prst="rect">
            <a:avLst/>
          </a:prstGeom>
        </p:spPr>
        <p:txBody>
          <a:bodyPr vert="horz" wrap="square" lIns="0" tIns="129539" rIns="0" bIns="0" rtlCol="0">
            <a:spAutoFit/>
          </a:bodyPr>
          <a:lstStyle/>
          <a:p>
            <a:pPr marL="12700" marR="5080">
              <a:lnSpc>
                <a:spcPts val="4130"/>
              </a:lnSpc>
              <a:spcBef>
                <a:spcPts val="1019"/>
              </a:spcBef>
            </a:pPr>
            <a:r>
              <a:rPr sz="4000" dirty="0">
                <a:solidFill>
                  <a:srgbClr val="EB4A20"/>
                </a:solidFill>
                <a:latin typeface="Arial"/>
                <a:cs typeface="Arial"/>
              </a:rPr>
              <a:t>MENGEMBANGKAN  PESAN-PESAN  PERSUASIF</a:t>
            </a:r>
            <a:endParaRPr sz="4000" dirty="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713527" y="487557"/>
            <a:ext cx="2962910" cy="34798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100" spc="-295" dirty="0">
                <a:latin typeface="Arial"/>
                <a:cs typeface="Arial"/>
              </a:rPr>
              <a:t>1. </a:t>
            </a:r>
            <a:r>
              <a:rPr sz="2100" spc="-30" dirty="0">
                <a:latin typeface="Arial"/>
                <a:cs typeface="Arial"/>
              </a:rPr>
              <a:t>Menetapkan</a:t>
            </a:r>
            <a:r>
              <a:rPr sz="2100" spc="-145" dirty="0">
                <a:latin typeface="Arial"/>
                <a:cs typeface="Arial"/>
              </a:rPr>
              <a:t> </a:t>
            </a:r>
            <a:r>
              <a:rPr sz="2100" spc="-40" dirty="0">
                <a:latin typeface="Arial"/>
                <a:cs typeface="Arial"/>
              </a:rPr>
              <a:t>Kredibilitas</a:t>
            </a:r>
            <a:endParaRPr sz="21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625570" y="809541"/>
            <a:ext cx="3666490" cy="2844800"/>
          </a:xfrm>
          <a:prstGeom prst="rect">
            <a:avLst/>
          </a:prstGeom>
        </p:spPr>
        <p:txBody>
          <a:bodyPr vert="horz" wrap="square" lIns="0" tIns="44450" rIns="0" bIns="0" rtlCol="0">
            <a:spAutoFit/>
          </a:bodyPr>
          <a:lstStyle/>
          <a:p>
            <a:pPr marL="275590" indent="-262890">
              <a:lnSpc>
                <a:spcPct val="100000"/>
              </a:lnSpc>
              <a:spcBef>
                <a:spcPts val="350"/>
              </a:spcBef>
              <a:buAutoNum type="arabicPeriod" startAt="2"/>
              <a:tabLst>
                <a:tab pos="276225" algn="l"/>
              </a:tabLst>
            </a:pPr>
            <a:r>
              <a:rPr sz="2100" spc="-80" dirty="0">
                <a:latin typeface="Arial"/>
                <a:cs typeface="Arial"/>
              </a:rPr>
              <a:t>Kerangka </a:t>
            </a:r>
            <a:r>
              <a:rPr sz="2100" spc="-50" dirty="0">
                <a:latin typeface="Arial"/>
                <a:cs typeface="Arial"/>
              </a:rPr>
              <a:t>Argumentasi</a:t>
            </a:r>
            <a:r>
              <a:rPr sz="2100" spc="20" dirty="0">
                <a:latin typeface="Arial"/>
                <a:cs typeface="Arial"/>
              </a:rPr>
              <a:t> </a:t>
            </a:r>
            <a:r>
              <a:rPr sz="2100" spc="-100" dirty="0">
                <a:latin typeface="Arial"/>
                <a:cs typeface="Arial"/>
              </a:rPr>
              <a:t>(AIDA)</a:t>
            </a:r>
            <a:endParaRPr sz="2100">
              <a:latin typeface="Arial"/>
              <a:cs typeface="Arial"/>
            </a:endParaRPr>
          </a:p>
          <a:p>
            <a:pPr marL="275590" indent="-237490">
              <a:lnSpc>
                <a:spcPct val="100000"/>
              </a:lnSpc>
              <a:spcBef>
                <a:spcPts val="254"/>
              </a:spcBef>
              <a:buAutoNum type="arabicPeriod" startAt="2"/>
              <a:tabLst>
                <a:tab pos="276225" algn="l"/>
              </a:tabLst>
            </a:pPr>
            <a:r>
              <a:rPr sz="2100" spc="-50" dirty="0">
                <a:latin typeface="Arial"/>
                <a:cs typeface="Arial"/>
              </a:rPr>
              <a:t>Memiliki </a:t>
            </a:r>
            <a:r>
              <a:rPr sz="2100" spc="-65" dirty="0">
                <a:latin typeface="Arial"/>
                <a:cs typeface="Arial"/>
              </a:rPr>
              <a:t>Daya</a:t>
            </a:r>
            <a:r>
              <a:rPr sz="2100" spc="10" dirty="0">
                <a:latin typeface="Arial"/>
                <a:cs typeface="Arial"/>
              </a:rPr>
              <a:t> </a:t>
            </a:r>
            <a:r>
              <a:rPr sz="2100" spc="-70" dirty="0">
                <a:latin typeface="Arial"/>
                <a:cs typeface="Arial"/>
              </a:rPr>
              <a:t>Pemikat</a:t>
            </a:r>
            <a:endParaRPr sz="2100">
              <a:latin typeface="Arial"/>
              <a:cs typeface="Arial"/>
            </a:endParaRPr>
          </a:p>
          <a:p>
            <a:pPr marL="624205" lvl="1" indent="-250825">
              <a:lnSpc>
                <a:spcPct val="100000"/>
              </a:lnSpc>
              <a:spcBef>
                <a:spcPts val="254"/>
              </a:spcBef>
              <a:buAutoNum type="alphaLcPeriod"/>
              <a:tabLst>
                <a:tab pos="624840" algn="l"/>
              </a:tabLst>
            </a:pPr>
            <a:r>
              <a:rPr sz="2100" spc="-70" dirty="0">
                <a:latin typeface="Arial"/>
                <a:cs typeface="Arial"/>
              </a:rPr>
              <a:t>Pemikat</a:t>
            </a:r>
            <a:r>
              <a:rPr sz="2100" spc="-20" dirty="0">
                <a:latin typeface="Arial"/>
                <a:cs typeface="Arial"/>
              </a:rPr>
              <a:t> </a:t>
            </a:r>
            <a:r>
              <a:rPr sz="2100" spc="-75" dirty="0">
                <a:latin typeface="Arial"/>
                <a:cs typeface="Arial"/>
              </a:rPr>
              <a:t>Emosional</a:t>
            </a:r>
            <a:endParaRPr sz="2100">
              <a:latin typeface="Arial"/>
              <a:cs typeface="Arial"/>
            </a:endParaRPr>
          </a:p>
          <a:p>
            <a:pPr marL="624205" lvl="1" indent="-250825">
              <a:lnSpc>
                <a:spcPct val="100000"/>
              </a:lnSpc>
              <a:spcBef>
                <a:spcPts val="254"/>
              </a:spcBef>
              <a:buAutoNum type="alphaLcPeriod"/>
              <a:tabLst>
                <a:tab pos="624840" algn="l"/>
              </a:tabLst>
            </a:pPr>
            <a:r>
              <a:rPr sz="2100" spc="-70" dirty="0">
                <a:latin typeface="Arial"/>
                <a:cs typeface="Arial"/>
              </a:rPr>
              <a:t>Pemikat</a:t>
            </a:r>
            <a:r>
              <a:rPr sz="2100" spc="-20" dirty="0">
                <a:latin typeface="Arial"/>
                <a:cs typeface="Arial"/>
              </a:rPr>
              <a:t> </a:t>
            </a:r>
            <a:r>
              <a:rPr sz="2100" spc="-70" dirty="0">
                <a:latin typeface="Arial"/>
                <a:cs typeface="Arial"/>
              </a:rPr>
              <a:t>Logika</a:t>
            </a:r>
            <a:endParaRPr sz="2100">
              <a:latin typeface="Arial"/>
              <a:cs typeface="Arial"/>
            </a:endParaRPr>
          </a:p>
          <a:p>
            <a:pPr marL="973455" lvl="2" indent="-160020">
              <a:lnSpc>
                <a:spcPct val="100000"/>
              </a:lnSpc>
              <a:spcBef>
                <a:spcPts val="254"/>
              </a:spcBef>
              <a:buAutoNum type="romanLcPeriod"/>
              <a:tabLst>
                <a:tab pos="974090" algn="l"/>
              </a:tabLst>
            </a:pPr>
            <a:r>
              <a:rPr sz="2100" spc="-20" dirty="0">
                <a:latin typeface="Arial"/>
                <a:cs typeface="Arial"/>
              </a:rPr>
              <a:t>Analogi</a:t>
            </a:r>
            <a:endParaRPr sz="2100">
              <a:latin typeface="Arial"/>
              <a:cs typeface="Arial"/>
            </a:endParaRPr>
          </a:p>
          <a:p>
            <a:pPr marL="973455" lvl="2" indent="-220979">
              <a:lnSpc>
                <a:spcPct val="100000"/>
              </a:lnSpc>
              <a:spcBef>
                <a:spcPts val="254"/>
              </a:spcBef>
              <a:buAutoNum type="romanLcPeriod"/>
              <a:tabLst>
                <a:tab pos="974090" algn="l"/>
              </a:tabLst>
            </a:pPr>
            <a:r>
              <a:rPr sz="2100" spc="-95" dirty="0">
                <a:latin typeface="Arial"/>
                <a:cs typeface="Arial"/>
              </a:rPr>
              <a:t>Induksi</a:t>
            </a:r>
            <a:endParaRPr sz="2100">
              <a:latin typeface="Arial"/>
              <a:cs typeface="Arial"/>
            </a:endParaRPr>
          </a:p>
          <a:p>
            <a:pPr marL="973455" lvl="2" indent="-282575">
              <a:lnSpc>
                <a:spcPct val="100000"/>
              </a:lnSpc>
              <a:spcBef>
                <a:spcPts val="254"/>
              </a:spcBef>
              <a:buAutoNum type="romanLcPeriod"/>
              <a:tabLst>
                <a:tab pos="974090" algn="l"/>
              </a:tabLst>
            </a:pPr>
            <a:r>
              <a:rPr sz="2100" spc="-85" dirty="0">
                <a:latin typeface="Arial"/>
                <a:cs typeface="Arial"/>
              </a:rPr>
              <a:t>Deduksi</a:t>
            </a:r>
            <a:endParaRPr sz="2100">
              <a:latin typeface="Arial"/>
              <a:cs typeface="Arial"/>
            </a:endParaRPr>
          </a:p>
          <a:p>
            <a:pPr marL="275590" indent="-260350">
              <a:lnSpc>
                <a:spcPct val="100000"/>
              </a:lnSpc>
              <a:spcBef>
                <a:spcPts val="254"/>
              </a:spcBef>
              <a:buAutoNum type="arabicPeriod" startAt="2"/>
              <a:tabLst>
                <a:tab pos="276225" algn="l"/>
              </a:tabLst>
            </a:pPr>
            <a:r>
              <a:rPr sz="2100" spc="-40" dirty="0">
                <a:latin typeface="Arial"/>
                <a:cs typeface="Arial"/>
              </a:rPr>
              <a:t>Pertimbangan</a:t>
            </a:r>
            <a:r>
              <a:rPr sz="2100" spc="-20" dirty="0">
                <a:latin typeface="Arial"/>
                <a:cs typeface="Arial"/>
              </a:rPr>
              <a:t> </a:t>
            </a:r>
            <a:r>
              <a:rPr sz="2100" spc="-50" dirty="0">
                <a:latin typeface="Arial"/>
                <a:cs typeface="Arial"/>
              </a:rPr>
              <a:t>Etika</a:t>
            </a:r>
            <a:endParaRPr sz="21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753600" cy="7315200"/>
          </a:xfrm>
          <a:custGeom>
            <a:avLst/>
            <a:gdLst/>
            <a:ahLst/>
            <a:cxnLst/>
            <a:rect l="l" t="t" r="r" b="b"/>
            <a:pathLst>
              <a:path w="9753600" h="7315200">
                <a:moveTo>
                  <a:pt x="0" y="0"/>
                </a:moveTo>
                <a:lnTo>
                  <a:pt x="9753600" y="0"/>
                </a:lnTo>
                <a:lnTo>
                  <a:pt x="9753600" y="7315200"/>
                </a:lnTo>
                <a:lnTo>
                  <a:pt x="0" y="7315200"/>
                </a:lnTo>
                <a:lnTo>
                  <a:pt x="0" y="0"/>
                </a:lnTo>
                <a:close/>
              </a:path>
            </a:pathLst>
          </a:custGeom>
          <a:solidFill>
            <a:srgbClr val="F4F5F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48640" y="6492270"/>
            <a:ext cx="409575" cy="95250"/>
          </a:xfrm>
          <a:custGeom>
            <a:avLst/>
            <a:gdLst/>
            <a:ahLst/>
            <a:cxnLst/>
            <a:rect l="l" t="t" r="r" b="b"/>
            <a:pathLst>
              <a:path w="409575" h="95250">
                <a:moveTo>
                  <a:pt x="0" y="0"/>
                </a:moveTo>
                <a:lnTo>
                  <a:pt x="409575" y="0"/>
                </a:lnTo>
                <a:lnTo>
                  <a:pt x="409575" y="95250"/>
                </a:lnTo>
                <a:lnTo>
                  <a:pt x="0" y="95250"/>
                </a:lnTo>
                <a:lnTo>
                  <a:pt x="0" y="0"/>
                </a:lnTo>
                <a:close/>
              </a:path>
            </a:pathLst>
          </a:custGeom>
          <a:solidFill>
            <a:srgbClr val="34372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2103180" cy="731181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2438186" y="531747"/>
            <a:ext cx="6877050" cy="1249680"/>
          </a:xfrm>
          <a:prstGeom prst="rect">
            <a:avLst/>
          </a:prstGeom>
        </p:spPr>
        <p:txBody>
          <a:bodyPr vert="horz" wrap="square" lIns="0" tIns="160020" rIns="0" bIns="0" rtlCol="0">
            <a:spAutoFit/>
          </a:bodyPr>
          <a:lstStyle/>
          <a:p>
            <a:pPr marL="12700" marR="5080" indent="715010">
              <a:lnSpc>
                <a:spcPct val="78500"/>
              </a:lnSpc>
              <a:spcBef>
                <a:spcPts val="1260"/>
              </a:spcBef>
            </a:pPr>
            <a:r>
              <a:rPr sz="4500" b="1" spc="-70" dirty="0">
                <a:solidFill>
                  <a:srgbClr val="EB4A20"/>
                </a:solidFill>
                <a:latin typeface="Arial"/>
                <a:cs typeface="Arial"/>
              </a:rPr>
              <a:t>Penulisan</a:t>
            </a:r>
            <a:r>
              <a:rPr sz="4500" b="1" spc="-275" dirty="0">
                <a:solidFill>
                  <a:srgbClr val="EB4A20"/>
                </a:solidFill>
                <a:latin typeface="Arial"/>
                <a:cs typeface="Arial"/>
              </a:rPr>
              <a:t> </a:t>
            </a:r>
            <a:r>
              <a:rPr sz="4500" b="1" spc="-105" dirty="0">
                <a:solidFill>
                  <a:srgbClr val="EB4A20"/>
                </a:solidFill>
                <a:latin typeface="Arial"/>
                <a:cs typeface="Arial"/>
              </a:rPr>
              <a:t>Pesan-pesan  </a:t>
            </a:r>
            <a:r>
              <a:rPr sz="4500" b="1" spc="-55" dirty="0">
                <a:solidFill>
                  <a:srgbClr val="EB4A20"/>
                </a:solidFill>
                <a:latin typeface="Arial"/>
                <a:cs typeface="Arial"/>
              </a:rPr>
              <a:t>Penjualan </a:t>
            </a:r>
            <a:r>
              <a:rPr sz="4500" b="1" spc="790" dirty="0">
                <a:solidFill>
                  <a:srgbClr val="EB4A20"/>
                </a:solidFill>
                <a:latin typeface="Arial"/>
                <a:cs typeface="Arial"/>
              </a:rPr>
              <a:t>&amp;</a:t>
            </a:r>
            <a:r>
              <a:rPr sz="4500" b="1" spc="-409" dirty="0">
                <a:solidFill>
                  <a:srgbClr val="EB4A20"/>
                </a:solidFill>
                <a:latin typeface="Arial"/>
                <a:cs typeface="Arial"/>
              </a:rPr>
              <a:t> </a:t>
            </a:r>
            <a:r>
              <a:rPr sz="4500" b="1" spc="-50" dirty="0">
                <a:solidFill>
                  <a:srgbClr val="EB4A20"/>
                </a:solidFill>
                <a:latin typeface="Arial"/>
                <a:cs typeface="Arial"/>
              </a:rPr>
              <a:t>Permohonan</a:t>
            </a:r>
            <a:endParaRPr sz="45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427312" y="1608709"/>
            <a:ext cx="6887845" cy="524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129280">
              <a:lnSpc>
                <a:spcPct val="100000"/>
              </a:lnSpc>
              <a:spcBef>
                <a:spcPts val="100"/>
              </a:spcBef>
            </a:pPr>
            <a:r>
              <a:rPr sz="4500" b="1" spc="-70">
                <a:solidFill>
                  <a:srgbClr val="EB4A20"/>
                </a:solidFill>
                <a:latin typeface="Arial"/>
                <a:cs typeface="Arial"/>
              </a:rPr>
              <a:t>Bantuan</a:t>
            </a:r>
            <a:r>
              <a:rPr sz="4500" b="1" spc="-275">
                <a:solidFill>
                  <a:srgbClr val="EB4A20"/>
                </a:solidFill>
                <a:latin typeface="Arial"/>
                <a:cs typeface="Arial"/>
              </a:rPr>
              <a:t> </a:t>
            </a:r>
            <a:r>
              <a:rPr sz="4500" b="1" spc="-25" smtClean="0">
                <a:solidFill>
                  <a:srgbClr val="EB4A20"/>
                </a:solidFill>
                <a:latin typeface="Arial"/>
                <a:cs typeface="Arial"/>
              </a:rPr>
              <a:t>Dana</a:t>
            </a:r>
            <a:endParaRPr sz="4500" smtClean="0">
              <a:latin typeface="Arial"/>
              <a:cs typeface="Arial"/>
            </a:endParaRPr>
          </a:p>
          <a:p>
            <a:pPr marL="276860" indent="-223520">
              <a:lnSpc>
                <a:spcPct val="100000"/>
              </a:lnSpc>
              <a:spcBef>
                <a:spcPts val="4755"/>
              </a:spcBef>
              <a:buSzPct val="130434"/>
              <a:buAutoNum type="arabicPeriod"/>
              <a:tabLst>
                <a:tab pos="233679" algn="l"/>
              </a:tabLst>
            </a:pPr>
            <a:r>
              <a:rPr sz="1150" spc="25" smtClean="0">
                <a:latin typeface="Arial"/>
                <a:cs typeface="Arial"/>
              </a:rPr>
              <a:t>.</a:t>
            </a:r>
            <a:r>
              <a:rPr sz="1150" spc="-20" smtClean="0">
                <a:latin typeface="Arial"/>
                <a:cs typeface="Arial"/>
              </a:rPr>
              <a:t> </a:t>
            </a:r>
            <a:r>
              <a:rPr sz="1500" spc="75" smtClean="0">
                <a:latin typeface="Arial"/>
                <a:cs typeface="Arial"/>
              </a:rPr>
              <a:t>P</a:t>
            </a:r>
            <a:r>
              <a:rPr sz="1500" spc="-275" smtClean="0">
                <a:latin typeface="Arial"/>
                <a:cs typeface="Arial"/>
              </a:rPr>
              <a:t> </a:t>
            </a:r>
            <a:r>
              <a:rPr sz="1500" spc="270" dirty="0">
                <a:latin typeface="Arial"/>
                <a:cs typeface="Arial"/>
              </a:rPr>
              <a:t>erencanaan</a:t>
            </a:r>
            <a:r>
              <a:rPr sz="1500" spc="280" dirty="0">
                <a:latin typeface="Arial"/>
                <a:cs typeface="Arial"/>
              </a:rPr>
              <a:t> </a:t>
            </a:r>
            <a:r>
              <a:rPr sz="1500" spc="75" dirty="0">
                <a:latin typeface="Arial"/>
                <a:cs typeface="Arial"/>
              </a:rPr>
              <a:t>P</a:t>
            </a:r>
            <a:r>
              <a:rPr sz="1500" spc="-275" dirty="0">
                <a:latin typeface="Arial"/>
                <a:cs typeface="Arial"/>
              </a:rPr>
              <a:t> </a:t>
            </a:r>
            <a:r>
              <a:rPr sz="1500" spc="120" dirty="0">
                <a:latin typeface="Arial"/>
                <a:cs typeface="Arial"/>
              </a:rPr>
              <a:t>es</a:t>
            </a:r>
            <a:r>
              <a:rPr sz="1500" spc="-275" dirty="0">
                <a:latin typeface="Arial"/>
                <a:cs typeface="Arial"/>
              </a:rPr>
              <a:t> </a:t>
            </a:r>
            <a:r>
              <a:rPr sz="1500" spc="270" dirty="0">
                <a:latin typeface="Arial"/>
                <a:cs typeface="Arial"/>
              </a:rPr>
              <a:t>an</a:t>
            </a:r>
            <a:r>
              <a:rPr sz="1150" spc="270" dirty="0">
                <a:latin typeface="Arial"/>
                <a:cs typeface="Arial"/>
              </a:rPr>
              <a:t>-</a:t>
            </a:r>
            <a:r>
              <a:rPr sz="1150" spc="-180" dirty="0">
                <a:latin typeface="Arial"/>
                <a:cs typeface="Arial"/>
              </a:rPr>
              <a:t> </a:t>
            </a:r>
            <a:r>
              <a:rPr sz="1500" spc="75" dirty="0">
                <a:latin typeface="Arial"/>
                <a:cs typeface="Arial"/>
              </a:rPr>
              <a:t>P</a:t>
            </a:r>
            <a:r>
              <a:rPr sz="1500" spc="-275" dirty="0">
                <a:latin typeface="Arial"/>
                <a:cs typeface="Arial"/>
              </a:rPr>
              <a:t> </a:t>
            </a:r>
            <a:r>
              <a:rPr sz="1500" spc="120" dirty="0">
                <a:latin typeface="Arial"/>
                <a:cs typeface="Arial"/>
              </a:rPr>
              <a:t>es</a:t>
            </a:r>
            <a:r>
              <a:rPr sz="1500" spc="-275" dirty="0">
                <a:latin typeface="Arial"/>
                <a:cs typeface="Arial"/>
              </a:rPr>
              <a:t> </a:t>
            </a:r>
            <a:r>
              <a:rPr sz="1500" spc="235" dirty="0">
                <a:latin typeface="Arial"/>
                <a:cs typeface="Arial"/>
              </a:rPr>
              <a:t>an</a:t>
            </a:r>
            <a:r>
              <a:rPr sz="1500" spc="280" dirty="0">
                <a:latin typeface="Arial"/>
                <a:cs typeface="Arial"/>
              </a:rPr>
              <a:t> </a:t>
            </a:r>
            <a:r>
              <a:rPr sz="1500" spc="75" dirty="0">
                <a:latin typeface="Arial"/>
                <a:cs typeface="Arial"/>
              </a:rPr>
              <a:t>P</a:t>
            </a:r>
            <a:r>
              <a:rPr sz="1500" spc="-275" dirty="0">
                <a:latin typeface="Arial"/>
                <a:cs typeface="Arial"/>
              </a:rPr>
              <a:t> </a:t>
            </a:r>
            <a:r>
              <a:rPr sz="1500" spc="275" dirty="0">
                <a:latin typeface="Arial"/>
                <a:cs typeface="Arial"/>
              </a:rPr>
              <a:t>enjualan</a:t>
            </a:r>
            <a:endParaRPr sz="1500">
              <a:latin typeface="Arial"/>
              <a:cs typeface="Arial"/>
            </a:endParaRPr>
          </a:p>
          <a:p>
            <a:pPr marL="233679" marR="771525" indent="-233679">
              <a:lnSpc>
                <a:spcPct val="124400"/>
              </a:lnSpc>
              <a:buAutoNum type="arabicPeriod"/>
              <a:tabLst>
                <a:tab pos="233679" algn="l"/>
              </a:tabLst>
            </a:pPr>
            <a:r>
              <a:rPr sz="1500" spc="75" smtClean="0">
                <a:latin typeface="Arial"/>
                <a:cs typeface="Arial"/>
              </a:rPr>
              <a:t>P</a:t>
            </a:r>
            <a:r>
              <a:rPr sz="1500" spc="-275" smtClean="0">
                <a:latin typeface="Arial"/>
                <a:cs typeface="Arial"/>
              </a:rPr>
              <a:t> </a:t>
            </a:r>
            <a:r>
              <a:rPr sz="1500" spc="270" dirty="0">
                <a:latin typeface="Arial"/>
                <a:cs typeface="Arial"/>
              </a:rPr>
              <a:t>engorganis</a:t>
            </a:r>
            <a:r>
              <a:rPr sz="1500" spc="-275" dirty="0">
                <a:latin typeface="Arial"/>
                <a:cs typeface="Arial"/>
              </a:rPr>
              <a:t> </a:t>
            </a:r>
            <a:r>
              <a:rPr sz="1500" spc="120" dirty="0">
                <a:latin typeface="Arial"/>
                <a:cs typeface="Arial"/>
              </a:rPr>
              <a:t>as</a:t>
            </a:r>
            <a:r>
              <a:rPr sz="1500" spc="-275" dirty="0">
                <a:latin typeface="Arial"/>
                <a:cs typeface="Arial"/>
              </a:rPr>
              <a:t> </a:t>
            </a:r>
            <a:r>
              <a:rPr sz="1500" spc="240" dirty="0">
                <a:latin typeface="Arial"/>
                <a:cs typeface="Arial"/>
              </a:rPr>
              <a:t>ian</a:t>
            </a:r>
            <a:r>
              <a:rPr sz="1500" spc="285" dirty="0">
                <a:latin typeface="Arial"/>
                <a:cs typeface="Arial"/>
              </a:rPr>
              <a:t> </a:t>
            </a:r>
            <a:r>
              <a:rPr sz="1150" spc="290" dirty="0">
                <a:latin typeface="Arial"/>
                <a:cs typeface="Arial"/>
              </a:rPr>
              <a:t>&amp;</a:t>
            </a:r>
            <a:r>
              <a:rPr sz="1150" spc="385" dirty="0">
                <a:latin typeface="Arial"/>
                <a:cs typeface="Arial"/>
              </a:rPr>
              <a:t> </a:t>
            </a:r>
            <a:r>
              <a:rPr sz="1500" spc="315" dirty="0">
                <a:latin typeface="Arial"/>
                <a:cs typeface="Arial"/>
              </a:rPr>
              <a:t>kompos</a:t>
            </a:r>
            <a:r>
              <a:rPr sz="1500" spc="-275" dirty="0">
                <a:latin typeface="Arial"/>
                <a:cs typeface="Arial"/>
              </a:rPr>
              <a:t> </a:t>
            </a:r>
            <a:r>
              <a:rPr sz="1500" spc="130" dirty="0">
                <a:latin typeface="Arial"/>
                <a:cs typeface="Arial"/>
              </a:rPr>
              <a:t>is</a:t>
            </a:r>
            <a:r>
              <a:rPr sz="1500" spc="-275" dirty="0">
                <a:latin typeface="Arial"/>
                <a:cs typeface="Arial"/>
              </a:rPr>
              <a:t> </a:t>
            </a:r>
            <a:r>
              <a:rPr sz="1500" spc="120" dirty="0">
                <a:latin typeface="Arial"/>
                <a:cs typeface="Arial"/>
              </a:rPr>
              <a:t>i</a:t>
            </a:r>
            <a:r>
              <a:rPr sz="1500" spc="285" dirty="0">
                <a:latin typeface="Arial"/>
                <a:cs typeface="Arial"/>
              </a:rPr>
              <a:t> </a:t>
            </a:r>
            <a:r>
              <a:rPr sz="1500" spc="75" dirty="0">
                <a:latin typeface="Arial"/>
                <a:cs typeface="Arial"/>
              </a:rPr>
              <a:t>P</a:t>
            </a:r>
            <a:r>
              <a:rPr sz="1500" spc="-275" dirty="0">
                <a:latin typeface="Arial"/>
                <a:cs typeface="Arial"/>
              </a:rPr>
              <a:t> </a:t>
            </a:r>
            <a:r>
              <a:rPr sz="1500" spc="120" dirty="0">
                <a:latin typeface="Arial"/>
                <a:cs typeface="Arial"/>
              </a:rPr>
              <a:t>es</a:t>
            </a:r>
            <a:r>
              <a:rPr sz="1500" spc="-275" dirty="0">
                <a:latin typeface="Arial"/>
                <a:cs typeface="Arial"/>
              </a:rPr>
              <a:t> </a:t>
            </a:r>
            <a:r>
              <a:rPr sz="1500" spc="270" dirty="0">
                <a:latin typeface="Arial"/>
                <a:cs typeface="Arial"/>
              </a:rPr>
              <a:t>an</a:t>
            </a:r>
            <a:r>
              <a:rPr sz="1150" spc="270" dirty="0">
                <a:latin typeface="Arial"/>
                <a:cs typeface="Arial"/>
              </a:rPr>
              <a:t>-</a:t>
            </a:r>
            <a:r>
              <a:rPr sz="1150" spc="-180" dirty="0">
                <a:latin typeface="Arial"/>
                <a:cs typeface="Arial"/>
              </a:rPr>
              <a:t> </a:t>
            </a:r>
            <a:r>
              <a:rPr sz="1500" spc="210" dirty="0">
                <a:latin typeface="Arial"/>
                <a:cs typeface="Arial"/>
              </a:rPr>
              <a:t>pes</a:t>
            </a:r>
            <a:r>
              <a:rPr sz="1500" spc="-275" dirty="0">
                <a:latin typeface="Arial"/>
                <a:cs typeface="Arial"/>
              </a:rPr>
              <a:t> </a:t>
            </a:r>
            <a:r>
              <a:rPr sz="1500" spc="235" dirty="0">
                <a:latin typeface="Arial"/>
                <a:cs typeface="Arial"/>
              </a:rPr>
              <a:t>an</a:t>
            </a:r>
            <a:r>
              <a:rPr sz="1500" spc="285" dirty="0">
                <a:latin typeface="Arial"/>
                <a:cs typeface="Arial"/>
              </a:rPr>
              <a:t> </a:t>
            </a:r>
            <a:r>
              <a:rPr sz="1500" spc="215" dirty="0">
                <a:latin typeface="Arial"/>
                <a:cs typeface="Arial"/>
              </a:rPr>
              <a:t>bis</a:t>
            </a:r>
            <a:r>
              <a:rPr sz="1500" spc="-270" dirty="0">
                <a:latin typeface="Arial"/>
                <a:cs typeface="Arial"/>
              </a:rPr>
              <a:t> </a:t>
            </a:r>
            <a:r>
              <a:rPr sz="1500" spc="204" dirty="0">
                <a:latin typeface="Arial"/>
                <a:cs typeface="Arial"/>
              </a:rPr>
              <a:t>nis  </a:t>
            </a:r>
            <a:r>
              <a:rPr sz="1500" spc="135" dirty="0">
                <a:latin typeface="Arial"/>
                <a:cs typeface="Arial"/>
              </a:rPr>
              <a:t>a</a:t>
            </a:r>
            <a:r>
              <a:rPr sz="1150" spc="135" dirty="0">
                <a:latin typeface="Arial"/>
                <a:cs typeface="Arial"/>
              </a:rPr>
              <a:t>.</a:t>
            </a:r>
            <a:r>
              <a:rPr sz="1150" spc="-25" dirty="0">
                <a:latin typeface="Arial"/>
                <a:cs typeface="Arial"/>
              </a:rPr>
              <a:t> </a:t>
            </a:r>
            <a:r>
              <a:rPr sz="1500" spc="280" dirty="0">
                <a:latin typeface="Arial"/>
                <a:cs typeface="Arial"/>
              </a:rPr>
              <a:t>Menarik </a:t>
            </a:r>
            <a:r>
              <a:rPr sz="1500" spc="75" dirty="0">
                <a:latin typeface="Arial"/>
                <a:cs typeface="Arial"/>
              </a:rPr>
              <a:t>P</a:t>
            </a:r>
            <a:r>
              <a:rPr sz="1500" spc="-275" dirty="0">
                <a:latin typeface="Arial"/>
                <a:cs typeface="Arial"/>
              </a:rPr>
              <a:t> </a:t>
            </a:r>
            <a:r>
              <a:rPr sz="1500" spc="280" dirty="0">
                <a:latin typeface="Arial"/>
                <a:cs typeface="Arial"/>
              </a:rPr>
              <a:t>erhatian</a:t>
            </a:r>
            <a:endParaRPr sz="1500">
              <a:latin typeface="Arial"/>
              <a:cs typeface="Arial"/>
            </a:endParaRPr>
          </a:p>
          <a:p>
            <a:pPr marL="281305" marR="3735704" lvl="1" indent="-23495">
              <a:lnSpc>
                <a:spcPct val="124400"/>
              </a:lnSpc>
              <a:buAutoNum type="alphaLcPeriod" startAt="2"/>
              <a:tabLst>
                <a:tab pos="497840" algn="l"/>
              </a:tabLst>
            </a:pPr>
            <a:r>
              <a:rPr sz="1500" spc="305" dirty="0">
                <a:latin typeface="Arial"/>
                <a:cs typeface="Arial"/>
              </a:rPr>
              <a:t>Meningkatkan </a:t>
            </a:r>
            <a:r>
              <a:rPr sz="1500" spc="185" dirty="0">
                <a:latin typeface="Arial"/>
                <a:cs typeface="Arial"/>
              </a:rPr>
              <a:t>Has </a:t>
            </a:r>
            <a:r>
              <a:rPr sz="1500" spc="245" dirty="0">
                <a:latin typeface="Arial"/>
                <a:cs typeface="Arial"/>
              </a:rPr>
              <a:t>rat  </a:t>
            </a:r>
            <a:r>
              <a:rPr sz="1500" spc="160" dirty="0">
                <a:latin typeface="Arial"/>
                <a:cs typeface="Arial"/>
              </a:rPr>
              <a:t>c</a:t>
            </a:r>
            <a:r>
              <a:rPr sz="1150" spc="160" dirty="0">
                <a:latin typeface="Arial"/>
                <a:cs typeface="Arial"/>
              </a:rPr>
              <a:t>.</a:t>
            </a:r>
            <a:r>
              <a:rPr sz="1150" spc="-30" dirty="0">
                <a:latin typeface="Arial"/>
                <a:cs typeface="Arial"/>
              </a:rPr>
              <a:t> </a:t>
            </a:r>
            <a:r>
              <a:rPr sz="1500" spc="285" dirty="0">
                <a:latin typeface="Arial"/>
                <a:cs typeface="Arial"/>
              </a:rPr>
              <a:t>Memotivas</a:t>
            </a:r>
            <a:r>
              <a:rPr sz="1500" spc="-280" dirty="0">
                <a:latin typeface="Arial"/>
                <a:cs typeface="Arial"/>
              </a:rPr>
              <a:t> </a:t>
            </a:r>
            <a:r>
              <a:rPr sz="1500" spc="120" dirty="0">
                <a:latin typeface="Arial"/>
                <a:cs typeface="Arial"/>
              </a:rPr>
              <a:t>i</a:t>
            </a:r>
            <a:r>
              <a:rPr sz="1500" spc="265" dirty="0">
                <a:latin typeface="Arial"/>
                <a:cs typeface="Arial"/>
              </a:rPr>
              <a:t> </a:t>
            </a:r>
            <a:r>
              <a:rPr sz="1500" spc="10" dirty="0">
                <a:latin typeface="Arial"/>
                <a:cs typeface="Arial"/>
              </a:rPr>
              <a:t>T</a:t>
            </a:r>
            <a:r>
              <a:rPr sz="1500" spc="-280" dirty="0">
                <a:latin typeface="Arial"/>
                <a:cs typeface="Arial"/>
              </a:rPr>
              <a:t> </a:t>
            </a:r>
            <a:r>
              <a:rPr sz="1500" spc="305" dirty="0">
                <a:latin typeface="Arial"/>
                <a:cs typeface="Arial"/>
              </a:rPr>
              <a:t>indakanp</a:t>
            </a:r>
            <a:endParaRPr sz="1500">
              <a:latin typeface="Arial"/>
              <a:cs typeface="Arial"/>
            </a:endParaRPr>
          </a:p>
          <a:p>
            <a:pPr marL="233679" marR="274320" indent="-233679">
              <a:lnSpc>
                <a:spcPct val="124400"/>
              </a:lnSpc>
              <a:buSzPct val="130434"/>
              <a:buAutoNum type="arabicPeriod"/>
              <a:tabLst>
                <a:tab pos="233679" algn="l"/>
              </a:tabLst>
            </a:pPr>
            <a:r>
              <a:rPr sz="1150" spc="25" dirty="0">
                <a:latin typeface="Arial"/>
                <a:cs typeface="Arial"/>
              </a:rPr>
              <a:t>. </a:t>
            </a:r>
            <a:r>
              <a:rPr sz="1500" spc="75" dirty="0">
                <a:latin typeface="Arial"/>
                <a:cs typeface="Arial"/>
              </a:rPr>
              <a:t>P </a:t>
            </a:r>
            <a:r>
              <a:rPr sz="1500" spc="270" dirty="0">
                <a:latin typeface="Arial"/>
                <a:cs typeface="Arial"/>
              </a:rPr>
              <a:t>erencanaan </a:t>
            </a:r>
            <a:r>
              <a:rPr sz="1500" spc="210" dirty="0">
                <a:latin typeface="Arial"/>
                <a:cs typeface="Arial"/>
              </a:rPr>
              <a:t>pes </a:t>
            </a:r>
            <a:r>
              <a:rPr sz="1500" spc="270" dirty="0">
                <a:latin typeface="Arial"/>
                <a:cs typeface="Arial"/>
              </a:rPr>
              <a:t>an</a:t>
            </a:r>
            <a:r>
              <a:rPr sz="1150" spc="270" dirty="0">
                <a:latin typeface="Arial"/>
                <a:cs typeface="Arial"/>
              </a:rPr>
              <a:t>- </a:t>
            </a:r>
            <a:r>
              <a:rPr sz="1500" spc="210" dirty="0">
                <a:latin typeface="Arial"/>
                <a:cs typeface="Arial"/>
              </a:rPr>
              <a:t>pes </a:t>
            </a:r>
            <a:r>
              <a:rPr sz="1500" spc="235" dirty="0">
                <a:latin typeface="Arial"/>
                <a:cs typeface="Arial"/>
              </a:rPr>
              <a:t>an </a:t>
            </a:r>
            <a:r>
              <a:rPr sz="1500" spc="325" dirty="0">
                <a:latin typeface="Arial"/>
                <a:cs typeface="Arial"/>
              </a:rPr>
              <a:t>permohonan </a:t>
            </a:r>
            <a:r>
              <a:rPr sz="1500" spc="310" dirty="0">
                <a:latin typeface="Arial"/>
                <a:cs typeface="Arial"/>
              </a:rPr>
              <a:t>bantuan  </a:t>
            </a:r>
            <a:r>
              <a:rPr sz="1500" spc="275" dirty="0">
                <a:latin typeface="Arial"/>
                <a:cs typeface="Arial"/>
              </a:rPr>
              <a:t>dana</a:t>
            </a:r>
            <a:r>
              <a:rPr sz="1500" spc="50" dirty="0">
                <a:latin typeface="Arial"/>
                <a:cs typeface="Arial"/>
              </a:rPr>
              <a:t> </a:t>
            </a:r>
            <a:r>
              <a:rPr sz="1500" spc="135" dirty="0">
                <a:latin typeface="Arial"/>
                <a:cs typeface="Arial"/>
              </a:rPr>
              <a:t>a</a:t>
            </a:r>
            <a:r>
              <a:rPr sz="1150" spc="135" dirty="0">
                <a:latin typeface="Arial"/>
                <a:cs typeface="Arial"/>
              </a:rPr>
              <a:t>.</a:t>
            </a:r>
            <a:r>
              <a:rPr sz="1150" spc="-20" dirty="0">
                <a:latin typeface="Arial"/>
                <a:cs typeface="Arial"/>
              </a:rPr>
              <a:t> </a:t>
            </a:r>
            <a:r>
              <a:rPr sz="1500" spc="295" dirty="0">
                <a:latin typeface="Arial"/>
                <a:cs typeface="Arial"/>
              </a:rPr>
              <a:t>Anda</a:t>
            </a:r>
            <a:r>
              <a:rPr sz="1500" spc="280" dirty="0">
                <a:latin typeface="Arial"/>
                <a:cs typeface="Arial"/>
              </a:rPr>
              <a:t> </a:t>
            </a:r>
            <a:r>
              <a:rPr sz="1500" spc="245" dirty="0">
                <a:latin typeface="Arial"/>
                <a:cs typeface="Arial"/>
              </a:rPr>
              <a:t>harus</a:t>
            </a:r>
            <a:r>
              <a:rPr sz="1500" spc="280" dirty="0">
                <a:latin typeface="Arial"/>
                <a:cs typeface="Arial"/>
              </a:rPr>
              <a:t> </a:t>
            </a:r>
            <a:r>
              <a:rPr sz="1500" spc="390" dirty="0">
                <a:latin typeface="Arial"/>
                <a:cs typeface="Arial"/>
              </a:rPr>
              <a:t>mampu</a:t>
            </a:r>
            <a:r>
              <a:rPr sz="1500" spc="280" dirty="0">
                <a:latin typeface="Arial"/>
                <a:cs typeface="Arial"/>
              </a:rPr>
              <a:t> </a:t>
            </a:r>
            <a:r>
              <a:rPr sz="1500" spc="275" dirty="0">
                <a:latin typeface="Arial"/>
                <a:cs typeface="Arial"/>
              </a:rPr>
              <a:t>menjelas</a:t>
            </a:r>
            <a:r>
              <a:rPr sz="1500" spc="-275" dirty="0">
                <a:latin typeface="Arial"/>
                <a:cs typeface="Arial"/>
              </a:rPr>
              <a:t> </a:t>
            </a:r>
            <a:r>
              <a:rPr sz="1500" spc="270" dirty="0">
                <a:latin typeface="Arial"/>
                <a:cs typeface="Arial"/>
              </a:rPr>
              <a:t>kan</a:t>
            </a:r>
            <a:r>
              <a:rPr sz="1500" spc="280" dirty="0">
                <a:latin typeface="Arial"/>
                <a:cs typeface="Arial"/>
              </a:rPr>
              <a:t> </a:t>
            </a:r>
            <a:r>
              <a:rPr sz="1500" spc="320" dirty="0">
                <a:latin typeface="Arial"/>
                <a:cs typeface="Arial"/>
              </a:rPr>
              <a:t>kebutuhan</a:t>
            </a:r>
            <a:r>
              <a:rPr sz="1500" spc="280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s  </a:t>
            </a:r>
            <a:r>
              <a:rPr sz="1500" spc="229" dirty="0">
                <a:latin typeface="Arial"/>
                <a:cs typeface="Arial"/>
              </a:rPr>
              <a:t>ecara</a:t>
            </a:r>
            <a:endParaRPr sz="1500">
              <a:latin typeface="Arial"/>
              <a:cs typeface="Arial"/>
            </a:endParaRPr>
          </a:p>
          <a:p>
            <a:pPr marL="497205">
              <a:lnSpc>
                <a:spcPct val="100000"/>
              </a:lnSpc>
              <a:spcBef>
                <a:spcPts val="440"/>
              </a:spcBef>
            </a:pPr>
            <a:r>
              <a:rPr sz="1500" dirty="0">
                <a:latin typeface="Arial"/>
                <a:cs typeface="Arial"/>
              </a:rPr>
              <a:t>s</a:t>
            </a:r>
            <a:r>
              <a:rPr sz="1500" spc="-280" dirty="0">
                <a:latin typeface="Arial"/>
                <a:cs typeface="Arial"/>
              </a:rPr>
              <a:t> </a:t>
            </a:r>
            <a:r>
              <a:rPr sz="1500" spc="210" dirty="0">
                <a:latin typeface="Arial"/>
                <a:cs typeface="Arial"/>
              </a:rPr>
              <a:t>pes</a:t>
            </a:r>
            <a:r>
              <a:rPr sz="1500" spc="-275" dirty="0">
                <a:latin typeface="Arial"/>
                <a:cs typeface="Arial"/>
              </a:rPr>
              <a:t> </a:t>
            </a:r>
            <a:r>
              <a:rPr sz="1500" spc="245" dirty="0">
                <a:latin typeface="Arial"/>
                <a:cs typeface="Arial"/>
              </a:rPr>
              <a:t>ifik</a:t>
            </a:r>
            <a:endParaRPr sz="1500">
              <a:latin typeface="Arial"/>
              <a:cs typeface="Arial"/>
            </a:endParaRPr>
          </a:p>
          <a:p>
            <a:pPr marL="497205" marR="381635" lvl="1" indent="-239395">
              <a:lnSpc>
                <a:spcPct val="124400"/>
              </a:lnSpc>
              <a:buAutoNum type="alphaLcPeriod" startAt="2"/>
              <a:tabLst>
                <a:tab pos="497840" algn="l"/>
              </a:tabLst>
            </a:pPr>
            <a:r>
              <a:rPr sz="1500" spc="10" dirty="0">
                <a:latin typeface="Arial"/>
                <a:cs typeface="Arial"/>
              </a:rPr>
              <a:t>T </a:t>
            </a:r>
            <a:r>
              <a:rPr sz="1500" spc="310" dirty="0">
                <a:latin typeface="Arial"/>
                <a:cs typeface="Arial"/>
              </a:rPr>
              <a:t>unjukkan </a:t>
            </a:r>
            <a:r>
              <a:rPr sz="1500" spc="285" dirty="0">
                <a:latin typeface="Arial"/>
                <a:cs typeface="Arial"/>
              </a:rPr>
              <a:t>kepada </a:t>
            </a:r>
            <a:r>
              <a:rPr sz="1500" spc="315" dirty="0">
                <a:latin typeface="Arial"/>
                <a:cs typeface="Arial"/>
              </a:rPr>
              <a:t>pembaca </a:t>
            </a:r>
            <a:r>
              <a:rPr sz="1500" spc="290" dirty="0">
                <a:latin typeface="Arial"/>
                <a:cs typeface="Arial"/>
              </a:rPr>
              <a:t>betapa </a:t>
            </a:r>
            <a:r>
              <a:rPr sz="1500" spc="300" dirty="0">
                <a:latin typeface="Arial"/>
                <a:cs typeface="Arial"/>
              </a:rPr>
              <a:t>pentingnya  </a:t>
            </a:r>
            <a:r>
              <a:rPr sz="1500" spc="260" dirty="0">
                <a:latin typeface="Arial"/>
                <a:cs typeface="Arial"/>
              </a:rPr>
              <a:t>donas</a:t>
            </a:r>
            <a:r>
              <a:rPr sz="1500" spc="-275" dirty="0">
                <a:latin typeface="Arial"/>
                <a:cs typeface="Arial"/>
              </a:rPr>
              <a:t> </a:t>
            </a:r>
            <a:r>
              <a:rPr sz="1500" spc="120" dirty="0">
                <a:latin typeface="Arial"/>
                <a:cs typeface="Arial"/>
              </a:rPr>
              <a:t>i</a:t>
            </a:r>
            <a:r>
              <a:rPr sz="1500" spc="285" dirty="0">
                <a:latin typeface="Arial"/>
                <a:cs typeface="Arial"/>
              </a:rPr>
              <a:t> </a:t>
            </a:r>
            <a:r>
              <a:rPr sz="1500" spc="254" dirty="0">
                <a:latin typeface="Arial"/>
                <a:cs typeface="Arial"/>
              </a:rPr>
              <a:t>yang</a:t>
            </a:r>
            <a:r>
              <a:rPr sz="1500" spc="280" dirty="0">
                <a:latin typeface="Arial"/>
                <a:cs typeface="Arial"/>
              </a:rPr>
              <a:t> </a:t>
            </a:r>
            <a:r>
              <a:rPr sz="1500" spc="295" dirty="0">
                <a:latin typeface="Arial"/>
                <a:cs typeface="Arial"/>
              </a:rPr>
              <a:t>Anda</a:t>
            </a:r>
            <a:r>
              <a:rPr sz="1500" spc="285" dirty="0">
                <a:latin typeface="Arial"/>
                <a:cs typeface="Arial"/>
              </a:rPr>
              <a:t> </a:t>
            </a:r>
            <a:r>
              <a:rPr sz="1500" dirty="0">
                <a:latin typeface="Arial"/>
                <a:cs typeface="Arial"/>
              </a:rPr>
              <a:t>s</a:t>
            </a:r>
            <a:r>
              <a:rPr sz="1500" spc="-270" dirty="0">
                <a:latin typeface="Arial"/>
                <a:cs typeface="Arial"/>
              </a:rPr>
              <a:t> </a:t>
            </a:r>
            <a:r>
              <a:rPr sz="1500" spc="335" dirty="0">
                <a:latin typeface="Arial"/>
                <a:cs typeface="Arial"/>
              </a:rPr>
              <a:t>umbangkkan</a:t>
            </a:r>
            <a:r>
              <a:rPr sz="1500" spc="280" dirty="0">
                <a:latin typeface="Arial"/>
                <a:cs typeface="Arial"/>
              </a:rPr>
              <a:t> </a:t>
            </a:r>
            <a:r>
              <a:rPr sz="1500" spc="285" dirty="0">
                <a:latin typeface="Arial"/>
                <a:cs typeface="Arial"/>
              </a:rPr>
              <a:t>kepada </a:t>
            </a:r>
            <a:r>
              <a:rPr sz="1500" spc="295" dirty="0">
                <a:latin typeface="Arial"/>
                <a:cs typeface="Arial"/>
              </a:rPr>
              <a:t>pihak</a:t>
            </a:r>
            <a:r>
              <a:rPr sz="1500" spc="285" dirty="0">
                <a:latin typeface="Arial"/>
                <a:cs typeface="Arial"/>
              </a:rPr>
              <a:t> </a:t>
            </a:r>
            <a:r>
              <a:rPr sz="1500" spc="250" dirty="0">
                <a:latin typeface="Arial"/>
                <a:cs typeface="Arial"/>
              </a:rPr>
              <a:t>lain</a:t>
            </a:r>
            <a:endParaRPr sz="1500">
              <a:latin typeface="Arial"/>
              <a:cs typeface="Arial"/>
            </a:endParaRPr>
          </a:p>
          <a:p>
            <a:pPr marL="497205" marR="287020" lvl="1" indent="-215900">
              <a:lnSpc>
                <a:spcPct val="124400"/>
              </a:lnSpc>
              <a:buAutoNum type="alphaLcPeriod" startAt="2"/>
              <a:tabLst>
                <a:tab pos="497840" algn="l"/>
              </a:tabLst>
            </a:pPr>
            <a:r>
              <a:rPr sz="1500" spc="315" dirty="0">
                <a:latin typeface="Arial"/>
                <a:cs typeface="Arial"/>
              </a:rPr>
              <a:t>Kemukakan </a:t>
            </a:r>
            <a:r>
              <a:rPr sz="1500" dirty="0">
                <a:latin typeface="Arial"/>
                <a:cs typeface="Arial"/>
              </a:rPr>
              <a:t>s </a:t>
            </a:r>
            <a:r>
              <a:rPr sz="1500" spc="229" dirty="0">
                <a:latin typeface="Arial"/>
                <a:cs typeface="Arial"/>
              </a:rPr>
              <a:t>ecara </a:t>
            </a:r>
            <a:r>
              <a:rPr sz="1500" spc="204" dirty="0">
                <a:latin typeface="Arial"/>
                <a:cs typeface="Arial"/>
              </a:rPr>
              <a:t>jelas </a:t>
            </a:r>
            <a:r>
              <a:rPr sz="1500" spc="275" dirty="0">
                <a:latin typeface="Arial"/>
                <a:cs typeface="Arial"/>
              </a:rPr>
              <a:t>berapa </a:t>
            </a:r>
            <a:r>
              <a:rPr sz="1500" spc="320" dirty="0">
                <a:latin typeface="Arial"/>
                <a:cs typeface="Arial"/>
              </a:rPr>
              <a:t>jumlah </a:t>
            </a:r>
            <a:r>
              <a:rPr sz="1500" spc="260" dirty="0">
                <a:latin typeface="Arial"/>
                <a:cs typeface="Arial"/>
              </a:rPr>
              <a:t>donas</a:t>
            </a:r>
            <a:r>
              <a:rPr sz="1500" spc="-350" dirty="0">
                <a:latin typeface="Arial"/>
                <a:cs typeface="Arial"/>
              </a:rPr>
              <a:t> </a:t>
            </a:r>
            <a:r>
              <a:rPr sz="1500" spc="120" dirty="0">
                <a:latin typeface="Arial"/>
                <a:cs typeface="Arial"/>
              </a:rPr>
              <a:t>i </a:t>
            </a:r>
            <a:r>
              <a:rPr sz="1500" spc="254" dirty="0">
                <a:latin typeface="Arial"/>
                <a:cs typeface="Arial"/>
              </a:rPr>
              <a:t>yang  </a:t>
            </a:r>
            <a:r>
              <a:rPr sz="1500" spc="330" dirty="0">
                <a:latin typeface="Arial"/>
                <a:cs typeface="Arial"/>
              </a:rPr>
              <a:t>dibutuhkan</a:t>
            </a:r>
            <a:endParaRPr sz="1500">
              <a:latin typeface="Arial"/>
              <a:cs typeface="Arial"/>
            </a:endParaRPr>
          </a:p>
          <a:p>
            <a:pPr marL="497205" marR="335915" lvl="1" indent="-240029">
              <a:lnSpc>
                <a:spcPct val="124400"/>
              </a:lnSpc>
              <a:spcBef>
                <a:spcPts val="5"/>
              </a:spcBef>
              <a:buAutoNum type="alphaLcPeriod" startAt="2"/>
              <a:tabLst>
                <a:tab pos="497840" algn="l"/>
              </a:tabLst>
            </a:pPr>
            <a:r>
              <a:rPr sz="1500" spc="45" dirty="0">
                <a:latin typeface="Arial"/>
                <a:cs typeface="Arial"/>
              </a:rPr>
              <a:t>J</a:t>
            </a:r>
            <a:r>
              <a:rPr sz="1500" spc="-275" dirty="0">
                <a:latin typeface="Arial"/>
                <a:cs typeface="Arial"/>
              </a:rPr>
              <a:t> </a:t>
            </a:r>
            <a:r>
              <a:rPr sz="1500" spc="190" dirty="0">
                <a:latin typeface="Arial"/>
                <a:cs typeface="Arial"/>
              </a:rPr>
              <a:t>elas</a:t>
            </a:r>
            <a:r>
              <a:rPr sz="1500" spc="-275" dirty="0">
                <a:latin typeface="Arial"/>
                <a:cs typeface="Arial"/>
              </a:rPr>
              <a:t> </a:t>
            </a:r>
            <a:r>
              <a:rPr sz="1500" spc="270" dirty="0">
                <a:latin typeface="Arial"/>
                <a:cs typeface="Arial"/>
              </a:rPr>
              <a:t>kan</a:t>
            </a:r>
            <a:r>
              <a:rPr sz="1500" spc="285" dirty="0">
                <a:latin typeface="Arial"/>
                <a:cs typeface="Arial"/>
              </a:rPr>
              <a:t> </a:t>
            </a:r>
            <a:r>
              <a:rPr sz="1500" spc="305" dirty="0">
                <a:latin typeface="Arial"/>
                <a:cs typeface="Arial"/>
              </a:rPr>
              <a:t>manfaat</a:t>
            </a:r>
            <a:r>
              <a:rPr sz="1500" spc="285" dirty="0">
                <a:latin typeface="Arial"/>
                <a:cs typeface="Arial"/>
              </a:rPr>
              <a:t> </a:t>
            </a:r>
            <a:r>
              <a:rPr sz="1500" spc="265" dirty="0">
                <a:latin typeface="Arial"/>
                <a:cs typeface="Arial"/>
              </a:rPr>
              <a:t>atau</a:t>
            </a:r>
            <a:r>
              <a:rPr sz="1500" spc="285" dirty="0">
                <a:latin typeface="Arial"/>
                <a:cs typeface="Arial"/>
              </a:rPr>
              <a:t> </a:t>
            </a:r>
            <a:r>
              <a:rPr sz="1500" spc="290" dirty="0">
                <a:latin typeface="Arial"/>
                <a:cs typeface="Arial"/>
              </a:rPr>
              <a:t>kegunaan</a:t>
            </a:r>
            <a:r>
              <a:rPr sz="1500" spc="285" dirty="0">
                <a:latin typeface="Arial"/>
                <a:cs typeface="Arial"/>
              </a:rPr>
              <a:t> </a:t>
            </a:r>
            <a:r>
              <a:rPr sz="1500" spc="260" dirty="0">
                <a:latin typeface="Arial"/>
                <a:cs typeface="Arial"/>
              </a:rPr>
              <a:t>donas</a:t>
            </a:r>
            <a:r>
              <a:rPr sz="1500" spc="-275" dirty="0">
                <a:latin typeface="Arial"/>
                <a:cs typeface="Arial"/>
              </a:rPr>
              <a:t> </a:t>
            </a:r>
            <a:r>
              <a:rPr sz="1500" spc="120" dirty="0">
                <a:latin typeface="Arial"/>
                <a:cs typeface="Arial"/>
              </a:rPr>
              <a:t>i</a:t>
            </a:r>
            <a:r>
              <a:rPr sz="1500" spc="285" dirty="0">
                <a:latin typeface="Arial"/>
                <a:cs typeface="Arial"/>
              </a:rPr>
              <a:t> </a:t>
            </a:r>
            <a:r>
              <a:rPr sz="1500" spc="254" dirty="0">
                <a:latin typeface="Arial"/>
                <a:cs typeface="Arial"/>
              </a:rPr>
              <a:t>yang</a:t>
            </a:r>
            <a:r>
              <a:rPr sz="1500" spc="285" dirty="0">
                <a:latin typeface="Arial"/>
                <a:cs typeface="Arial"/>
              </a:rPr>
              <a:t> </a:t>
            </a:r>
            <a:r>
              <a:rPr sz="1500" spc="275" dirty="0">
                <a:latin typeface="Arial"/>
                <a:cs typeface="Arial"/>
              </a:rPr>
              <a:t>telah  </a:t>
            </a:r>
            <a:r>
              <a:rPr sz="1500" spc="290" dirty="0">
                <a:latin typeface="Arial"/>
                <a:cs typeface="Arial"/>
              </a:rPr>
              <a:t>diberikan</a:t>
            </a:r>
            <a:r>
              <a:rPr sz="1500" spc="280" dirty="0">
                <a:latin typeface="Arial"/>
                <a:cs typeface="Arial"/>
              </a:rPr>
              <a:t> </a:t>
            </a:r>
            <a:r>
              <a:rPr sz="1500" spc="315" dirty="0">
                <a:latin typeface="Arial"/>
                <a:cs typeface="Arial"/>
              </a:rPr>
              <a:t>pembaca</a:t>
            </a:r>
            <a:endParaRPr sz="15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753600" cy="73152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731522"/>
            <a:ext cx="9753600" cy="2324735"/>
          </a:xfrm>
          <a:custGeom>
            <a:avLst/>
            <a:gdLst/>
            <a:ahLst/>
            <a:cxnLst/>
            <a:rect l="l" t="t" r="r" b="b"/>
            <a:pathLst>
              <a:path w="9753600" h="2324735">
                <a:moveTo>
                  <a:pt x="0" y="0"/>
                </a:moveTo>
                <a:lnTo>
                  <a:pt x="9753599" y="0"/>
                </a:lnTo>
                <a:lnTo>
                  <a:pt x="9753599" y="2324387"/>
                </a:lnTo>
                <a:lnTo>
                  <a:pt x="0" y="2324387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ctrTitle"/>
          </p:nvPr>
        </p:nvSpPr>
        <p:spPr>
          <a:xfrm>
            <a:off x="3352800" y="856191"/>
            <a:ext cx="3276600" cy="662361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25"/>
              </a:spcBef>
            </a:pPr>
            <a:r>
              <a:rPr lang="en-US" dirty="0" smtClean="0"/>
              <a:t>BAB  XI</a:t>
            </a:r>
            <a:endParaRPr dirty="0"/>
          </a:p>
        </p:txBody>
      </p:sp>
      <p:sp>
        <p:nvSpPr>
          <p:cNvPr id="5" name="object 5"/>
          <p:cNvSpPr txBox="1"/>
          <p:nvPr/>
        </p:nvSpPr>
        <p:spPr>
          <a:xfrm rot="10800000" flipV="1">
            <a:off x="1143000" y="1991964"/>
            <a:ext cx="8077200" cy="51187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191895" marR="5080" indent="-1179830" algn="ctr">
              <a:lnSpc>
                <a:spcPct val="110100"/>
              </a:lnSpc>
              <a:spcBef>
                <a:spcPts val="95"/>
              </a:spcBef>
            </a:pPr>
            <a:r>
              <a:rPr lang="en-US" sz="3200" dirty="0" smtClean="0">
                <a:latin typeface="Arial"/>
                <a:cs typeface="Arial"/>
              </a:rPr>
              <a:t>PENULISAN DIRECT REQUEST</a:t>
            </a:r>
            <a:r>
              <a:rPr sz="3200" smtClean="0">
                <a:latin typeface="Arial"/>
                <a:cs typeface="Arial"/>
              </a:rPr>
              <a:t>.</a:t>
            </a:r>
            <a:endParaRPr sz="32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56077" y="640247"/>
            <a:ext cx="8160483" cy="1247136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4000" dirty="0">
                <a:solidFill>
                  <a:srgbClr val="EB4A20"/>
                </a:solidFill>
                <a:latin typeface="Arial"/>
                <a:cs typeface="Arial"/>
              </a:rPr>
              <a:t>MENGORGANISIR DIRECT REQUEST</a:t>
            </a:r>
            <a:endParaRPr sz="4000" dirty="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15186" y="2311711"/>
            <a:ext cx="85725" cy="8572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15186" y="2664136"/>
            <a:ext cx="85725" cy="8572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615186" y="3016561"/>
            <a:ext cx="85725" cy="8572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837040" y="2133600"/>
            <a:ext cx="2172970" cy="10826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10100"/>
              </a:lnSpc>
              <a:spcBef>
                <a:spcPts val="95"/>
              </a:spcBef>
            </a:pPr>
            <a:r>
              <a:rPr sz="2100" spc="-220" dirty="0">
                <a:latin typeface="Arial"/>
                <a:cs typeface="Arial"/>
              </a:rPr>
              <a:t>PEMBUKAAN  </a:t>
            </a:r>
            <a:r>
              <a:rPr sz="2100" spc="-225" dirty="0">
                <a:latin typeface="Arial"/>
                <a:cs typeface="Arial"/>
              </a:rPr>
              <a:t>PENJELASAN </a:t>
            </a:r>
            <a:r>
              <a:rPr sz="2100" spc="-170" dirty="0">
                <a:latin typeface="Arial"/>
                <a:cs typeface="Arial"/>
              </a:rPr>
              <a:t>RINCI  </a:t>
            </a:r>
            <a:r>
              <a:rPr sz="2100" spc="-260" dirty="0">
                <a:latin typeface="Arial"/>
                <a:cs typeface="Arial"/>
              </a:rPr>
              <a:t>PENUTUP</a:t>
            </a:r>
            <a:endParaRPr sz="21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23213" y="202002"/>
            <a:ext cx="3473450" cy="2235227"/>
          </a:xfrm>
          <a:prstGeom prst="rect">
            <a:avLst/>
          </a:prstGeom>
        </p:spPr>
        <p:txBody>
          <a:bodyPr vert="horz" wrap="square" lIns="0" tIns="130810" rIns="0" bIns="0" rtlCol="0">
            <a:spAutoFit/>
          </a:bodyPr>
          <a:lstStyle/>
          <a:p>
            <a:pPr marL="12700" marR="5080">
              <a:lnSpc>
                <a:spcPts val="4120"/>
              </a:lnSpc>
              <a:spcBef>
                <a:spcPts val="1030"/>
              </a:spcBef>
            </a:pPr>
            <a:r>
              <a:rPr sz="4200" b="1" dirty="0">
                <a:solidFill>
                  <a:srgbClr val="EB4A20"/>
                </a:solidFill>
                <a:latin typeface="Arial"/>
                <a:cs typeface="Arial"/>
              </a:rPr>
              <a:t>DIRECT REQUEST  UNTUK  PENGADUAN</a:t>
            </a:r>
            <a:endParaRPr sz="4200" b="1" dirty="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4197533" y="354035"/>
            <a:ext cx="80477" cy="8047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197533" y="1017976"/>
            <a:ext cx="80477" cy="8047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4599"/>
              </a:lnSpc>
              <a:spcBef>
                <a:spcPts val="100"/>
              </a:spcBef>
            </a:pPr>
            <a:r>
              <a:rPr spc="260" dirty="0"/>
              <a:t>Surat</a:t>
            </a:r>
            <a:r>
              <a:rPr spc="-45" dirty="0"/>
              <a:t> </a:t>
            </a:r>
            <a:r>
              <a:rPr spc="254" dirty="0"/>
              <a:t>Pengaduan</a:t>
            </a:r>
            <a:r>
              <a:rPr spc="-40" dirty="0"/>
              <a:t> </a:t>
            </a:r>
            <a:r>
              <a:rPr spc="165" dirty="0"/>
              <a:t>(Claim</a:t>
            </a:r>
            <a:r>
              <a:rPr spc="-40" dirty="0"/>
              <a:t> </a:t>
            </a:r>
            <a:r>
              <a:rPr spc="210" dirty="0"/>
              <a:t>letter)</a:t>
            </a:r>
            <a:r>
              <a:rPr spc="-40" dirty="0"/>
              <a:t> </a:t>
            </a:r>
            <a:r>
              <a:rPr spc="200" dirty="0"/>
              <a:t>&amp;</a:t>
            </a:r>
            <a:r>
              <a:rPr spc="-40" dirty="0"/>
              <a:t> </a:t>
            </a:r>
            <a:r>
              <a:rPr spc="260" dirty="0"/>
              <a:t>Surat  </a:t>
            </a:r>
            <a:r>
              <a:rPr spc="245" dirty="0"/>
              <a:t>Penyesuaian </a:t>
            </a:r>
            <a:r>
              <a:rPr spc="220" dirty="0"/>
              <a:t>(Adjustment </a:t>
            </a:r>
            <a:r>
              <a:rPr spc="195" dirty="0"/>
              <a:t>Letter)  </a:t>
            </a:r>
            <a:r>
              <a:rPr spc="260" dirty="0"/>
              <a:t>Permintaan</a:t>
            </a:r>
            <a:r>
              <a:rPr spc="-35" dirty="0"/>
              <a:t> </a:t>
            </a:r>
            <a:r>
              <a:rPr spc="190" dirty="0"/>
              <a:t>Direct</a:t>
            </a:r>
            <a:r>
              <a:rPr spc="-35" dirty="0"/>
              <a:t> </a:t>
            </a:r>
            <a:r>
              <a:rPr spc="225" dirty="0"/>
              <a:t>Request</a:t>
            </a:r>
            <a:r>
              <a:rPr spc="-30" dirty="0"/>
              <a:t> </a:t>
            </a:r>
            <a:r>
              <a:rPr spc="175" dirty="0"/>
              <a:t>meliputi: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4478765" y="1174279"/>
            <a:ext cx="5036820" cy="56692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65430" marR="661670" indent="-242570">
              <a:lnSpc>
                <a:spcPct val="114599"/>
              </a:lnSpc>
              <a:spcBef>
                <a:spcPts val="100"/>
              </a:spcBef>
              <a:buAutoNum type="alphaLcPeriod"/>
              <a:tabLst>
                <a:tab pos="266065" algn="l"/>
              </a:tabLst>
            </a:pPr>
            <a:r>
              <a:rPr sz="1900" spc="229" dirty="0">
                <a:latin typeface="Times New Roman"/>
                <a:cs typeface="Times New Roman"/>
              </a:rPr>
              <a:t>Pengembalian</a:t>
            </a:r>
            <a:r>
              <a:rPr sz="1900" spc="-55" dirty="0">
                <a:latin typeface="Times New Roman"/>
                <a:cs typeface="Times New Roman"/>
              </a:rPr>
              <a:t> </a:t>
            </a:r>
            <a:r>
              <a:rPr sz="1900" spc="240" dirty="0">
                <a:latin typeface="Times New Roman"/>
                <a:cs typeface="Times New Roman"/>
              </a:rPr>
              <a:t>Barang</a:t>
            </a:r>
            <a:r>
              <a:rPr sz="1900" spc="-50" dirty="0">
                <a:latin typeface="Times New Roman"/>
                <a:cs typeface="Times New Roman"/>
              </a:rPr>
              <a:t> </a:t>
            </a:r>
            <a:r>
              <a:rPr sz="1900" spc="260" dirty="0">
                <a:latin typeface="Times New Roman"/>
                <a:cs typeface="Times New Roman"/>
              </a:rPr>
              <a:t>yang</a:t>
            </a:r>
            <a:r>
              <a:rPr sz="1900" spc="-50" dirty="0">
                <a:latin typeface="Times New Roman"/>
                <a:cs typeface="Times New Roman"/>
              </a:rPr>
              <a:t> </a:t>
            </a:r>
            <a:r>
              <a:rPr sz="1900" spc="260" dirty="0">
                <a:latin typeface="Times New Roman"/>
                <a:cs typeface="Times New Roman"/>
              </a:rPr>
              <a:t>sudah  </a:t>
            </a:r>
            <a:r>
              <a:rPr sz="1900" spc="145" dirty="0">
                <a:latin typeface="Times New Roman"/>
                <a:cs typeface="Times New Roman"/>
              </a:rPr>
              <a:t>dibeli</a:t>
            </a:r>
            <a:r>
              <a:rPr sz="1900" spc="-35" dirty="0">
                <a:latin typeface="Times New Roman"/>
                <a:cs typeface="Times New Roman"/>
              </a:rPr>
              <a:t> </a:t>
            </a:r>
            <a:r>
              <a:rPr sz="1900" spc="200" dirty="0">
                <a:latin typeface="Times New Roman"/>
                <a:cs typeface="Times New Roman"/>
              </a:rPr>
              <a:t>&amp;</a:t>
            </a:r>
            <a:endParaRPr sz="1900">
              <a:latin typeface="Times New Roman"/>
              <a:cs typeface="Times New Roman"/>
            </a:endParaRPr>
          </a:p>
          <a:p>
            <a:pPr marL="265430" indent="-233045">
              <a:lnSpc>
                <a:spcPct val="100000"/>
              </a:lnSpc>
              <a:spcBef>
                <a:spcPts val="334"/>
              </a:spcBef>
              <a:buAutoNum type="alphaLcPeriod"/>
              <a:tabLst>
                <a:tab pos="266065" algn="l"/>
              </a:tabLst>
            </a:pPr>
            <a:r>
              <a:rPr sz="1900" spc="235" dirty="0">
                <a:latin typeface="Times New Roman"/>
                <a:cs typeface="Times New Roman"/>
              </a:rPr>
              <a:t>Meminta</a:t>
            </a:r>
            <a:r>
              <a:rPr sz="1900" spc="-35" dirty="0">
                <a:latin typeface="Times New Roman"/>
                <a:cs typeface="Times New Roman"/>
              </a:rPr>
              <a:t> </a:t>
            </a:r>
            <a:r>
              <a:rPr sz="1900" spc="260" dirty="0">
                <a:latin typeface="Times New Roman"/>
                <a:cs typeface="Times New Roman"/>
              </a:rPr>
              <a:t>uang</a:t>
            </a:r>
            <a:r>
              <a:rPr sz="1900" spc="-30" dirty="0">
                <a:latin typeface="Times New Roman"/>
                <a:cs typeface="Times New Roman"/>
              </a:rPr>
              <a:t> </a:t>
            </a:r>
            <a:r>
              <a:rPr sz="1900" spc="210" dirty="0">
                <a:latin typeface="Times New Roman"/>
                <a:cs typeface="Times New Roman"/>
              </a:rPr>
              <a:t>kembali</a:t>
            </a:r>
            <a:r>
              <a:rPr sz="1900" spc="-30" dirty="0">
                <a:latin typeface="Times New Roman"/>
                <a:cs typeface="Times New Roman"/>
              </a:rPr>
              <a:t> </a:t>
            </a:r>
            <a:r>
              <a:rPr sz="1900" spc="170" dirty="0">
                <a:latin typeface="Times New Roman"/>
                <a:cs typeface="Times New Roman"/>
              </a:rPr>
              <a:t>(Refund)</a:t>
            </a:r>
            <a:endParaRPr sz="1900">
              <a:latin typeface="Times New Roman"/>
              <a:cs typeface="Times New Roman"/>
            </a:endParaRPr>
          </a:p>
          <a:p>
            <a:pPr marL="265430" marR="57785" indent="-224790">
              <a:lnSpc>
                <a:spcPct val="114599"/>
              </a:lnSpc>
              <a:buAutoNum type="alphaLcPeriod"/>
              <a:tabLst>
                <a:tab pos="266065" algn="l"/>
              </a:tabLst>
            </a:pPr>
            <a:r>
              <a:rPr sz="1900" spc="235" dirty="0">
                <a:latin typeface="Times New Roman"/>
                <a:cs typeface="Times New Roman"/>
              </a:rPr>
              <a:t>Meminta</a:t>
            </a:r>
            <a:r>
              <a:rPr sz="1900" spc="-35" dirty="0">
                <a:latin typeface="Times New Roman"/>
                <a:cs typeface="Times New Roman"/>
              </a:rPr>
              <a:t> </a:t>
            </a:r>
            <a:r>
              <a:rPr sz="1900" spc="225" dirty="0">
                <a:latin typeface="Times New Roman"/>
                <a:cs typeface="Times New Roman"/>
              </a:rPr>
              <a:t>pengiriman</a:t>
            </a:r>
            <a:r>
              <a:rPr sz="1900" spc="-35" dirty="0">
                <a:latin typeface="Times New Roman"/>
                <a:cs typeface="Times New Roman"/>
              </a:rPr>
              <a:t> </a:t>
            </a:r>
            <a:r>
              <a:rPr sz="1900" spc="254" dirty="0">
                <a:latin typeface="Times New Roman"/>
                <a:cs typeface="Times New Roman"/>
              </a:rPr>
              <a:t>barang</a:t>
            </a:r>
            <a:r>
              <a:rPr sz="1900" spc="-30" dirty="0">
                <a:latin typeface="Times New Roman"/>
                <a:cs typeface="Times New Roman"/>
              </a:rPr>
              <a:t> </a:t>
            </a:r>
            <a:r>
              <a:rPr sz="1900" spc="260" dirty="0">
                <a:latin typeface="Times New Roman"/>
                <a:cs typeface="Times New Roman"/>
              </a:rPr>
              <a:t>yang</a:t>
            </a:r>
            <a:r>
              <a:rPr sz="1900" spc="-35" dirty="0">
                <a:latin typeface="Times New Roman"/>
                <a:cs typeface="Times New Roman"/>
              </a:rPr>
              <a:t> </a:t>
            </a:r>
            <a:r>
              <a:rPr sz="1900" spc="240" dirty="0">
                <a:latin typeface="Times New Roman"/>
                <a:cs typeface="Times New Roman"/>
              </a:rPr>
              <a:t>baru  </a:t>
            </a:r>
            <a:r>
              <a:rPr sz="1900" spc="220" dirty="0">
                <a:latin typeface="Times New Roman"/>
                <a:cs typeface="Times New Roman"/>
              </a:rPr>
              <a:t>sesuai</a:t>
            </a:r>
            <a:r>
              <a:rPr sz="1900" spc="-35" dirty="0">
                <a:latin typeface="Times New Roman"/>
                <a:cs typeface="Times New Roman"/>
              </a:rPr>
              <a:t> </a:t>
            </a:r>
            <a:r>
              <a:rPr sz="1900" spc="254" dirty="0">
                <a:latin typeface="Times New Roman"/>
                <a:cs typeface="Times New Roman"/>
              </a:rPr>
              <a:t>dengan</a:t>
            </a:r>
            <a:r>
              <a:rPr sz="1900" spc="-30" dirty="0">
                <a:latin typeface="Times New Roman"/>
                <a:cs typeface="Times New Roman"/>
              </a:rPr>
              <a:t> </a:t>
            </a:r>
            <a:r>
              <a:rPr sz="1900" spc="260" dirty="0">
                <a:latin typeface="Times New Roman"/>
                <a:cs typeface="Times New Roman"/>
              </a:rPr>
              <a:t>yang</a:t>
            </a:r>
            <a:r>
              <a:rPr sz="1900" spc="-30" dirty="0">
                <a:latin typeface="Times New Roman"/>
                <a:cs typeface="Times New Roman"/>
              </a:rPr>
              <a:t> </a:t>
            </a:r>
            <a:r>
              <a:rPr sz="1900" spc="220" dirty="0">
                <a:latin typeface="Times New Roman"/>
                <a:cs typeface="Times New Roman"/>
              </a:rPr>
              <a:t>dipesan</a:t>
            </a:r>
            <a:endParaRPr sz="1900">
              <a:latin typeface="Times New Roman"/>
              <a:cs typeface="Times New Roman"/>
            </a:endParaRPr>
          </a:p>
          <a:p>
            <a:pPr marL="265430" marR="694690" indent="-238760">
              <a:lnSpc>
                <a:spcPct val="114599"/>
              </a:lnSpc>
              <a:buAutoNum type="alphaLcPeriod"/>
              <a:tabLst>
                <a:tab pos="266065" algn="l"/>
              </a:tabLst>
            </a:pPr>
            <a:r>
              <a:rPr sz="1900" spc="245" dirty="0">
                <a:latin typeface="Times New Roman"/>
                <a:cs typeface="Times New Roman"/>
              </a:rPr>
              <a:t>Pergantian</a:t>
            </a:r>
            <a:r>
              <a:rPr sz="1900" spc="-30" dirty="0">
                <a:latin typeface="Times New Roman"/>
                <a:cs typeface="Times New Roman"/>
              </a:rPr>
              <a:t> </a:t>
            </a:r>
            <a:r>
              <a:rPr sz="1900" spc="225" dirty="0">
                <a:latin typeface="Times New Roman"/>
                <a:cs typeface="Times New Roman"/>
              </a:rPr>
              <a:t>sebagian</a:t>
            </a:r>
            <a:r>
              <a:rPr sz="1900" spc="-30" dirty="0">
                <a:latin typeface="Times New Roman"/>
                <a:cs typeface="Times New Roman"/>
              </a:rPr>
              <a:t> </a:t>
            </a:r>
            <a:r>
              <a:rPr sz="1900" spc="300" dirty="0">
                <a:latin typeface="Times New Roman"/>
                <a:cs typeface="Times New Roman"/>
              </a:rPr>
              <a:t>atau</a:t>
            </a:r>
            <a:r>
              <a:rPr sz="1900" spc="-30" dirty="0">
                <a:latin typeface="Times New Roman"/>
                <a:cs typeface="Times New Roman"/>
              </a:rPr>
              <a:t> </a:t>
            </a:r>
            <a:r>
              <a:rPr sz="1900" spc="229" dirty="0">
                <a:latin typeface="Times New Roman"/>
                <a:cs typeface="Times New Roman"/>
              </a:rPr>
              <a:t>seluruh  </a:t>
            </a:r>
            <a:r>
              <a:rPr sz="1900" spc="225" dirty="0">
                <a:latin typeface="Times New Roman"/>
                <a:cs typeface="Times New Roman"/>
              </a:rPr>
              <a:t>bagian </a:t>
            </a:r>
            <a:r>
              <a:rPr sz="1900" spc="260" dirty="0">
                <a:latin typeface="Times New Roman"/>
                <a:cs typeface="Times New Roman"/>
              </a:rPr>
              <a:t>yang</a:t>
            </a:r>
            <a:r>
              <a:rPr sz="1900" spc="-290" dirty="0">
                <a:latin typeface="Times New Roman"/>
                <a:cs typeface="Times New Roman"/>
              </a:rPr>
              <a:t> </a:t>
            </a:r>
            <a:r>
              <a:rPr sz="1900" spc="260" dirty="0">
                <a:latin typeface="Times New Roman"/>
                <a:cs typeface="Times New Roman"/>
              </a:rPr>
              <a:t>rusak</a:t>
            </a:r>
            <a:endParaRPr sz="1900">
              <a:latin typeface="Times New Roman"/>
              <a:cs typeface="Times New Roman"/>
            </a:endParaRPr>
          </a:p>
          <a:p>
            <a:pPr marL="265430" indent="-228600">
              <a:lnSpc>
                <a:spcPct val="100000"/>
              </a:lnSpc>
              <a:spcBef>
                <a:spcPts val="335"/>
              </a:spcBef>
              <a:buAutoNum type="alphaLcPeriod"/>
              <a:tabLst>
                <a:tab pos="266065" algn="l"/>
              </a:tabLst>
            </a:pPr>
            <a:r>
              <a:rPr sz="1900" spc="235" dirty="0">
                <a:latin typeface="Times New Roman"/>
                <a:cs typeface="Times New Roman"/>
              </a:rPr>
              <a:t>Perbaikan</a:t>
            </a:r>
            <a:r>
              <a:rPr sz="1900" spc="-35" dirty="0">
                <a:latin typeface="Times New Roman"/>
                <a:cs typeface="Times New Roman"/>
              </a:rPr>
              <a:t> </a:t>
            </a:r>
            <a:r>
              <a:rPr sz="1900" spc="225" dirty="0">
                <a:latin typeface="Times New Roman"/>
                <a:cs typeface="Times New Roman"/>
              </a:rPr>
              <a:t>gratis</a:t>
            </a:r>
            <a:endParaRPr sz="1900">
              <a:latin typeface="Times New Roman"/>
              <a:cs typeface="Times New Roman"/>
            </a:endParaRPr>
          </a:p>
          <a:p>
            <a:pPr marL="265430" marR="554990" indent="-186055">
              <a:lnSpc>
                <a:spcPct val="114599"/>
              </a:lnSpc>
              <a:buAutoNum type="alphaLcPeriod"/>
              <a:tabLst>
                <a:tab pos="266065" algn="l"/>
              </a:tabLst>
            </a:pPr>
            <a:r>
              <a:rPr sz="1900" spc="254" dirty="0">
                <a:latin typeface="Times New Roman"/>
                <a:cs typeface="Times New Roman"/>
              </a:rPr>
              <a:t>Pengurangan</a:t>
            </a:r>
            <a:r>
              <a:rPr sz="1900" spc="-45" dirty="0">
                <a:latin typeface="Times New Roman"/>
                <a:cs typeface="Times New Roman"/>
              </a:rPr>
              <a:t> </a:t>
            </a:r>
            <a:r>
              <a:rPr sz="1900" spc="275" dirty="0">
                <a:latin typeface="Times New Roman"/>
                <a:cs typeface="Times New Roman"/>
              </a:rPr>
              <a:t>harga</a:t>
            </a:r>
            <a:r>
              <a:rPr sz="1900" spc="-45" dirty="0">
                <a:latin typeface="Times New Roman"/>
                <a:cs typeface="Times New Roman"/>
              </a:rPr>
              <a:t> </a:t>
            </a:r>
            <a:r>
              <a:rPr sz="1900" spc="285" dirty="0">
                <a:latin typeface="Times New Roman"/>
                <a:cs typeface="Times New Roman"/>
              </a:rPr>
              <a:t>karena</a:t>
            </a:r>
            <a:r>
              <a:rPr sz="1900" spc="-40" dirty="0">
                <a:latin typeface="Times New Roman"/>
                <a:cs typeface="Times New Roman"/>
              </a:rPr>
              <a:t> </a:t>
            </a:r>
            <a:r>
              <a:rPr sz="1900" spc="210" dirty="0">
                <a:latin typeface="Times New Roman"/>
                <a:cs typeface="Times New Roman"/>
              </a:rPr>
              <a:t>produk  </a:t>
            </a:r>
            <a:r>
              <a:rPr sz="1900" spc="270" dirty="0">
                <a:latin typeface="Times New Roman"/>
                <a:cs typeface="Times New Roman"/>
              </a:rPr>
              <a:t>cacat</a:t>
            </a:r>
            <a:endParaRPr sz="1900">
              <a:latin typeface="Times New Roman"/>
              <a:cs typeface="Times New Roman"/>
            </a:endParaRPr>
          </a:p>
          <a:p>
            <a:pPr marL="265430" indent="-234315">
              <a:lnSpc>
                <a:spcPct val="100000"/>
              </a:lnSpc>
              <a:spcBef>
                <a:spcPts val="335"/>
              </a:spcBef>
              <a:buAutoNum type="alphaLcPeriod"/>
              <a:tabLst>
                <a:tab pos="266065" algn="l"/>
              </a:tabLst>
            </a:pPr>
            <a:r>
              <a:rPr sz="1900" spc="260" dirty="0">
                <a:latin typeface="Times New Roman"/>
                <a:cs typeface="Times New Roman"/>
              </a:rPr>
              <a:t>Pembatalan</a:t>
            </a:r>
            <a:r>
              <a:rPr sz="1900" spc="-35" dirty="0">
                <a:latin typeface="Times New Roman"/>
                <a:cs typeface="Times New Roman"/>
              </a:rPr>
              <a:t> </a:t>
            </a:r>
            <a:r>
              <a:rPr sz="1900" spc="295" dirty="0">
                <a:latin typeface="Times New Roman"/>
                <a:cs typeface="Times New Roman"/>
              </a:rPr>
              <a:t>atas</a:t>
            </a:r>
            <a:r>
              <a:rPr sz="1900" spc="-30" dirty="0">
                <a:latin typeface="Times New Roman"/>
                <a:cs typeface="Times New Roman"/>
              </a:rPr>
              <a:t> </a:t>
            </a:r>
            <a:r>
              <a:rPr sz="1900" spc="265" dirty="0">
                <a:latin typeface="Times New Roman"/>
                <a:cs typeface="Times New Roman"/>
              </a:rPr>
              <a:t>suatu</a:t>
            </a:r>
            <a:r>
              <a:rPr sz="1900" spc="-30" dirty="0">
                <a:latin typeface="Times New Roman"/>
                <a:cs typeface="Times New Roman"/>
              </a:rPr>
              <a:t> </a:t>
            </a:r>
            <a:r>
              <a:rPr sz="1900" spc="270" dirty="0">
                <a:latin typeface="Times New Roman"/>
                <a:cs typeface="Times New Roman"/>
              </a:rPr>
              <a:t>pesanan</a:t>
            </a:r>
            <a:r>
              <a:rPr sz="1900" spc="-30" dirty="0">
                <a:latin typeface="Times New Roman"/>
                <a:cs typeface="Times New Roman"/>
              </a:rPr>
              <a:t> </a:t>
            </a:r>
            <a:r>
              <a:rPr sz="1900" spc="210" dirty="0">
                <a:latin typeface="Times New Roman"/>
                <a:cs typeface="Times New Roman"/>
              </a:rPr>
              <a:t>produk</a:t>
            </a:r>
            <a:endParaRPr sz="1900">
              <a:latin typeface="Times New Roman"/>
              <a:cs typeface="Times New Roman"/>
            </a:endParaRPr>
          </a:p>
          <a:p>
            <a:pPr marL="265430" marR="80645" indent="-252729">
              <a:lnSpc>
                <a:spcPct val="114599"/>
              </a:lnSpc>
              <a:buAutoNum type="alphaLcPeriod"/>
              <a:tabLst>
                <a:tab pos="266065" algn="l"/>
              </a:tabLst>
            </a:pPr>
            <a:r>
              <a:rPr sz="1900" spc="240" dirty="0">
                <a:latin typeface="Times New Roman"/>
                <a:cs typeface="Times New Roman"/>
              </a:rPr>
              <a:t>Pembetulan</a:t>
            </a:r>
            <a:r>
              <a:rPr sz="1900" spc="-50" dirty="0">
                <a:latin typeface="Times New Roman"/>
                <a:cs typeface="Times New Roman"/>
              </a:rPr>
              <a:t> </a:t>
            </a:r>
            <a:r>
              <a:rPr sz="1900" spc="295" dirty="0">
                <a:latin typeface="Times New Roman"/>
                <a:cs typeface="Times New Roman"/>
              </a:rPr>
              <a:t>atas</a:t>
            </a:r>
            <a:r>
              <a:rPr sz="1900" spc="-45" dirty="0">
                <a:latin typeface="Times New Roman"/>
                <a:cs typeface="Times New Roman"/>
              </a:rPr>
              <a:t> </a:t>
            </a:r>
            <a:r>
              <a:rPr sz="1900" spc="270" dirty="0">
                <a:latin typeface="Times New Roman"/>
                <a:cs typeface="Times New Roman"/>
              </a:rPr>
              <a:t>kesalahan</a:t>
            </a:r>
            <a:r>
              <a:rPr sz="1900" spc="-50" dirty="0">
                <a:latin typeface="Times New Roman"/>
                <a:cs typeface="Times New Roman"/>
              </a:rPr>
              <a:t> </a:t>
            </a:r>
            <a:r>
              <a:rPr sz="1900" spc="250" dirty="0">
                <a:latin typeface="Times New Roman"/>
                <a:cs typeface="Times New Roman"/>
              </a:rPr>
              <a:t>penagihan  </a:t>
            </a:r>
            <a:r>
              <a:rPr sz="1900" spc="210" dirty="0">
                <a:latin typeface="Times New Roman"/>
                <a:cs typeface="Times New Roman"/>
              </a:rPr>
              <a:t>produk</a:t>
            </a:r>
            <a:endParaRPr sz="1900">
              <a:latin typeface="Times New Roman"/>
              <a:cs typeface="Times New Roman"/>
            </a:endParaRPr>
          </a:p>
          <a:p>
            <a:pPr marL="265430" marR="502920" indent="-171450">
              <a:lnSpc>
                <a:spcPct val="114599"/>
              </a:lnSpc>
              <a:buAutoNum type="alphaLcPeriod"/>
              <a:tabLst>
                <a:tab pos="266065" algn="l"/>
              </a:tabLst>
            </a:pPr>
            <a:r>
              <a:rPr sz="1900" spc="190" dirty="0">
                <a:latin typeface="Times New Roman"/>
                <a:cs typeface="Times New Roman"/>
              </a:rPr>
              <a:t>Koreksi</a:t>
            </a:r>
            <a:r>
              <a:rPr sz="1900" spc="-40" dirty="0">
                <a:latin typeface="Times New Roman"/>
                <a:cs typeface="Times New Roman"/>
              </a:rPr>
              <a:t> </a:t>
            </a:r>
            <a:r>
              <a:rPr sz="1900" spc="295" dirty="0">
                <a:latin typeface="Times New Roman"/>
                <a:cs typeface="Times New Roman"/>
              </a:rPr>
              <a:t>atas</a:t>
            </a:r>
            <a:r>
              <a:rPr sz="1900" spc="-40" dirty="0">
                <a:latin typeface="Times New Roman"/>
                <a:cs typeface="Times New Roman"/>
              </a:rPr>
              <a:t> </a:t>
            </a:r>
            <a:r>
              <a:rPr sz="1900" spc="270" dirty="0">
                <a:latin typeface="Times New Roman"/>
                <a:cs typeface="Times New Roman"/>
              </a:rPr>
              <a:t>kesalahan</a:t>
            </a:r>
            <a:r>
              <a:rPr sz="1900" spc="-35" dirty="0">
                <a:latin typeface="Times New Roman"/>
                <a:cs typeface="Times New Roman"/>
              </a:rPr>
              <a:t> </a:t>
            </a:r>
            <a:r>
              <a:rPr sz="1900" spc="260" dirty="0">
                <a:latin typeface="Times New Roman"/>
                <a:cs typeface="Times New Roman"/>
              </a:rPr>
              <a:t>dalam</a:t>
            </a:r>
            <a:r>
              <a:rPr sz="1900" spc="-40" dirty="0">
                <a:latin typeface="Times New Roman"/>
                <a:cs typeface="Times New Roman"/>
              </a:rPr>
              <a:t> </a:t>
            </a:r>
            <a:r>
              <a:rPr sz="1900" spc="270" dirty="0">
                <a:latin typeface="Times New Roman"/>
                <a:cs typeface="Times New Roman"/>
              </a:rPr>
              <a:t>nota  </a:t>
            </a:r>
            <a:r>
              <a:rPr sz="1900" spc="265" dirty="0">
                <a:latin typeface="Times New Roman"/>
                <a:cs typeface="Times New Roman"/>
              </a:rPr>
              <a:t>pembayaran</a:t>
            </a:r>
            <a:endParaRPr sz="1900">
              <a:latin typeface="Times New Roman"/>
              <a:cs typeface="Times New Roman"/>
            </a:endParaRPr>
          </a:p>
          <a:p>
            <a:pPr marL="265430" marR="235585" indent="-171450">
              <a:lnSpc>
                <a:spcPct val="114599"/>
              </a:lnSpc>
              <a:spcBef>
                <a:spcPts val="5"/>
              </a:spcBef>
              <a:buAutoNum type="alphaLcPeriod"/>
              <a:tabLst>
                <a:tab pos="266065" algn="l"/>
              </a:tabLst>
            </a:pPr>
            <a:r>
              <a:rPr sz="1900" spc="235" dirty="0">
                <a:latin typeface="Times New Roman"/>
                <a:cs typeface="Times New Roman"/>
              </a:rPr>
              <a:t>Penjelasan</a:t>
            </a:r>
            <a:r>
              <a:rPr sz="1900" spc="-35" dirty="0">
                <a:latin typeface="Times New Roman"/>
                <a:cs typeface="Times New Roman"/>
              </a:rPr>
              <a:t> </a:t>
            </a:r>
            <a:r>
              <a:rPr sz="1900" spc="295" dirty="0">
                <a:latin typeface="Times New Roman"/>
                <a:cs typeface="Times New Roman"/>
              </a:rPr>
              <a:t>atas</a:t>
            </a:r>
            <a:r>
              <a:rPr sz="1900" spc="-35" dirty="0">
                <a:latin typeface="Times New Roman"/>
                <a:cs typeface="Times New Roman"/>
              </a:rPr>
              <a:t> </a:t>
            </a:r>
            <a:r>
              <a:rPr sz="1900" spc="254" dirty="0">
                <a:latin typeface="Times New Roman"/>
                <a:cs typeface="Times New Roman"/>
              </a:rPr>
              <a:t>perubahan</a:t>
            </a:r>
            <a:r>
              <a:rPr sz="1900" spc="-35" dirty="0">
                <a:latin typeface="Times New Roman"/>
                <a:cs typeface="Times New Roman"/>
              </a:rPr>
              <a:t> </a:t>
            </a:r>
            <a:r>
              <a:rPr sz="1900" spc="225" dirty="0">
                <a:latin typeface="Times New Roman"/>
                <a:cs typeface="Times New Roman"/>
              </a:rPr>
              <a:t>kebijakan  </a:t>
            </a:r>
            <a:r>
              <a:rPr sz="1900" spc="295" dirty="0">
                <a:latin typeface="Times New Roman"/>
                <a:cs typeface="Times New Roman"/>
              </a:rPr>
              <a:t>atas</a:t>
            </a:r>
            <a:r>
              <a:rPr sz="1900" spc="-35" dirty="0">
                <a:latin typeface="Times New Roman"/>
                <a:cs typeface="Times New Roman"/>
              </a:rPr>
              <a:t> </a:t>
            </a:r>
            <a:r>
              <a:rPr sz="1900" spc="215" dirty="0">
                <a:latin typeface="Times New Roman"/>
                <a:cs typeface="Times New Roman"/>
              </a:rPr>
              <a:t>prosedur</a:t>
            </a:r>
            <a:endParaRPr sz="19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4781549" cy="73151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071421" y="949469"/>
            <a:ext cx="4512261" cy="1466427"/>
          </a:xfrm>
          <a:prstGeom prst="rect">
            <a:avLst/>
          </a:prstGeom>
        </p:spPr>
        <p:txBody>
          <a:bodyPr vert="horz" wrap="square" lIns="0" tIns="156845" rIns="0" bIns="0" rtlCol="0">
            <a:spAutoFit/>
          </a:bodyPr>
          <a:lstStyle/>
          <a:p>
            <a:pPr marL="12700" marR="5080" indent="1593850" algn="l">
              <a:lnSpc>
                <a:spcPts val="5070"/>
              </a:lnSpc>
              <a:spcBef>
                <a:spcPts val="1235"/>
              </a:spcBef>
            </a:pPr>
            <a:r>
              <a:rPr sz="4800" dirty="0">
                <a:solidFill>
                  <a:srgbClr val="EB4A20"/>
                </a:solidFill>
                <a:latin typeface="Arial"/>
                <a:cs typeface="Arial"/>
              </a:rPr>
              <a:t>SURAT  PENGADUAN:</a:t>
            </a:r>
            <a:endParaRPr sz="4800" dirty="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241528" y="3033337"/>
            <a:ext cx="105296" cy="10529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5516931" y="2817461"/>
            <a:ext cx="4065270" cy="85202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9200"/>
              </a:lnSpc>
              <a:spcBef>
                <a:spcPts val="100"/>
              </a:spcBef>
              <a:tabLst>
                <a:tab pos="1852295" algn="l"/>
                <a:tab pos="3366770" algn="l"/>
              </a:tabLst>
            </a:pPr>
            <a:r>
              <a:rPr sz="2600" dirty="0" err="1">
                <a:latin typeface="Arial"/>
                <a:cs typeface="Arial"/>
              </a:rPr>
              <a:t>Jelaskan</a:t>
            </a:r>
            <a:r>
              <a:rPr lang="id-ID" sz="2600" dirty="0">
                <a:latin typeface="Arial"/>
                <a:cs typeface="Arial"/>
              </a:rPr>
              <a:t> </a:t>
            </a:r>
            <a:r>
              <a:rPr sz="2600" dirty="0" err="1">
                <a:latin typeface="Arial"/>
                <a:cs typeface="Arial"/>
              </a:rPr>
              <a:t>masalah</a:t>
            </a:r>
            <a:r>
              <a:rPr lang="id-ID" sz="260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yang  Anda hadapi secara rinci</a:t>
            </a:r>
          </a:p>
        </p:txBody>
      </p:sp>
      <p:sp>
        <p:nvSpPr>
          <p:cNvPr id="6" name="object 6"/>
          <p:cNvSpPr/>
          <p:nvPr/>
        </p:nvSpPr>
        <p:spPr>
          <a:xfrm>
            <a:off x="5241528" y="4109303"/>
            <a:ext cx="105296" cy="10529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5516931" y="3893427"/>
            <a:ext cx="4065270" cy="128817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9200"/>
              </a:lnSpc>
              <a:spcBef>
                <a:spcPts val="100"/>
              </a:spcBef>
            </a:pPr>
            <a:r>
              <a:rPr sz="2600" spc="-100" dirty="0" err="1">
                <a:latin typeface="Arial"/>
                <a:cs typeface="Arial"/>
              </a:rPr>
              <a:t>Lampirkan</a:t>
            </a:r>
            <a:r>
              <a:rPr sz="2600" spc="-100" dirty="0">
                <a:latin typeface="Arial"/>
                <a:cs typeface="Arial"/>
              </a:rPr>
              <a:t> </a:t>
            </a:r>
            <a:r>
              <a:rPr lang="id-ID" sz="2600" spc="-100" dirty="0">
                <a:latin typeface="Arial"/>
                <a:cs typeface="Arial"/>
              </a:rPr>
              <a:t> informasi pendukung seperti faktur pembelian</a:t>
            </a:r>
            <a:endParaRPr sz="2600" dirty="0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5241528" y="5520666"/>
            <a:ext cx="105296" cy="10529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5241528" y="6386438"/>
            <a:ext cx="105296" cy="10529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5516931" y="5304790"/>
            <a:ext cx="4066540" cy="13246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9200"/>
              </a:lnSpc>
              <a:spcBef>
                <a:spcPts val="100"/>
              </a:spcBef>
            </a:pPr>
            <a:r>
              <a:rPr sz="2600" spc="-114" dirty="0">
                <a:latin typeface="Arial"/>
                <a:cs typeface="Arial"/>
              </a:rPr>
              <a:t>Usahakan </a:t>
            </a:r>
            <a:r>
              <a:rPr sz="2600" spc="-15" dirty="0">
                <a:latin typeface="Arial"/>
                <a:cs typeface="Arial"/>
              </a:rPr>
              <a:t>nada </a:t>
            </a:r>
            <a:r>
              <a:rPr sz="2600" spc="-60" dirty="0">
                <a:latin typeface="Arial"/>
                <a:cs typeface="Arial"/>
              </a:rPr>
              <a:t>surat </a:t>
            </a:r>
            <a:r>
              <a:rPr sz="2600" spc="-55" dirty="0">
                <a:latin typeface="Arial"/>
                <a:cs typeface="Arial"/>
              </a:rPr>
              <a:t>Anda  </a:t>
            </a:r>
            <a:r>
              <a:rPr sz="2600" spc="-5" dirty="0">
                <a:latin typeface="Arial"/>
                <a:cs typeface="Arial"/>
              </a:rPr>
              <a:t>tidak </a:t>
            </a:r>
            <a:r>
              <a:rPr sz="2600" spc="-65" dirty="0">
                <a:latin typeface="Arial"/>
                <a:cs typeface="Arial"/>
              </a:rPr>
              <a:t>marah </a:t>
            </a:r>
            <a:r>
              <a:rPr sz="2600" spc="10" dirty="0">
                <a:latin typeface="Arial"/>
                <a:cs typeface="Arial"/>
              </a:rPr>
              <a:t>atau </a:t>
            </a:r>
            <a:r>
              <a:rPr sz="2600" spc="-75" dirty="0">
                <a:latin typeface="Arial"/>
                <a:cs typeface="Arial"/>
              </a:rPr>
              <a:t>emosional  Permintaan </a:t>
            </a:r>
            <a:r>
              <a:rPr sz="2600" spc="-35" dirty="0">
                <a:latin typeface="Arial"/>
                <a:cs typeface="Arial"/>
              </a:rPr>
              <a:t>tindakan</a:t>
            </a:r>
            <a:r>
              <a:rPr sz="2600" spc="15" dirty="0">
                <a:latin typeface="Arial"/>
                <a:cs typeface="Arial"/>
              </a:rPr>
              <a:t> </a:t>
            </a:r>
            <a:r>
              <a:rPr sz="2600" spc="-190" dirty="0">
                <a:latin typeface="Arial"/>
                <a:cs typeface="Arial"/>
              </a:rPr>
              <a:t>khusus</a:t>
            </a:r>
            <a:endParaRPr sz="26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</TotalTime>
  <Words>713</Words>
  <Application>Microsoft Office PowerPoint</Application>
  <PresentationFormat>Custom</PresentationFormat>
  <Paragraphs>120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PERTEMUAN KE 7 </vt:lpstr>
      <vt:lpstr>BAB X     PESAN PERSUASIF</vt:lpstr>
      <vt:lpstr>H A L P E N T I N G  D A L A M M E M B U A T</vt:lpstr>
      <vt:lpstr>1. Menetapkan Kredibilitas</vt:lpstr>
      <vt:lpstr>Penulisan Pesan-pesan  Penjualan &amp; Permohonan</vt:lpstr>
      <vt:lpstr>BAB  XI</vt:lpstr>
      <vt:lpstr>Slide 7</vt:lpstr>
      <vt:lpstr>Surat Pengaduan (Claim letter) &amp; Surat  Penyesuaian (Adjustment Letter)  Permintaan Direct Request meliputi:</vt:lpstr>
      <vt:lpstr>SURAT  PENGADUAN:</vt:lpstr>
      <vt:lpstr>PERMINTAAN  KREDIT</vt:lpstr>
      <vt:lpstr>DASAR-DASAR KORESPONDENSI  BISNIS</vt:lpstr>
      <vt:lpstr>Slide 12</vt:lpstr>
      <vt:lpstr>PENGELOMPOKAN  SURAT MENURUT  WUJUDNYA</vt:lpstr>
      <vt:lpstr>SURAT MENURUT  PEMAKAI ANNYA</vt:lpstr>
      <vt:lpstr>PENGELOMPOKAN  SURAT MENURUT  BANYAKNYA  (JUMLAH) SASARAN</vt:lpstr>
      <vt:lpstr>SURAT MENURUT  SI FATNYA</vt:lpstr>
      <vt:lpstr>SURAT MENURUT  URGENSI</vt:lpstr>
      <vt:lpstr>BAGIAN  SURAT</vt:lpstr>
      <vt:lpstr>POLA  SURAT</vt:lpstr>
      <vt:lpstr>SURAT-  SURAT  BISNIS</vt:lpstr>
      <vt:lpstr>THANK YOU!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BAB X, XI &amp; XII</dc:title>
  <cp:lastModifiedBy>User</cp:lastModifiedBy>
  <cp:revision>10</cp:revision>
  <dcterms:created xsi:type="dcterms:W3CDTF">2019-11-15T01:44:38Z</dcterms:created>
  <dcterms:modified xsi:type="dcterms:W3CDTF">2022-03-20T15:02:58Z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2019-11-15T00:00:00Z</vt:filetime>
  </property>
</Properties>
</file>