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3" r:id="rId3"/>
    <p:sldId id="304" r:id="rId4"/>
    <p:sldId id="305" r:id="rId5"/>
    <p:sldId id="306" r:id="rId6"/>
    <p:sldId id="309" r:id="rId7"/>
    <p:sldId id="311" r:id="rId8"/>
    <p:sldId id="312" r:id="rId9"/>
    <p:sldId id="302" r:id="rId10"/>
  </p:sldIdLst>
  <p:sldSz cx="9144000" cy="6858000" type="screen4x3"/>
  <p:notesSz cx="7102475" cy="9388475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250" autoAdjust="0"/>
    <p:restoredTop sz="87661" autoAdjust="0"/>
  </p:normalViewPr>
  <p:slideViewPr>
    <p:cSldViewPr>
      <p:cViewPr varScale="1">
        <p:scale>
          <a:sx n="75" d="100"/>
          <a:sy n="75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4485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perusahaan-perusahaan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,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wawancara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kali, agar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calon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 yang </a:t>
            </a:r>
            <a:r>
              <a:rPr lang="en-ID" dirty="0" err="1"/>
              <a:t>kompeten</a:t>
            </a:r>
            <a:r>
              <a:rPr lang="en-ID" dirty="0"/>
              <a:t> </a:t>
            </a:r>
            <a:r>
              <a:rPr lang="en-ID" dirty="0" err="1"/>
              <a:t>dibidangnya</a:t>
            </a:r>
            <a:r>
              <a:rPr lang="en-ID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0126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97583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56098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Para </a:t>
            </a:r>
            <a:r>
              <a:rPr lang="en-US" dirty="0" err="1"/>
              <a:t>Pelamar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di </a:t>
            </a:r>
            <a:r>
              <a:rPr lang="en-US" dirty="0" err="1"/>
              <a:t>lamar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perkembangannya</a:t>
            </a:r>
            <a:r>
              <a:rPr lang="en-US" dirty="0"/>
              <a:t>,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i="1" dirty="0"/>
              <a:t>(two-way communications) </a:t>
            </a:r>
            <a:r>
              <a:rPr lang="en-US" i="0" dirty="0"/>
              <a:t>yang </a:t>
            </a:r>
            <a:r>
              <a:rPr lang="en-US" i="0" dirty="0" err="1"/>
              <a:t>aktif</a:t>
            </a:r>
            <a:r>
              <a:rPr lang="en-US" i="0" dirty="0"/>
              <a:t>.</a:t>
            </a:r>
          </a:p>
          <a:p>
            <a:r>
              <a:rPr lang="en-US" i="0" dirty="0" err="1"/>
              <a:t>Pemahaman</a:t>
            </a:r>
            <a:r>
              <a:rPr lang="en-US" i="0" dirty="0"/>
              <a:t> </a:t>
            </a:r>
            <a:r>
              <a:rPr lang="en-US" i="0" dirty="0" err="1"/>
              <a:t>pelamar</a:t>
            </a:r>
            <a:r>
              <a:rPr lang="en-US" i="0" dirty="0"/>
              <a:t> </a:t>
            </a:r>
            <a:r>
              <a:rPr lang="en-US" i="0" dirty="0" err="1"/>
              <a:t>mengenai</a:t>
            </a:r>
            <a:r>
              <a:rPr lang="en-US" i="0" dirty="0"/>
              <a:t> </a:t>
            </a:r>
            <a:r>
              <a:rPr lang="en-US" i="0" dirty="0" err="1"/>
              <a:t>pekerjaan</a:t>
            </a:r>
            <a:r>
              <a:rPr lang="en-US" i="0" dirty="0"/>
              <a:t> dan </a:t>
            </a:r>
            <a:r>
              <a:rPr lang="en-US" i="0" dirty="0" err="1"/>
              <a:t>perusahaan</a:t>
            </a:r>
            <a:r>
              <a:rPr lang="en-US" i="0" dirty="0"/>
              <a:t> yang di </a:t>
            </a:r>
            <a:r>
              <a:rPr lang="en-US" i="0" dirty="0" err="1"/>
              <a:t>lamar</a:t>
            </a:r>
            <a:r>
              <a:rPr lang="en-US" i="0" dirty="0"/>
              <a:t> </a:t>
            </a:r>
            <a:r>
              <a:rPr lang="en-US" i="0" dirty="0" err="1"/>
              <a:t>dapat</a:t>
            </a:r>
            <a:r>
              <a:rPr lang="en-US" i="0" dirty="0"/>
              <a:t> </a:t>
            </a:r>
            <a:r>
              <a:rPr lang="en-US" i="0" dirty="0" err="1"/>
              <a:t>menunjukkan</a:t>
            </a:r>
            <a:r>
              <a:rPr lang="en-US" i="0" dirty="0"/>
              <a:t> </a:t>
            </a:r>
            <a:r>
              <a:rPr lang="en-US" i="0" dirty="0" err="1"/>
              <a:t>seberapa</a:t>
            </a:r>
            <a:r>
              <a:rPr lang="en-US" i="0" dirty="0"/>
              <a:t> </a:t>
            </a:r>
            <a:r>
              <a:rPr lang="en-US" i="0" dirty="0" err="1"/>
              <a:t>besar</a:t>
            </a:r>
            <a:r>
              <a:rPr lang="en-US" i="0" dirty="0"/>
              <a:t> </a:t>
            </a:r>
            <a:r>
              <a:rPr lang="en-US" i="0" dirty="0" err="1"/>
              <a:t>kesungguhan</a:t>
            </a:r>
            <a:r>
              <a:rPr lang="en-US" i="0" dirty="0"/>
              <a:t> </a:t>
            </a:r>
            <a:r>
              <a:rPr lang="en-US" i="0" dirty="0" err="1"/>
              <a:t>pelamar</a:t>
            </a:r>
            <a:r>
              <a:rPr lang="en-US" i="0" dirty="0"/>
              <a:t> </a:t>
            </a:r>
            <a:r>
              <a:rPr lang="en-US" i="0" dirty="0" err="1"/>
              <a:t>kerja</a:t>
            </a:r>
            <a:r>
              <a:rPr lang="en-US" i="0" dirty="0"/>
              <a:t> </a:t>
            </a:r>
            <a:r>
              <a:rPr lang="en-US" i="0" dirty="0" err="1"/>
              <a:t>dalam</a:t>
            </a:r>
            <a:r>
              <a:rPr lang="en-US" i="0" dirty="0"/>
              <a:t> </a:t>
            </a:r>
            <a:r>
              <a:rPr lang="en-US" i="0" dirty="0" err="1"/>
              <a:t>mencari</a:t>
            </a:r>
            <a:r>
              <a:rPr lang="en-US" i="0" dirty="0"/>
              <a:t> </a:t>
            </a:r>
            <a:r>
              <a:rPr lang="en-US" i="0" dirty="0" err="1"/>
              <a:t>kerja</a:t>
            </a:r>
            <a:r>
              <a:rPr lang="en-US" i="0" dirty="0"/>
              <a:t>.</a:t>
            </a:r>
            <a:endParaRPr lang="id-ID" i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4750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para </a:t>
            </a:r>
            <a:r>
              <a:rPr lang="en-US" dirty="0" err="1"/>
              <a:t>pelamar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mempersiapkan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mejawab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benar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4567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20233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04/8/2015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WAWANCARA KERJA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69269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CAPAIAN PEMBELAJARAN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492896"/>
            <a:ext cx="8229600" cy="452596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600" dirty="0" err="1"/>
              <a:t>Mahasiswa</a:t>
            </a:r>
            <a:r>
              <a:rPr lang="en-US" sz="3600" dirty="0"/>
              <a:t>  </a:t>
            </a:r>
            <a:r>
              <a:rPr lang="en-ID" sz="3600" dirty="0" err="1"/>
              <a:t>mampu</a:t>
            </a:r>
            <a:r>
              <a:rPr lang="en-ID" sz="3600" dirty="0"/>
              <a:t> </a:t>
            </a:r>
            <a:r>
              <a:rPr lang="en-ID" sz="3600" dirty="0" err="1"/>
              <a:t>untuk</a:t>
            </a:r>
            <a:r>
              <a:rPr lang="en-ID" sz="3600" dirty="0"/>
              <a:t> </a:t>
            </a:r>
            <a:r>
              <a:rPr lang="en-ID" sz="3600" i="1" dirty="0" err="1">
                <a:solidFill>
                  <a:srgbClr val="FF0000"/>
                </a:solidFill>
              </a:rPr>
              <a:t>memperagakan</a:t>
            </a:r>
            <a:r>
              <a:rPr lang="en-ID" sz="3600" dirty="0"/>
              <a:t> dan </a:t>
            </a:r>
            <a:r>
              <a:rPr lang="en-ID" sz="3600" i="1" dirty="0" err="1">
                <a:solidFill>
                  <a:srgbClr val="FF0000"/>
                </a:solidFill>
              </a:rPr>
              <a:t>mengimplementasikan</a:t>
            </a:r>
            <a:r>
              <a:rPr lang="en-ID" sz="3600" i="1" dirty="0">
                <a:solidFill>
                  <a:srgbClr val="FF0000"/>
                </a:solidFill>
              </a:rPr>
              <a:t> </a:t>
            </a:r>
            <a:r>
              <a:rPr lang="en-ID" sz="3600" dirty="0" err="1"/>
              <a:t>berdasarkan</a:t>
            </a:r>
            <a:r>
              <a:rPr lang="en-ID" sz="3600" dirty="0"/>
              <a:t> </a:t>
            </a:r>
            <a:r>
              <a:rPr lang="en-ID" sz="3600" dirty="0" err="1"/>
              <a:t>Etika</a:t>
            </a:r>
            <a:r>
              <a:rPr lang="en-ID" sz="3600" dirty="0"/>
              <a:t> dan Tips </a:t>
            </a:r>
            <a:r>
              <a:rPr lang="en-ID" sz="3600" dirty="0" err="1"/>
              <a:t>dalam</a:t>
            </a:r>
            <a:r>
              <a:rPr lang="en-ID" sz="3600" dirty="0"/>
              <a:t> </a:t>
            </a:r>
            <a:r>
              <a:rPr lang="en-ID" sz="3600" dirty="0" err="1"/>
              <a:t>menjawab</a:t>
            </a:r>
            <a:r>
              <a:rPr lang="en-ID" sz="3600" dirty="0"/>
              <a:t> </a:t>
            </a:r>
            <a:r>
              <a:rPr lang="en-ID" sz="3600" dirty="0" err="1"/>
              <a:t>pertanyaan</a:t>
            </a:r>
            <a:r>
              <a:rPr lang="en-ID" sz="3600" dirty="0"/>
              <a:t> </a:t>
            </a:r>
            <a:r>
              <a:rPr lang="en-ID" sz="3600" dirty="0" err="1"/>
              <a:t>wawancara</a:t>
            </a:r>
            <a:r>
              <a:rPr lang="en-ID" sz="3600" dirty="0"/>
              <a:t> </a:t>
            </a:r>
            <a:r>
              <a:rPr lang="en-ID" sz="3600" dirty="0" err="1"/>
              <a:t>kerja</a:t>
            </a:r>
            <a:r>
              <a:rPr lang="en-ID" sz="3600" dirty="0"/>
              <a:t>.</a:t>
            </a:r>
            <a:endParaRPr lang="en-US" sz="3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0618797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352699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Arti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5513"/>
            <a:ext cx="8229600" cy="353774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ID" sz="3200" dirty="0" err="1"/>
              <a:t>Wawancara</a:t>
            </a:r>
            <a:r>
              <a:rPr lang="en-ID" sz="3200" dirty="0"/>
              <a:t> </a:t>
            </a:r>
            <a:r>
              <a:rPr lang="en-ID" sz="3200" dirty="0" err="1"/>
              <a:t>dibutuhkan</a:t>
            </a:r>
            <a:r>
              <a:rPr lang="en-ID" sz="3200" dirty="0"/>
              <a:t> </a:t>
            </a:r>
            <a:r>
              <a:rPr lang="en-ID" sz="3200" dirty="0" err="1"/>
              <a:t>sebagai</a:t>
            </a:r>
            <a:r>
              <a:rPr lang="en-ID" sz="3200" dirty="0"/>
              <a:t> salah </a:t>
            </a:r>
            <a:r>
              <a:rPr lang="en-ID" sz="3200" dirty="0" err="1"/>
              <a:t>satu</a:t>
            </a:r>
            <a:r>
              <a:rPr lang="en-ID" sz="3200" dirty="0"/>
              <a:t> </a:t>
            </a:r>
            <a:r>
              <a:rPr lang="en-ID" sz="3200" dirty="0" err="1"/>
              <a:t>alat</a:t>
            </a:r>
            <a:r>
              <a:rPr lang="en-ID" sz="3200" dirty="0"/>
              <a:t> </a:t>
            </a:r>
            <a:r>
              <a:rPr lang="en-ID" sz="3200" dirty="0" err="1"/>
              <a:t>penyeleksi</a:t>
            </a:r>
            <a:r>
              <a:rPr lang="en-ID" sz="3200" dirty="0"/>
              <a:t> </a:t>
            </a:r>
            <a:r>
              <a:rPr lang="en-ID" sz="3200" dirty="0" err="1"/>
              <a:t>bagi</a:t>
            </a:r>
            <a:r>
              <a:rPr lang="en-ID" sz="3200" dirty="0"/>
              <a:t> </a:t>
            </a:r>
            <a:r>
              <a:rPr lang="en-ID" sz="3200" dirty="0" err="1"/>
              <a:t>perusahaan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mendapatkan</a:t>
            </a:r>
            <a:r>
              <a:rPr lang="en-ID" sz="3200" dirty="0"/>
              <a:t> orang-orang yang </a:t>
            </a:r>
            <a:r>
              <a:rPr lang="en-ID" sz="3200" dirty="0" err="1"/>
              <a:t>sesuai</a:t>
            </a:r>
            <a:r>
              <a:rPr lang="en-ID" sz="3200" dirty="0"/>
              <a:t> </a:t>
            </a:r>
            <a:r>
              <a:rPr lang="en-ID" sz="3200" dirty="0" err="1"/>
              <a:t>dengan</a:t>
            </a:r>
            <a:r>
              <a:rPr lang="en-ID" sz="3200" dirty="0"/>
              <a:t> </a:t>
            </a:r>
            <a:r>
              <a:rPr lang="en-ID" sz="3200" dirty="0" err="1"/>
              <a:t>posisi</a:t>
            </a:r>
            <a:r>
              <a:rPr lang="en-ID" sz="3200" dirty="0"/>
              <a:t> yang </a:t>
            </a:r>
            <a:r>
              <a:rPr lang="en-ID" sz="3200" dirty="0" err="1"/>
              <a:t>ditawarkan</a:t>
            </a:r>
            <a:r>
              <a:rPr lang="en-ID" sz="3200" dirty="0"/>
              <a:t>, </a:t>
            </a:r>
            <a:r>
              <a:rPr lang="en-ID" sz="3200" dirty="0" err="1"/>
              <a:t>hal</a:t>
            </a:r>
            <a:r>
              <a:rPr lang="en-ID" sz="3200" dirty="0"/>
              <a:t> </a:t>
            </a:r>
            <a:r>
              <a:rPr lang="en-ID" sz="3200" dirty="0" err="1"/>
              <a:t>ini</a:t>
            </a:r>
            <a:r>
              <a:rPr lang="en-ID" sz="3200" dirty="0"/>
              <a:t> </a:t>
            </a:r>
            <a:r>
              <a:rPr lang="en-ID" sz="3200" dirty="0" err="1"/>
              <a:t>disebabkan</a:t>
            </a:r>
            <a:r>
              <a:rPr lang="en-ID" sz="3200" dirty="0"/>
              <a:t> oleh </a:t>
            </a:r>
            <a:r>
              <a:rPr lang="en-ID" sz="3200" dirty="0" err="1"/>
              <a:t>jumlah</a:t>
            </a:r>
            <a:r>
              <a:rPr lang="en-ID" sz="3200" dirty="0"/>
              <a:t> </a:t>
            </a:r>
            <a:r>
              <a:rPr lang="en-ID" sz="3200" dirty="0" err="1"/>
              <a:t>pelamar</a:t>
            </a:r>
            <a:r>
              <a:rPr lang="en-ID" sz="3200" dirty="0"/>
              <a:t> </a:t>
            </a:r>
            <a:r>
              <a:rPr lang="en-ID" sz="3200" dirty="0" err="1"/>
              <a:t>jauh</a:t>
            </a:r>
            <a:r>
              <a:rPr lang="en-ID" sz="3200" dirty="0"/>
              <a:t> </a:t>
            </a:r>
            <a:r>
              <a:rPr lang="en-ID" sz="3200" dirty="0" err="1"/>
              <a:t>lebih</a:t>
            </a:r>
            <a:r>
              <a:rPr lang="en-ID" sz="3200" dirty="0"/>
              <a:t> </a:t>
            </a:r>
            <a:r>
              <a:rPr lang="en-ID" sz="3200" dirty="0" err="1"/>
              <a:t>banyak</a:t>
            </a:r>
            <a:r>
              <a:rPr lang="en-ID" sz="3200" dirty="0"/>
              <a:t> </a:t>
            </a:r>
            <a:r>
              <a:rPr lang="en-ID" sz="3200" dirty="0" err="1"/>
              <a:t>dari</a:t>
            </a:r>
            <a:r>
              <a:rPr lang="en-ID" sz="3200" dirty="0"/>
              <a:t> pada </a:t>
            </a:r>
            <a:r>
              <a:rPr lang="en-ID" sz="3200" dirty="0" err="1"/>
              <a:t>lowongan</a:t>
            </a:r>
            <a:r>
              <a:rPr lang="en-ID" sz="3200" dirty="0"/>
              <a:t> yang </a:t>
            </a:r>
            <a:r>
              <a:rPr lang="en-ID" sz="3200" dirty="0" err="1"/>
              <a:t>disediakan</a:t>
            </a:r>
            <a:r>
              <a:rPr lang="en-ID" sz="3200" dirty="0"/>
              <a:t>. </a:t>
            </a:r>
            <a:endParaRPr lang="id-ID" sz="32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389024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6632"/>
            <a:ext cx="8471284" cy="792088"/>
          </a:xfrm>
        </p:spPr>
        <p:txBody>
          <a:bodyPr>
            <a:noAutofit/>
          </a:bodyPr>
          <a:lstStyle/>
          <a:p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id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527CAB91-CDE6-4A28-9B36-31CE2BB2DD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1235959"/>
              </p:ext>
            </p:extLst>
          </p:nvPr>
        </p:nvGraphicFramePr>
        <p:xfrm>
          <a:off x="457200" y="1083310"/>
          <a:ext cx="8363272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1636">
                  <a:extLst>
                    <a:ext uri="{9D8B030D-6E8A-4147-A177-3AD203B41FA5}">
                      <a16:colId xmlns="" xmlns:a16="http://schemas.microsoft.com/office/drawing/2014/main" val="2528910234"/>
                    </a:ext>
                  </a:extLst>
                </a:gridCol>
                <a:gridCol w="4181636">
                  <a:extLst>
                    <a:ext uri="{9D8B030D-6E8A-4147-A177-3AD203B41FA5}">
                      <a16:colId xmlns="" xmlns:a16="http://schemas.microsoft.com/office/drawing/2014/main" val="1467063671"/>
                    </a:ext>
                  </a:extLst>
                </a:gridCol>
              </a:tblGrid>
              <a:tr h="499387">
                <a:tc>
                  <a:txBody>
                    <a:bodyPr/>
                    <a:lstStyle/>
                    <a:p>
                      <a:r>
                        <a:rPr lang="en-US" sz="2800" dirty="0"/>
                        <a:t>Yang </a:t>
                      </a:r>
                      <a:r>
                        <a:rPr lang="en-US" sz="2800" dirty="0" err="1"/>
                        <a:t>Harus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Dilakukan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Yang </a:t>
                      </a:r>
                      <a:r>
                        <a:rPr lang="en-US" sz="2800" dirty="0" err="1"/>
                        <a:t>Harus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Dihindari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0091696"/>
                  </a:ext>
                </a:extLst>
              </a:tr>
              <a:tr h="4582607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Berdoa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Datang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Lebih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Awal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Jadwal</a:t>
                      </a:r>
                      <a:r>
                        <a:rPr lang="en-US" sz="2400" dirty="0"/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Bersikap</a:t>
                      </a:r>
                      <a:r>
                        <a:rPr lang="en-US" sz="2400" dirty="0"/>
                        <a:t> Yakin, </a:t>
                      </a:r>
                      <a:r>
                        <a:rPr lang="en-US" sz="2400" dirty="0" err="1"/>
                        <a:t>Optimis</a:t>
                      </a:r>
                      <a:r>
                        <a:rPr lang="en-US" sz="2400" dirty="0"/>
                        <a:t> dan </a:t>
                      </a:r>
                      <a:r>
                        <a:rPr lang="en-US" sz="2400" dirty="0" err="1"/>
                        <a:t>Tenang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Siapkan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sertifikat</a:t>
                      </a:r>
                      <a:r>
                        <a:rPr lang="en-US" sz="2400" dirty="0"/>
                        <a:t> yang  </a:t>
                      </a:r>
                      <a:r>
                        <a:rPr lang="en-US" sz="2400" dirty="0" err="1"/>
                        <a:t>Dimiliki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Tersenyumlah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secara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Wajar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Berpakaian</a:t>
                      </a:r>
                      <a:r>
                        <a:rPr lang="en-US" sz="2400" dirty="0"/>
                        <a:t> yang </a:t>
                      </a:r>
                      <a:r>
                        <a:rPr lang="en-US" sz="2400" dirty="0" err="1"/>
                        <a:t>Rapi</a:t>
                      </a:r>
                      <a:r>
                        <a:rPr lang="en-US" sz="2400" dirty="0"/>
                        <a:t> dan </a:t>
                      </a:r>
                      <a:r>
                        <a:rPr lang="en-US" sz="2400" dirty="0" err="1"/>
                        <a:t>Sopan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Ketuk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Pintu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sebelum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Memasuki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Ruang</a:t>
                      </a:r>
                      <a:r>
                        <a:rPr lang="en-US" sz="2400" dirty="0"/>
                        <a:t>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Datang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Terlambat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Kelihatan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Kesal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karena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Menunggu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Bersikap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Tidak</a:t>
                      </a:r>
                      <a:r>
                        <a:rPr lang="en-US" sz="2400" dirty="0"/>
                        <a:t> Yakin dan </a:t>
                      </a:r>
                      <a:r>
                        <a:rPr lang="en-US" sz="2400" dirty="0" err="1"/>
                        <a:t>Optimis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Mengajak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Teman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atau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Keluarga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saat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wawancara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Duduk </a:t>
                      </a:r>
                      <a:r>
                        <a:rPr lang="en-US" sz="2400" dirty="0" err="1"/>
                        <a:t>sebelum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dipersilahkan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Membungkuk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 err="1"/>
                        <a:t>Menundukan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Kepala</a:t>
                      </a:r>
                      <a:r>
                        <a:rPr lang="en-US" sz="2400" dirty="0"/>
                        <a:t> dan </a:t>
                      </a:r>
                      <a:r>
                        <a:rPr lang="en-US" sz="2400" dirty="0" err="1"/>
                        <a:t>Betopang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Dagu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ID" sz="2400" dirty="0" err="1"/>
                        <a:t>Melebih-lebihkan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Diri</a:t>
                      </a: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1596004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459075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65301" y="149334"/>
            <a:ext cx="8139147" cy="852109"/>
          </a:xfrm>
        </p:spPr>
        <p:txBody>
          <a:bodyPr>
            <a:normAutofit/>
          </a:bodyPr>
          <a:lstStyle/>
          <a:p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(cont.)</a:t>
            </a:r>
            <a:endParaRPr lang="id-ID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7C074224-ED39-4BE3-B0BF-D00D474EC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964848829"/>
              </p:ext>
            </p:extLst>
          </p:nvPr>
        </p:nvGraphicFramePr>
        <p:xfrm>
          <a:off x="457200" y="1088096"/>
          <a:ext cx="843528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640">
                  <a:extLst>
                    <a:ext uri="{9D8B030D-6E8A-4147-A177-3AD203B41FA5}">
                      <a16:colId xmlns="" xmlns:a16="http://schemas.microsoft.com/office/drawing/2014/main" val="1263777054"/>
                    </a:ext>
                  </a:extLst>
                </a:gridCol>
                <a:gridCol w="4217640">
                  <a:extLst>
                    <a:ext uri="{9D8B030D-6E8A-4147-A177-3AD203B41FA5}">
                      <a16:colId xmlns="" xmlns:a16="http://schemas.microsoft.com/office/drawing/2014/main" val="470633835"/>
                    </a:ext>
                  </a:extLst>
                </a:gridCol>
              </a:tblGrid>
              <a:tr h="704660">
                <a:tc>
                  <a:txBody>
                    <a:bodyPr/>
                    <a:lstStyle/>
                    <a:p>
                      <a:r>
                        <a:rPr lang="en-US" sz="2800" dirty="0"/>
                        <a:t>Yang </a:t>
                      </a:r>
                      <a:r>
                        <a:rPr lang="en-US" sz="2800" dirty="0" err="1"/>
                        <a:t>Harus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Dilakukan</a:t>
                      </a:r>
                      <a:endParaRPr lang="en-I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Yang </a:t>
                      </a:r>
                      <a:r>
                        <a:rPr lang="en-US" sz="2800" dirty="0" err="1"/>
                        <a:t>Harus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>
                          <a:solidFill>
                            <a:srgbClr val="FFFF00"/>
                          </a:solidFill>
                        </a:rPr>
                        <a:t>Dihindari</a:t>
                      </a:r>
                      <a:endParaRPr lang="en-ID" sz="2800" dirty="0">
                        <a:solidFill>
                          <a:srgbClr val="FFFF00"/>
                        </a:solidFill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5227295"/>
                  </a:ext>
                </a:extLst>
              </a:tr>
              <a:tr h="429102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Minta </a:t>
                      </a:r>
                      <a:r>
                        <a:rPr lang="en-US" sz="2400" dirty="0" err="1"/>
                        <a:t>Izin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untuk</a:t>
                      </a:r>
                      <a:r>
                        <a:rPr lang="en-US" sz="2400" dirty="0"/>
                        <a:t> Duduk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Ingat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nama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pewawancara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dengan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baik</a:t>
                      </a:r>
                      <a:r>
                        <a:rPr lang="en-US" sz="2400" dirty="0"/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Tataplah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Pewawancara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Tunjukan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kemampuan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diri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anda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 err="1"/>
                        <a:t>tetapi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jangan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berlebihan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Bicaralah</a:t>
                      </a:r>
                      <a:r>
                        <a:rPr lang="en-US" sz="2400" dirty="0"/>
                        <a:t> yang </a:t>
                      </a:r>
                      <a:r>
                        <a:rPr lang="en-US" sz="2400" dirty="0" err="1"/>
                        <a:t>Jelas</a:t>
                      </a:r>
                      <a:r>
                        <a:rPr lang="en-US" sz="2400" dirty="0"/>
                        <a:t> dan </a:t>
                      </a:r>
                      <a:r>
                        <a:rPr lang="en-US" sz="2400" dirty="0" err="1"/>
                        <a:t>Tegas</a:t>
                      </a:r>
                      <a:r>
                        <a:rPr lang="en-US" sz="2400" dirty="0"/>
                        <a:t>, </a:t>
                      </a:r>
                      <a:r>
                        <a:rPr lang="en-US" sz="2400" dirty="0" err="1"/>
                        <a:t>serta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Atur</a:t>
                      </a:r>
                      <a:r>
                        <a:rPr lang="en-US" sz="2400" dirty="0"/>
                        <a:t> Nada </a:t>
                      </a:r>
                      <a:r>
                        <a:rPr lang="en-US" sz="2400" dirty="0" err="1"/>
                        <a:t>Suara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Tunjukan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Minat</a:t>
                      </a:r>
                      <a:endParaRPr lang="en-US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en-US" sz="2400" dirty="0" err="1"/>
                        <a:t>Bersikaplah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Jujur</a:t>
                      </a:r>
                      <a:r>
                        <a:rPr lang="en-US" sz="2400" dirty="0"/>
                        <a:t>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Memberikan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informasi</a:t>
                      </a:r>
                      <a:r>
                        <a:rPr lang="en-ID" sz="2400" dirty="0"/>
                        <a:t> yang </a:t>
                      </a:r>
                      <a:r>
                        <a:rPr lang="en-ID" sz="2400" dirty="0" err="1"/>
                        <a:t>tidak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relevan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Membual</a:t>
                      </a:r>
                      <a:r>
                        <a:rPr lang="en-ID" sz="2400" dirty="0"/>
                        <a:t>, </a:t>
                      </a:r>
                      <a:r>
                        <a:rPr lang="en-ID" sz="2400" dirty="0" err="1"/>
                        <a:t>Mengkritik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Membuka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percakapan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wawancara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Memberikan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Kesan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Sangat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Membutuhkan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pekerjaan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Emosional</a:t>
                      </a:r>
                      <a:r>
                        <a:rPr lang="en-ID" sz="2400" dirty="0"/>
                        <a:t> dan </a:t>
                      </a:r>
                      <a:r>
                        <a:rPr lang="en-ID" sz="2400" dirty="0" err="1"/>
                        <a:t>Mudah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Tersinggung</a:t>
                      </a:r>
                      <a:endParaRPr lang="en-ID" sz="2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ID" sz="2400" dirty="0" err="1"/>
                        <a:t>Makan</a:t>
                      </a:r>
                      <a:r>
                        <a:rPr lang="en-ID" sz="2400" dirty="0"/>
                        <a:t>, </a:t>
                      </a:r>
                      <a:r>
                        <a:rPr lang="en-ID" sz="2400" dirty="0" err="1"/>
                        <a:t>Minum</a:t>
                      </a:r>
                      <a:r>
                        <a:rPr lang="en-ID" sz="2400" dirty="0"/>
                        <a:t>, </a:t>
                      </a:r>
                      <a:r>
                        <a:rPr lang="en-ID" sz="2400" dirty="0" err="1"/>
                        <a:t>Merokok</a:t>
                      </a:r>
                      <a:r>
                        <a:rPr lang="en-ID" sz="2400" dirty="0"/>
                        <a:t> pada </a:t>
                      </a:r>
                      <a:r>
                        <a:rPr lang="en-ID" sz="2400" dirty="0" err="1"/>
                        <a:t>saat</a:t>
                      </a:r>
                      <a:r>
                        <a:rPr lang="en-ID" sz="2400" dirty="0"/>
                        <a:t> </a:t>
                      </a:r>
                      <a:r>
                        <a:rPr lang="en-ID" sz="2400" dirty="0" err="1"/>
                        <a:t>wawancara</a:t>
                      </a:r>
                      <a:endParaRPr lang="en-ID" sz="2400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15362177"/>
                  </a:ext>
                </a:extLst>
              </a:tr>
            </a:tbl>
          </a:graphicData>
        </a:graphic>
      </p:graphicFrame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054522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1732" y="332656"/>
            <a:ext cx="8229600" cy="1071710"/>
          </a:xfrm>
        </p:spPr>
        <p:txBody>
          <a:bodyPr>
            <a:normAutofit fontScale="90000"/>
          </a:bodyPr>
          <a:lstStyle/>
          <a:p>
            <a:r>
              <a:rPr lang="en-US" dirty="0"/>
              <a:t>Cara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dan Perusahaan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32" y="1906533"/>
            <a:ext cx="8229600" cy="41145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i="1" dirty="0">
                <a:latin typeface="Cambria" panose="02040503050406030204" pitchFamily="18" charset="0"/>
                <a:cs typeface="Arial" panose="020B0604020202020204" pitchFamily="34" charset="0"/>
              </a:rPr>
              <a:t>Official Publication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Perusahaan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lamar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Jurnal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Majalah</a:t>
            </a:r>
            <a:endParaRPr lang="en-US" sz="32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Buletin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Web Perusahaan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176657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68"/>
            <a:ext cx="8229600" cy="474073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dilamar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Pendidikan dan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Karir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Hobi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dan lain-lain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9969123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Kasih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80" y="1988840"/>
            <a:ext cx="8075240" cy="339350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Segera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usai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berikanlah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ucapan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terimakasih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3200" i="1" dirty="0">
                <a:latin typeface="Cambria" panose="02040503050406030204" pitchFamily="18" charset="0"/>
                <a:cs typeface="Arial" panose="020B0604020202020204" pitchFamily="34" charset="0"/>
              </a:rPr>
              <a:t>thank-you letters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pewawancara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penghargaan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wawancara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dilaksankan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kemungkinan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diterima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pegawai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sz="3200" dirty="0"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531591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18/11/2019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15208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5058</TotalTime>
  <Words>437</Words>
  <Application>Microsoft Office PowerPoint</Application>
  <PresentationFormat>On-screen Show (4:3)</PresentationFormat>
  <Paragraphs>80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CAPAIAN PEMBELAJARAN </vt:lpstr>
      <vt:lpstr>Arti Penting Wawancara Kerja</vt:lpstr>
      <vt:lpstr>Persiapan Wawancara Kerja</vt:lpstr>
      <vt:lpstr>Persiapan Wawancara Kerja (cont.)</vt:lpstr>
      <vt:lpstr>Cara Mengenali Pekerjaan dan Perusahaan</vt:lpstr>
      <vt:lpstr>Pertanyaan dalam Wawancara Kerja</vt:lpstr>
      <vt:lpstr>Ucapan Terima Kasih</vt:lpstr>
      <vt:lpstr>Slide 9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477</cp:revision>
  <cp:lastPrinted>2017-04-16T14:44:29Z</cp:lastPrinted>
  <dcterms:created xsi:type="dcterms:W3CDTF">2010-04-18T12:06:30Z</dcterms:created>
  <dcterms:modified xsi:type="dcterms:W3CDTF">2022-03-20T15:20:57Z</dcterms:modified>
  <cp:contentStatus/>
</cp:coreProperties>
</file>