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3" r:id="rId3"/>
    <p:sldId id="304" r:id="rId4"/>
    <p:sldId id="312" r:id="rId5"/>
    <p:sldId id="307" r:id="rId6"/>
    <p:sldId id="309" r:id="rId7"/>
    <p:sldId id="310" r:id="rId8"/>
    <p:sldId id="302" r:id="rId9"/>
  </p:sldIdLst>
  <p:sldSz cx="9144000" cy="6858000" type="screen4x3"/>
  <p:notesSz cx="7102475" cy="9388475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50" autoAdjust="0"/>
    <p:restoredTop sz="87661" autoAdjust="0"/>
  </p:normalViewPr>
  <p:slideViewPr>
    <p:cSldViewPr>
      <p:cViewPr varScale="1">
        <p:scale>
          <a:sx n="75" d="100"/>
          <a:sy n="75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448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0126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66174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5300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76961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7209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12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9269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CAPAIAN PEMBELAJARAN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" y="2636912"/>
            <a:ext cx="8229600" cy="18002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4000" dirty="0" err="1"/>
              <a:t>Mahasiswa</a:t>
            </a:r>
            <a:r>
              <a:rPr lang="en-US" sz="4000" dirty="0"/>
              <a:t> </a:t>
            </a:r>
            <a:r>
              <a:rPr lang="en-ID" sz="4000" dirty="0" err="1"/>
              <a:t>mampu</a:t>
            </a:r>
            <a:r>
              <a:rPr lang="en-ID" sz="4000" dirty="0"/>
              <a:t> </a:t>
            </a:r>
            <a:r>
              <a:rPr lang="en-ID" sz="4000" dirty="0" err="1">
                <a:solidFill>
                  <a:srgbClr val="FF0000"/>
                </a:solidFill>
              </a:rPr>
              <a:t>menjelaskan</a:t>
            </a:r>
            <a:r>
              <a:rPr lang="en-ID" sz="4000" dirty="0"/>
              <a:t> dan </a:t>
            </a:r>
            <a:r>
              <a:rPr lang="en-ID" sz="4000" dirty="0" err="1">
                <a:solidFill>
                  <a:srgbClr val="FF0000"/>
                </a:solidFill>
              </a:rPr>
              <a:t>memberi</a:t>
            </a:r>
            <a:r>
              <a:rPr lang="en-ID" sz="4000" dirty="0">
                <a:solidFill>
                  <a:srgbClr val="FF0000"/>
                </a:solidFill>
              </a:rPr>
              <a:t> </a:t>
            </a:r>
            <a:r>
              <a:rPr lang="en-ID" sz="4000" dirty="0" err="1">
                <a:solidFill>
                  <a:srgbClr val="FF0000"/>
                </a:solidFill>
              </a:rPr>
              <a:t>contoh</a:t>
            </a:r>
            <a:r>
              <a:rPr lang="en-ID" sz="4000" dirty="0"/>
              <a:t> </a:t>
            </a:r>
            <a:r>
              <a:rPr lang="en-ID" sz="4000" dirty="0" err="1"/>
              <a:t>dalam</a:t>
            </a:r>
            <a:r>
              <a:rPr lang="en-ID" sz="4000" dirty="0"/>
              <a:t> </a:t>
            </a:r>
            <a:r>
              <a:rPr lang="en-ID" sz="4000" dirty="0" err="1"/>
              <a:t>negosiasi</a:t>
            </a:r>
            <a:r>
              <a:rPr lang="en-ID" sz="4000" dirty="0"/>
              <a:t> </a:t>
            </a:r>
            <a:r>
              <a:rPr lang="en-ID" sz="4000" dirty="0" err="1"/>
              <a:t>bisnis</a:t>
            </a:r>
            <a:endParaRPr lang="id-ID" sz="40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618797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Negosiasi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272" y="1660128"/>
            <a:ext cx="8229600" cy="353774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dikehendaki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endParaRPr lang="id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389024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Proses </a:t>
            </a:r>
            <a:r>
              <a:rPr lang="en-US" dirty="0" err="1"/>
              <a:t>Negosiasi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272" y="1660127"/>
            <a:ext cx="8229600" cy="4676329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6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Kontak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Konfrontasi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Konsiliasi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Kompromi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Pascanegosiasi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Konsolidasi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endParaRPr lang="id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410575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Bernegosiasi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7"/>
            <a:ext cx="8229600" cy="4995689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Hal-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diperhatikan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lain 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Memulai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Strategi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dan Teknik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Kompromi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Taktis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Berlatih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972187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Bernegosiasi</a:t>
            </a:r>
            <a:r>
              <a:rPr lang="en-US" dirty="0"/>
              <a:t> (cont.)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984" y="1340767"/>
            <a:ext cx="8229600" cy="4995689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2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konvensional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nonkonvensional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6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Kunci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Berlatih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Menggambarkan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usulan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268089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Negosiator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5981"/>
            <a:ext cx="8229600" cy="3240360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Negosiator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Curang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Negosiator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Negosiator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Bodoh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Negosiator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Naif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830602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5311</TotalTime>
  <Words>177</Words>
  <Application>Microsoft Office PowerPoint</Application>
  <PresentationFormat>On-screen Show (4:3)</PresentationFormat>
  <Paragraphs>57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CAPAIAN PEMBELAJARAN </vt:lpstr>
      <vt:lpstr>Pengertian Negosiasi</vt:lpstr>
      <vt:lpstr>Proses Negosiasi</vt:lpstr>
      <vt:lpstr>Keterampilan Bernegosiasi</vt:lpstr>
      <vt:lpstr>Keterampilan Bernegosiasi (cont.)</vt:lpstr>
      <vt:lpstr>Tipe Negosiator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513</cp:revision>
  <cp:lastPrinted>2017-04-16T14:44:29Z</cp:lastPrinted>
  <dcterms:created xsi:type="dcterms:W3CDTF">2010-04-18T12:06:30Z</dcterms:created>
  <dcterms:modified xsi:type="dcterms:W3CDTF">2022-03-20T15:22:58Z</dcterms:modified>
  <cp:contentStatus/>
</cp:coreProperties>
</file>