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3" r:id="rId3"/>
    <p:sldId id="304" r:id="rId4"/>
    <p:sldId id="313" r:id="rId5"/>
    <p:sldId id="314" r:id="rId6"/>
    <p:sldId id="315" r:id="rId7"/>
    <p:sldId id="316" r:id="rId8"/>
    <p:sldId id="317" r:id="rId9"/>
    <p:sldId id="302" r:id="rId10"/>
  </p:sldIdLst>
  <p:sldSz cx="9144000" cy="6858000" type="screen4x3"/>
  <p:notesSz cx="7102475" cy="9388475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50" autoAdjust="0"/>
    <p:restoredTop sz="87661" autoAdjust="0"/>
  </p:normalViewPr>
  <p:slideViewPr>
    <p:cSldViewPr>
      <p:cViewPr varScale="1">
        <p:scale>
          <a:sx n="75" d="100"/>
          <a:sy n="75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4485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0126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7284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8742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3268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1522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3006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Singkat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Formal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PERTEMUAN K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9269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CAPAIAN PEMBELAJARAN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304" y="2672194"/>
            <a:ext cx="8229600" cy="194421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US" sz="3600" dirty="0" err="1"/>
              <a:t>Mahasiswa</a:t>
            </a:r>
            <a:r>
              <a:rPr lang="en-US" sz="3600" dirty="0"/>
              <a:t>  </a:t>
            </a:r>
            <a:r>
              <a:rPr lang="en-ID" sz="3600" dirty="0" err="1"/>
              <a:t>mampu</a:t>
            </a:r>
            <a:r>
              <a:rPr lang="en-ID" sz="3600" dirty="0"/>
              <a:t> </a:t>
            </a:r>
            <a:r>
              <a:rPr lang="en-ID" sz="3600" dirty="0" err="1">
                <a:solidFill>
                  <a:srgbClr val="FF0000"/>
                </a:solidFill>
              </a:rPr>
              <a:t>memberi</a:t>
            </a:r>
            <a:r>
              <a:rPr lang="en-ID" sz="3600" dirty="0">
                <a:solidFill>
                  <a:srgbClr val="FF0000"/>
                </a:solidFill>
              </a:rPr>
              <a:t> </a:t>
            </a:r>
            <a:r>
              <a:rPr lang="en-ID" sz="3600" dirty="0" err="1">
                <a:solidFill>
                  <a:srgbClr val="FF0000"/>
                </a:solidFill>
              </a:rPr>
              <a:t>contoh</a:t>
            </a:r>
            <a:r>
              <a:rPr lang="en-ID" sz="3600" dirty="0"/>
              <a:t> dan </a:t>
            </a:r>
            <a:r>
              <a:rPr lang="en-ID" sz="3600" dirty="0" err="1">
                <a:solidFill>
                  <a:srgbClr val="FF0000"/>
                </a:solidFill>
              </a:rPr>
              <a:t>menginterpretasikan</a:t>
            </a:r>
            <a:r>
              <a:rPr lang="en-ID" sz="3600" dirty="0"/>
              <a:t> </a:t>
            </a:r>
            <a:r>
              <a:rPr lang="en-ID" sz="3600" dirty="0" err="1"/>
              <a:t>penulisan</a:t>
            </a:r>
            <a:r>
              <a:rPr lang="en-ID" sz="3600" dirty="0"/>
              <a:t> </a:t>
            </a:r>
            <a:r>
              <a:rPr lang="en-ID" sz="3600" dirty="0" err="1"/>
              <a:t>laporan</a:t>
            </a:r>
            <a:r>
              <a:rPr lang="en-ID" sz="3600" dirty="0"/>
              <a:t> </a:t>
            </a:r>
            <a:r>
              <a:rPr lang="en-ID" sz="3600" dirty="0" err="1"/>
              <a:t>bisnis</a:t>
            </a:r>
            <a:r>
              <a:rPr lang="en-ID" sz="3600" dirty="0"/>
              <a:t>, </a:t>
            </a:r>
            <a:r>
              <a:rPr lang="en-ID" sz="3600" dirty="0" err="1"/>
              <a:t>laporan</a:t>
            </a:r>
            <a:r>
              <a:rPr lang="en-ID" sz="3600" dirty="0"/>
              <a:t> </a:t>
            </a:r>
            <a:r>
              <a:rPr lang="en-ID" sz="3600" dirty="0" err="1"/>
              <a:t>singkat</a:t>
            </a:r>
            <a:r>
              <a:rPr lang="en-ID" sz="3600" dirty="0"/>
              <a:t>, </a:t>
            </a:r>
            <a:r>
              <a:rPr lang="en-ID" sz="3600" dirty="0" err="1"/>
              <a:t>laporan</a:t>
            </a:r>
            <a:r>
              <a:rPr lang="en-ID" sz="3600" dirty="0"/>
              <a:t> formal</a:t>
            </a:r>
            <a:endParaRPr lang="id-ID" sz="3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618797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:</a:t>
            </a:r>
            <a:endParaRPr lang="id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B1D5B73A-419D-4BE3-A6A4-ED40407FA5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75816439"/>
              </p:ext>
            </p:extLst>
          </p:nvPr>
        </p:nvGraphicFramePr>
        <p:xfrm>
          <a:off x="457200" y="1495698"/>
          <a:ext cx="8229600" cy="2797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="" xmlns:a16="http://schemas.microsoft.com/office/drawing/2014/main" val="1348177438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2667824969"/>
                    </a:ext>
                  </a:extLst>
                </a:gridCol>
                <a:gridCol w="2743200">
                  <a:extLst>
                    <a:ext uri="{9D8B030D-6E8A-4147-A177-3AD203B41FA5}">
                      <a16:colId xmlns="" xmlns:a16="http://schemas.microsoft.com/office/drawing/2014/main" val="1352805656"/>
                    </a:ext>
                  </a:extLst>
                </a:gridCol>
              </a:tblGrid>
              <a:tr h="572961">
                <a:tc>
                  <a:txBody>
                    <a:bodyPr/>
                    <a:lstStyle/>
                    <a:p>
                      <a:r>
                        <a:rPr lang="en-US" sz="2800" b="1" dirty="0" err="1"/>
                        <a:t>Laporan</a:t>
                      </a:r>
                      <a:r>
                        <a:rPr lang="en-US" sz="2800" b="1" dirty="0"/>
                        <a:t> </a:t>
                      </a:r>
                      <a:r>
                        <a:rPr lang="en-US" sz="2800" b="1" dirty="0" err="1"/>
                        <a:t>Bisnis</a:t>
                      </a:r>
                      <a:endParaRPr lang="en-ID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/>
                        <a:t>Laporan</a:t>
                      </a:r>
                      <a:r>
                        <a:rPr lang="en-US" sz="2800" b="1" dirty="0"/>
                        <a:t> </a:t>
                      </a:r>
                      <a:r>
                        <a:rPr lang="en-US" sz="2800" b="1" dirty="0" err="1"/>
                        <a:t>Singkat</a:t>
                      </a:r>
                      <a:endParaRPr lang="en-ID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/>
                        <a:t>Laporan</a:t>
                      </a:r>
                      <a:r>
                        <a:rPr lang="en-US" sz="2800" b="1" dirty="0"/>
                        <a:t> Formal</a:t>
                      </a:r>
                      <a:endParaRPr lang="en-ID" sz="28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23199663"/>
                  </a:ext>
                </a:extLst>
              </a:tr>
              <a:tr h="2224436">
                <a:tc>
                  <a:txBody>
                    <a:bodyPr/>
                    <a:lstStyle/>
                    <a:p>
                      <a:r>
                        <a:rPr lang="en-US" dirty="0" err="1"/>
                        <a:t>Laporan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memiliki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sifat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netral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tidak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memihak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memiliki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tujuan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jelas</a:t>
                      </a:r>
                      <a:r>
                        <a:rPr lang="en-US" dirty="0"/>
                        <a:t> dan </a:t>
                      </a:r>
                      <a:r>
                        <a:rPr lang="en-US" dirty="0" err="1"/>
                        <a:t>berisi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rencana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penyajian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fakta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kepada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seseorang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lebih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untuk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tujuan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bisnis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tertentu</a:t>
                      </a:r>
                      <a:r>
                        <a:rPr lang="en-US" dirty="0"/>
                        <a:t>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Laporan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memiliki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berbagai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karakter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sehingga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membedakannya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laporan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lebih</a:t>
                      </a:r>
                      <a:r>
                        <a:rPr lang="en-US" dirty="0"/>
                        <a:t> formal.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Laporan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memiliki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jumlah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halaman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banyak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dengan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melalui</a:t>
                      </a:r>
                      <a:r>
                        <a:rPr lang="en-US" dirty="0"/>
                        <a:t> proses </a:t>
                      </a:r>
                      <a:r>
                        <a:rPr lang="en-US" dirty="0" err="1"/>
                        <a:t>perencanaan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penyusunannya</a:t>
                      </a:r>
                      <a:r>
                        <a:rPr lang="en-US" dirty="0"/>
                        <a:t>.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7859876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389024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64096"/>
          </a:xfrm>
        </p:spPr>
        <p:txBody>
          <a:bodyPr>
            <a:normAutofit/>
          </a:bodyPr>
          <a:lstStyle/>
          <a:p>
            <a:r>
              <a:rPr lang="en-US" dirty="0" err="1"/>
              <a:t>Kegunaan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674"/>
            <a:ext cx="8363272" cy="453661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memonitor</a:t>
            </a:r>
            <a:r>
              <a:rPr lang="en-US" sz="2400" dirty="0"/>
              <a:t> dan </a:t>
            </a:r>
            <a:r>
              <a:rPr lang="en-US" sz="2400" dirty="0" err="1"/>
              <a:t>mengendalikan</a:t>
            </a:r>
            <a:r>
              <a:rPr lang="en-US" sz="2400" dirty="0"/>
              <a:t> </a:t>
            </a:r>
            <a:r>
              <a:rPr lang="en-US" sz="2400" dirty="0" err="1"/>
              <a:t>operasional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mengimplementasikan</a:t>
            </a:r>
            <a:r>
              <a:rPr lang="en-US" sz="2400" dirty="0"/>
              <a:t> </a:t>
            </a:r>
            <a:r>
              <a:rPr lang="en-US" sz="2400" dirty="0" err="1"/>
              <a:t>kebijakan-kebijakan</a:t>
            </a:r>
            <a:r>
              <a:rPr lang="en-US" sz="2400" dirty="0"/>
              <a:t> dan </a:t>
            </a:r>
            <a:r>
              <a:rPr lang="en-US" sz="2400" dirty="0" err="1"/>
              <a:t>prosedur-prosedur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ditetapkan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persyaratan-persyaratan</a:t>
            </a:r>
            <a:r>
              <a:rPr lang="en-US" sz="2400" dirty="0"/>
              <a:t> hokum dan </a:t>
            </a:r>
            <a:r>
              <a:rPr lang="en-US" sz="2400" dirty="0" err="1"/>
              <a:t>peraturan-peraturan</a:t>
            </a:r>
            <a:r>
              <a:rPr lang="en-US" sz="2400" dirty="0"/>
              <a:t> yang </a:t>
            </a:r>
            <a:r>
              <a:rPr lang="en-US" sz="2400" dirty="0" err="1"/>
              <a:t>berlaku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mendokumentasikan</a:t>
            </a:r>
            <a:r>
              <a:rPr lang="en-US" sz="2400" dirty="0"/>
              <a:t> </a:t>
            </a:r>
            <a:r>
              <a:rPr lang="en-US" sz="2400" dirty="0" err="1"/>
              <a:t>prestasi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yang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keperluan</a:t>
            </a:r>
            <a:r>
              <a:rPr lang="en-US" sz="2400" dirty="0"/>
              <a:t> internal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eksternal</a:t>
            </a:r>
            <a:r>
              <a:rPr lang="en-US" sz="240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dan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bimbingan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pendanaan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membuka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23305726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64096"/>
          </a:xfrm>
        </p:spPr>
        <p:txBody>
          <a:bodyPr>
            <a:normAutofit/>
          </a:bodyPr>
          <a:lstStyle/>
          <a:p>
            <a:r>
              <a:rPr lang="en-US" dirty="0" err="1"/>
              <a:t>Penggolongan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424858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dirty="0" err="1"/>
              <a:t>Fungsinya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dirty="0" err="1"/>
              <a:t>Subjeknya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dirty="0" err="1"/>
              <a:t>Formalitasnya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dirty="0" err="1"/>
              <a:t>Keasliannya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dirty="0" err="1"/>
              <a:t>Jenisnya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dirty="0" err="1"/>
              <a:t>Kegiatan</a:t>
            </a:r>
            <a:r>
              <a:rPr lang="en-US" sz="3200" dirty="0"/>
              <a:t> </a:t>
            </a:r>
            <a:r>
              <a:rPr lang="en-US" sz="3200" dirty="0" err="1"/>
              <a:t>Proyek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dirty="0" err="1"/>
              <a:t>Pelaksanaan</a:t>
            </a:r>
            <a:r>
              <a:rPr lang="en-US" sz="3200" dirty="0"/>
              <a:t> </a:t>
            </a:r>
            <a:r>
              <a:rPr lang="en-US" sz="3200" dirty="0" err="1"/>
              <a:t>Pertemuannya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04331868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64096"/>
          </a:xfrm>
        </p:spPr>
        <p:txBody>
          <a:bodyPr>
            <a:normAutofit/>
          </a:bodyPr>
          <a:lstStyle/>
          <a:p>
            <a:r>
              <a:rPr lang="en-US" dirty="0" err="1"/>
              <a:t>Tahapan</a:t>
            </a:r>
            <a:r>
              <a:rPr lang="en-US" dirty="0"/>
              <a:t> </a:t>
            </a:r>
            <a:r>
              <a:rPr lang="en-US" dirty="0" err="1"/>
              <a:t>Penulisan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396044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Definisikan</a:t>
            </a:r>
            <a:r>
              <a:rPr lang="en-US" sz="3200" dirty="0"/>
              <a:t> </a:t>
            </a:r>
            <a:r>
              <a:rPr lang="en-US" sz="3200" dirty="0" err="1"/>
              <a:t>masalah</a:t>
            </a:r>
            <a:r>
              <a:rPr lang="en-US" sz="3200" dirty="0"/>
              <a:t>, </a:t>
            </a:r>
            <a:r>
              <a:rPr lang="en-US" sz="3200" dirty="0" err="1"/>
              <a:t>tujuan</a:t>
            </a:r>
            <a:r>
              <a:rPr lang="en-US" sz="3200" dirty="0"/>
              <a:t> dan </a:t>
            </a:r>
            <a:r>
              <a:rPr lang="en-US" sz="3200" dirty="0" err="1"/>
              <a:t>ruang</a:t>
            </a:r>
            <a:r>
              <a:rPr lang="en-US" sz="3200" dirty="0"/>
              <a:t> </a:t>
            </a:r>
            <a:r>
              <a:rPr lang="en-US" sz="3200" dirty="0" err="1"/>
              <a:t>lingkup</a:t>
            </a:r>
            <a:r>
              <a:rPr lang="en-US" sz="3200" dirty="0"/>
              <a:t> </a:t>
            </a:r>
            <a:r>
              <a:rPr lang="en-US" sz="3200" dirty="0" err="1"/>
              <a:t>laporan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Mempertimbangkan</a:t>
            </a:r>
            <a:r>
              <a:rPr lang="en-US" sz="3200" dirty="0"/>
              <a:t> </a:t>
            </a:r>
            <a:r>
              <a:rPr lang="en-US" sz="3200" dirty="0" err="1"/>
              <a:t>siapa</a:t>
            </a:r>
            <a:r>
              <a:rPr lang="en-US" sz="3200" dirty="0"/>
              <a:t> yang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menerima</a:t>
            </a:r>
            <a:r>
              <a:rPr lang="en-US" sz="3200" dirty="0"/>
              <a:t> </a:t>
            </a:r>
            <a:r>
              <a:rPr lang="en-US" sz="3200" dirty="0" err="1"/>
              <a:t>laporan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Menentukan</a:t>
            </a:r>
            <a:r>
              <a:rPr lang="en-US" sz="3200" dirty="0"/>
              <a:t> ide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gagasan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Mengumpulkan</a:t>
            </a:r>
            <a:r>
              <a:rPr lang="en-US" sz="3200" dirty="0"/>
              <a:t> </a:t>
            </a:r>
            <a:r>
              <a:rPr lang="en-US" sz="3200" dirty="0" err="1"/>
              <a:t>bahan</a:t>
            </a:r>
            <a:r>
              <a:rPr lang="en-US" sz="3200" dirty="0"/>
              <a:t> yang </a:t>
            </a:r>
            <a:r>
              <a:rPr lang="en-US" sz="3200" dirty="0" err="1"/>
              <a:t>diperlukan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Menganalisis</a:t>
            </a:r>
            <a:r>
              <a:rPr lang="en-US" sz="3200" dirty="0"/>
              <a:t> dan </a:t>
            </a:r>
            <a:r>
              <a:rPr lang="en-US" sz="3200" dirty="0" err="1"/>
              <a:t>menafsirkan</a:t>
            </a:r>
            <a:r>
              <a:rPr lang="en-US" sz="3200" dirty="0"/>
              <a:t>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Mengorganisasi</a:t>
            </a:r>
            <a:r>
              <a:rPr lang="en-US" sz="3200" dirty="0"/>
              <a:t> data dan </a:t>
            </a:r>
            <a:r>
              <a:rPr lang="en-US" sz="3200" dirty="0" err="1"/>
              <a:t>mempersiapkan</a:t>
            </a:r>
            <a:r>
              <a:rPr lang="en-US" sz="3200" dirty="0"/>
              <a:t> </a:t>
            </a:r>
            <a:r>
              <a:rPr lang="en-US" sz="3200" dirty="0" err="1"/>
              <a:t>kerangka</a:t>
            </a:r>
            <a:r>
              <a:rPr lang="en-US" sz="3200" dirty="0"/>
              <a:t> </a:t>
            </a:r>
            <a:r>
              <a:rPr lang="en-US" sz="3200" dirty="0" err="1"/>
              <a:t>akhir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6835604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64096"/>
          </a:xfrm>
        </p:spPr>
        <p:txBody>
          <a:bodyPr>
            <a:normAutofit/>
          </a:bodyPr>
          <a:lstStyle/>
          <a:p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460851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FF0000"/>
                </a:solidFill>
              </a:rPr>
              <a:t>Pendahuluan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/>
              <a:t># </a:t>
            </a:r>
            <a:r>
              <a:rPr lang="en-US" sz="2000" dirty="0" err="1"/>
              <a:t>Pemberi</a:t>
            </a:r>
            <a:r>
              <a:rPr lang="en-US" sz="2000" dirty="0"/>
              <a:t> </a:t>
            </a:r>
            <a:r>
              <a:rPr lang="en-US" sz="2000" dirty="0" err="1"/>
              <a:t>kuasa</a:t>
            </a:r>
            <a:r>
              <a:rPr lang="en-US" sz="2000" dirty="0"/>
              <a:t> 		# Layout/</a:t>
            </a:r>
            <a:r>
              <a:rPr lang="en-US" sz="2000" dirty="0" err="1"/>
              <a:t>Rencana</a:t>
            </a:r>
            <a:r>
              <a:rPr lang="en-US" sz="2000" dirty="0"/>
              <a:t> </a:t>
            </a:r>
            <a:r>
              <a:rPr lang="en-US" sz="2000" dirty="0" err="1"/>
              <a:t>presentasi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# </a:t>
            </a:r>
            <a:r>
              <a:rPr lang="en-US" sz="2000" dirty="0" err="1"/>
              <a:t>Masalah</a:t>
            </a:r>
            <a:r>
              <a:rPr lang="en-US" sz="2000" dirty="0"/>
              <a:t>		# </a:t>
            </a:r>
            <a:r>
              <a:rPr lang="en-US" sz="2000" dirty="0" err="1"/>
              <a:t>Maksud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# </a:t>
            </a:r>
            <a:r>
              <a:rPr lang="en-US" sz="2000" dirty="0" err="1"/>
              <a:t>Ruang</a:t>
            </a:r>
            <a:r>
              <a:rPr lang="en-US" sz="2000" dirty="0"/>
              <a:t> </a:t>
            </a:r>
            <a:r>
              <a:rPr lang="en-US" sz="2000" dirty="0" err="1"/>
              <a:t>lingkup</a:t>
            </a:r>
            <a:r>
              <a:rPr lang="en-US" sz="2000" dirty="0"/>
              <a:t>		# </a:t>
            </a:r>
            <a:r>
              <a:rPr lang="en-US" sz="2000" dirty="0" err="1"/>
              <a:t>Metodologi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# </a:t>
            </a:r>
            <a:r>
              <a:rPr lang="en-US" sz="2000" dirty="0" err="1"/>
              <a:t>Sumber-sumber</a:t>
            </a:r>
            <a:r>
              <a:rPr lang="en-US" sz="2000" dirty="0"/>
              <a:t>		# </a:t>
            </a:r>
            <a:r>
              <a:rPr lang="en-US" sz="2000" dirty="0" err="1"/>
              <a:t>Latar</a:t>
            </a:r>
            <a:r>
              <a:rPr lang="en-US" sz="2000" dirty="0"/>
              <a:t> </a:t>
            </a:r>
            <a:r>
              <a:rPr lang="en-US" sz="2000" dirty="0" err="1"/>
              <a:t>belakang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# </a:t>
            </a:r>
            <a:r>
              <a:rPr lang="en-US" sz="2000" dirty="0" err="1"/>
              <a:t>Definisi</a:t>
            </a:r>
            <a:r>
              <a:rPr lang="en-US" sz="2000" dirty="0"/>
              <a:t> </a:t>
            </a:r>
            <a:r>
              <a:rPr lang="en-US" sz="2000" dirty="0" err="1"/>
              <a:t>istilah</a:t>
            </a:r>
            <a:r>
              <a:rPr lang="en-US" sz="2000" dirty="0"/>
              <a:t>		# </a:t>
            </a:r>
            <a:r>
              <a:rPr lang="en-US" sz="2000" dirty="0" err="1"/>
              <a:t>Keterbatasan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# </a:t>
            </a:r>
            <a:r>
              <a:rPr lang="en-US" sz="2000" dirty="0" err="1"/>
              <a:t>Rekomendasi</a:t>
            </a:r>
            <a:r>
              <a:rPr lang="en-US" sz="2000" dirty="0"/>
              <a:t>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FF0000"/>
                </a:solidFill>
              </a:rPr>
              <a:t>Teks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/>
              <a:t>Pada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membahas</a:t>
            </a:r>
            <a:r>
              <a:rPr lang="en-US" sz="2000" dirty="0"/>
              <a:t> dan </a:t>
            </a:r>
            <a:r>
              <a:rPr lang="en-US" sz="2000" dirty="0" err="1"/>
              <a:t>mengembangkan</a:t>
            </a:r>
            <a:r>
              <a:rPr lang="en-US" sz="2000" dirty="0"/>
              <a:t> </a:t>
            </a:r>
            <a:r>
              <a:rPr lang="en-US" sz="2000" dirty="0" err="1"/>
              <a:t>hal-hal</a:t>
            </a:r>
            <a:r>
              <a:rPr lang="en-US" sz="2000" dirty="0"/>
              <a:t> yang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rinci</a:t>
            </a:r>
            <a:r>
              <a:rPr lang="en-US" sz="2000" dirty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FF0000"/>
                </a:solidFill>
              </a:rPr>
              <a:t>Penutup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berfungsi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merangkum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menyeluruh</a:t>
            </a:r>
            <a:r>
              <a:rPr lang="en-US" sz="2000" dirty="0"/>
              <a:t>,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kesimpulan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memberi</a:t>
            </a:r>
            <a:r>
              <a:rPr lang="en-US" sz="2000" dirty="0"/>
              <a:t> </a:t>
            </a:r>
            <a:r>
              <a:rPr lang="en-US" sz="2000" dirty="0" err="1"/>
              <a:t>rekomendasi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9466218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864096"/>
          </a:xfrm>
        </p:spPr>
        <p:txBody>
          <a:bodyPr>
            <a:normAutofit/>
          </a:bodyPr>
          <a:lstStyle/>
          <a:p>
            <a:r>
              <a:rPr lang="en-US" sz="2800" dirty="0" err="1"/>
              <a:t>Tahapan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Perencanaan</a:t>
            </a:r>
            <a:r>
              <a:rPr lang="en-US" sz="2800" dirty="0"/>
              <a:t> </a:t>
            </a:r>
            <a:r>
              <a:rPr lang="en-US" sz="2800" dirty="0" err="1"/>
              <a:t>Laporan</a:t>
            </a:r>
            <a:r>
              <a:rPr lang="en-US" sz="2800" dirty="0"/>
              <a:t> Formal</a:t>
            </a:r>
            <a:endParaRPr lang="id-ID" sz="2800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7D32CE-93CF-475A-A431-A690D0C3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728" y="1880828"/>
            <a:ext cx="7247656" cy="30963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Mendefinisikan</a:t>
            </a:r>
            <a:r>
              <a:rPr lang="en-US" sz="3200" dirty="0"/>
              <a:t> </a:t>
            </a:r>
            <a:r>
              <a:rPr lang="en-US" sz="3200" dirty="0" err="1"/>
              <a:t>Masalah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Membuat</a:t>
            </a:r>
            <a:r>
              <a:rPr lang="en-US" sz="3200" dirty="0"/>
              <a:t> </a:t>
            </a:r>
            <a:r>
              <a:rPr lang="en-US" sz="3200" dirty="0" err="1"/>
              <a:t>Kerangka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Analisis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Menyusun</a:t>
            </a:r>
            <a:r>
              <a:rPr lang="en-US" sz="3200" dirty="0"/>
              <a:t> </a:t>
            </a:r>
            <a:r>
              <a:rPr lang="en-US" sz="3200" dirty="0" err="1"/>
              <a:t>Rencana</a:t>
            </a:r>
            <a:r>
              <a:rPr lang="en-US" sz="3200" dirty="0"/>
              <a:t> </a:t>
            </a:r>
            <a:r>
              <a:rPr lang="en-US" sz="3200" dirty="0" err="1"/>
              <a:t>Kerja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Melakukan</a:t>
            </a:r>
            <a:r>
              <a:rPr lang="en-US" sz="3200" dirty="0"/>
              <a:t> </a:t>
            </a:r>
            <a:r>
              <a:rPr lang="en-US" sz="3200" dirty="0" err="1"/>
              <a:t>Penelitian</a:t>
            </a: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/>
              <a:t>Analisis</a:t>
            </a:r>
            <a:r>
              <a:rPr lang="en-US" sz="3200" dirty="0"/>
              <a:t> Data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0389750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7175</TotalTime>
  <Words>287</Words>
  <Application>Microsoft Office PowerPoint</Application>
  <PresentationFormat>On-screen Show (4:3)</PresentationFormat>
  <Paragraphs>70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CAPAIAN PEMBELAJARAN </vt:lpstr>
      <vt:lpstr>Definisi dari:</vt:lpstr>
      <vt:lpstr>Kegunaan Laporan Bisnis</vt:lpstr>
      <vt:lpstr>Penggolongan Laporan Bisnis</vt:lpstr>
      <vt:lpstr>Tahapan Penulisan Laporan Bisnis</vt:lpstr>
      <vt:lpstr>Bagian Pokok Laporan Bisnis</vt:lpstr>
      <vt:lpstr>Tahapan dalam Perencanaan Laporan Formal</vt:lpstr>
      <vt:lpstr>Slide 9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548</cp:revision>
  <cp:lastPrinted>2017-04-16T14:44:29Z</cp:lastPrinted>
  <dcterms:created xsi:type="dcterms:W3CDTF">2010-04-18T12:06:30Z</dcterms:created>
  <dcterms:modified xsi:type="dcterms:W3CDTF">2022-03-20T15:23:53Z</dcterms:modified>
  <cp:contentStatus/>
</cp:coreProperties>
</file>