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5" r:id="rId3"/>
    <p:sldId id="296" r:id="rId4"/>
    <p:sldId id="297" r:id="rId5"/>
    <p:sldId id="298" r:id="rId6"/>
    <p:sldId id="284" r:id="rId7"/>
    <p:sldId id="286" r:id="rId8"/>
    <p:sldId id="287" r:id="rId9"/>
    <p:sldId id="292" r:id="rId10"/>
    <p:sldId id="293" r:id="rId11"/>
    <p:sldId id="289" r:id="rId12"/>
    <p:sldId id="294" r:id="rId13"/>
    <p:sldId id="290" r:id="rId14"/>
    <p:sldId id="283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471" autoAdjust="0"/>
    <p:restoredTop sz="94660"/>
  </p:normalViewPr>
  <p:slideViewPr>
    <p:cSldViewPr>
      <p:cViewPr varScale="1">
        <p:scale>
          <a:sx n="69" d="100"/>
          <a:sy n="69" d="100"/>
        </p:scale>
        <p:origin x="138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3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9E2EEC-F3C3-42E9-886B-B245D054205D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DDBC3C1-2ED5-4F7F-9E8B-BADCE02E4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72814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EDD080-BE05-47AD-91C4-6963CEAB7098}" type="datetimeFigureOut">
              <a:rPr lang="en-US"/>
              <a:pPr>
                <a:defRPr/>
              </a:pPr>
              <a:t>1/21/2021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DEA194-697A-4CBF-94C5-4232F64D8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744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653343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A102A-5F20-4C61-B628-D733224AA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C3D75-D525-4DF3-AF93-524211CDF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D08BD-5415-4025-A573-0749D51F7D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6EE51-5DB8-4D66-8E0E-442644AB2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59508-0D20-4708-9F6D-5D05ED3F3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132FF-479F-4CC1-A2D8-C5753A1DF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C865F-D3D2-4C1D-8928-76E2F173A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74C4E-B7C1-44FB-91D0-6B8E2D8F0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A246B-3ECC-4A0A-A168-73AA48E3C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88A4A-1B01-4905-A5F4-66F55CF74A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86559-6B7D-43A5-BCF6-4E0962A95A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MAN11207  ETIKA BISNIS                                             Versi : 01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D43DFDD-CFB0-433B-9B0A-417AE9F97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179388" y="2130425"/>
            <a:ext cx="8785225" cy="1470025"/>
          </a:xfrm>
        </p:spPr>
        <p:txBody>
          <a:bodyPr/>
          <a:lstStyle/>
          <a:p>
            <a:pPr eaLnBrk="1" hangingPunct="1"/>
            <a:r>
              <a:rPr lang="id-ID" sz="3600" b="1" dirty="0" smtClean="0">
                <a:latin typeface="Arial" charset="0"/>
                <a:cs typeface="Arial" charset="0"/>
              </a:rPr>
              <a:t>KOMUNIKASI</a:t>
            </a:r>
            <a:r>
              <a:rPr lang="en-US" sz="3600" b="1" dirty="0" smtClean="0">
                <a:latin typeface="Arial" charset="0"/>
                <a:cs typeface="Arial" charset="0"/>
              </a:rPr>
              <a:t> BISNIS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357290" y="3857628"/>
            <a:ext cx="6400800" cy="838200"/>
          </a:xfrm>
        </p:spPr>
        <p:txBody>
          <a:bodyPr rtlCol="0">
            <a:normAutofit fontScale="92500" lnSpcReduction="10000"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Komunikasi Melalui Teknologi Informasi </a:t>
            </a:r>
            <a:endParaRPr lang="en-US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381750"/>
            <a:ext cx="5835650" cy="384175"/>
          </a:xfrm>
        </p:spPr>
        <p:txBody>
          <a:bodyPr/>
          <a:lstStyle/>
          <a:p>
            <a:pPr>
              <a:defRPr/>
            </a:pPr>
            <a:r>
              <a:rPr lang="sv-SE" dirty="0"/>
              <a:t>MAN11207  ETIKA BISNIS                                                                     Versi : 01           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Situs Jejaring Sosial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Facebook</a:t>
            </a:r>
          </a:p>
          <a:p>
            <a:r>
              <a:rPr lang="en-US" dirty="0" smtClean="0"/>
              <a:t>Twitter</a:t>
            </a:r>
          </a:p>
          <a:p>
            <a:r>
              <a:rPr lang="en-US" dirty="0" smtClean="0"/>
              <a:t>Blogger</a:t>
            </a:r>
          </a:p>
          <a:p>
            <a:r>
              <a:rPr lang="en-US" dirty="0" smtClean="0"/>
              <a:t>My Space</a:t>
            </a:r>
          </a:p>
          <a:p>
            <a:r>
              <a:rPr lang="en-US" dirty="0" smtClean="0"/>
              <a:t>Instagram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Manfaat Internet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Belanja</a:t>
            </a:r>
            <a:r>
              <a:rPr lang="en-US" dirty="0" smtClean="0"/>
              <a:t>/ </a:t>
            </a:r>
            <a:r>
              <a:rPr lang="en-US" dirty="0" err="1" smtClean="0"/>
              <a:t>Bisnis</a:t>
            </a:r>
            <a:r>
              <a:rPr lang="en-US" dirty="0" smtClean="0"/>
              <a:t> online</a:t>
            </a:r>
          </a:p>
          <a:p>
            <a:r>
              <a:rPr lang="en-US" dirty="0" smtClean="0"/>
              <a:t>Global source</a:t>
            </a:r>
          </a:p>
          <a:p>
            <a:r>
              <a:rPr lang="en-US" dirty="0" smtClean="0"/>
              <a:t>Free Download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Manfaat Internet untuk Komunikasi Bisnis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sz="2800" dirty="0" smtClean="0"/>
              <a:t>Media </a:t>
            </a:r>
            <a:r>
              <a:rPr lang="en-US" sz="2800" dirty="0" err="1" smtClean="0"/>
              <a:t>promosi</a:t>
            </a:r>
            <a:r>
              <a:rPr lang="en-US" sz="2800" dirty="0" smtClean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id-ID" sz="2800" dirty="0" smtClean="0"/>
              <a:t>dengan biaya murah</a:t>
            </a:r>
            <a:endParaRPr lang="id-ID" sz="2800" dirty="0"/>
          </a:p>
          <a:p>
            <a:pPr lvl="0"/>
            <a:r>
              <a:rPr lang="id-ID" sz="2800" dirty="0"/>
              <a:t>M</a:t>
            </a:r>
            <a:r>
              <a:rPr lang="en-US" sz="2800" dirty="0" err="1" smtClean="0"/>
              <a:t>edia</a:t>
            </a:r>
            <a:r>
              <a:rPr lang="en-US" sz="2800" dirty="0" smtClean="0"/>
              <a:t> </a:t>
            </a:r>
            <a:r>
              <a:rPr lang="en-US" sz="2800" dirty="0" err="1"/>
              <a:t>transaksi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online.</a:t>
            </a:r>
            <a:endParaRPr lang="id-ID" sz="2800" dirty="0"/>
          </a:p>
          <a:p>
            <a:pPr lvl="0"/>
            <a:r>
              <a:rPr lang="id-ID" sz="2800" dirty="0" smtClean="0"/>
              <a:t>Mempermudah </a:t>
            </a:r>
            <a:r>
              <a:rPr lang="en-US" sz="2800" dirty="0" smtClean="0"/>
              <a:t>system </a:t>
            </a:r>
            <a:r>
              <a:rPr lang="en-US" sz="2800" dirty="0" err="1"/>
              <a:t>pembayaran</a:t>
            </a:r>
            <a:r>
              <a:rPr lang="en-US" sz="2800" dirty="0"/>
              <a:t> </a:t>
            </a:r>
            <a:r>
              <a:rPr lang="en-US" sz="2800" dirty="0" err="1"/>
              <a:t>transaksi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beberlanja</a:t>
            </a:r>
            <a:r>
              <a:rPr lang="en-US" sz="2800" dirty="0"/>
              <a:t> online</a:t>
            </a:r>
            <a:endParaRPr lang="id-ID" sz="2800" dirty="0"/>
          </a:p>
          <a:p>
            <a:pPr lvl="0"/>
            <a:r>
              <a:rPr lang="id-ID" sz="2800" dirty="0" smtClean="0"/>
              <a:t>Peluang </a:t>
            </a:r>
            <a:r>
              <a:rPr lang="en-US" sz="2800" dirty="0" err="1" smtClean="0"/>
              <a:t>tumbuhnya</a:t>
            </a:r>
            <a:r>
              <a:rPr lang="en-US" sz="2800" dirty="0" smtClean="0"/>
              <a:t> </a:t>
            </a:r>
            <a:r>
              <a:rPr lang="en-US" sz="2800" dirty="0" err="1"/>
              <a:t>bisnis</a:t>
            </a:r>
            <a:r>
              <a:rPr lang="en-US" sz="2800" dirty="0"/>
              <a:t> </a:t>
            </a:r>
            <a:r>
              <a:rPr lang="en-US" sz="2800" dirty="0" err="1"/>
              <a:t>jasa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, </a:t>
            </a:r>
            <a:r>
              <a:rPr lang="en-US" sz="2800" dirty="0" err="1"/>
              <a:t>seperti</a:t>
            </a:r>
            <a:r>
              <a:rPr lang="en-US" sz="2800" dirty="0"/>
              <a:t> </a:t>
            </a:r>
            <a:r>
              <a:rPr lang="en-US" sz="2800" dirty="0" err="1" smtClean="0"/>
              <a:t>warnet</a:t>
            </a:r>
            <a:endParaRPr lang="id-ID" sz="2800" dirty="0"/>
          </a:p>
          <a:p>
            <a:pPr lvl="0"/>
            <a:r>
              <a:rPr lang="id-ID" sz="2800" dirty="0" smtClean="0"/>
              <a:t>Mempermudah </a:t>
            </a:r>
            <a:r>
              <a:rPr lang="en-US" sz="2800" dirty="0" err="1" smtClean="0"/>
              <a:t>pengiriman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endParaRPr lang="id-ID" sz="2800" dirty="0"/>
          </a:p>
          <a:p>
            <a:pPr lvl="0"/>
            <a:r>
              <a:rPr lang="en-US" sz="2800" dirty="0" smtClean="0"/>
              <a:t>V</a:t>
            </a:r>
            <a:r>
              <a:rPr lang="id-ID" sz="2800" dirty="0" smtClean="0"/>
              <a:t>ideo Call dalam rapat bisnis/ Konfrensi</a:t>
            </a:r>
            <a:endParaRPr lang="id-ID" sz="2800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745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Kekhawatiran Kehadiran Internet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Negara</a:t>
            </a:r>
          </a:p>
          <a:p>
            <a:r>
              <a:rPr lang="en-US" dirty="0" smtClean="0"/>
              <a:t>Virus</a:t>
            </a:r>
          </a:p>
          <a:p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h</a:t>
            </a:r>
            <a:r>
              <a:rPr lang="id-ID" smtClean="0"/>
              <a:t>u</a:t>
            </a:r>
            <a:r>
              <a:rPr lang="en-US" smtClean="0"/>
              <a:t>kum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endParaRPr lang="en-US" dirty="0" smtClean="0"/>
          </a:p>
          <a:p>
            <a:r>
              <a:rPr lang="en-US" dirty="0" smtClean="0"/>
              <a:t>Cyber Crime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33625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z="3000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endParaRPr lang="en-US" sz="3000" b="1" smtClean="0">
              <a:latin typeface="Arial" charset="0"/>
              <a:cs typeface="Arial" charset="0"/>
            </a:endParaRPr>
          </a:p>
          <a:p>
            <a:pPr algn="ctr">
              <a:buFont typeface="Arial" charset="0"/>
              <a:buNone/>
            </a:pPr>
            <a:r>
              <a:rPr lang="en-US" sz="3000" b="1" smtClean="0">
                <a:latin typeface="Arial" charset="0"/>
                <a:cs typeface="Arial" charset="0"/>
              </a:rPr>
              <a:t>TERIMA   KASIH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28/08/2015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08725"/>
            <a:ext cx="5768975" cy="412750"/>
          </a:xfrm>
        </p:spPr>
        <p:txBody>
          <a:bodyPr/>
          <a:lstStyle/>
          <a:p>
            <a:pPr>
              <a:defRPr/>
            </a:pPr>
            <a:r>
              <a:rPr lang="sv-SE" dirty="0"/>
              <a:t>MAN11207  ETIKA BISNIS                                                                           Versi : 01           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Komputer Personal dan Komunikasi Bisnis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000" dirty="0">
                <a:latin typeface="Comic Sans MS" pitchFamily="66" charset="0"/>
              </a:rPr>
              <a:t>Hardware (</a:t>
            </a:r>
            <a:r>
              <a:rPr lang="en-US" sz="2000" dirty="0" err="1">
                <a:latin typeface="Comic Sans MS" pitchFamily="66" charset="0"/>
              </a:rPr>
              <a:t>perangkat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keras</a:t>
            </a:r>
            <a:r>
              <a:rPr lang="en-US" sz="2000" dirty="0">
                <a:latin typeface="Comic Sans MS" pitchFamily="66" charset="0"/>
              </a:rPr>
              <a:t>)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	―  CPU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	―  Keyboard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	―  Monitor</a:t>
            </a:r>
            <a:endParaRPr lang="id-ID" sz="2000" dirty="0">
              <a:latin typeface="Comic Sans MS" pitchFamily="66" charset="0"/>
            </a:endParaRPr>
          </a:p>
          <a:p>
            <a:pPr lvl="2"/>
            <a:r>
              <a:rPr lang="en-US" sz="2000" dirty="0">
                <a:latin typeface="Comic Sans MS" pitchFamily="66" charset="0"/>
              </a:rPr>
              <a:t>―  Mo</a:t>
            </a:r>
            <a:r>
              <a:rPr lang="id-ID" sz="2000" dirty="0">
                <a:latin typeface="Comic Sans MS" pitchFamily="66" charset="0"/>
              </a:rPr>
              <a:t>use</a:t>
            </a:r>
          </a:p>
          <a:p>
            <a:pPr lvl="2"/>
            <a:r>
              <a:rPr lang="en-US" sz="2000" dirty="0">
                <a:latin typeface="Comic Sans MS" pitchFamily="66" charset="0"/>
              </a:rPr>
              <a:t>―</a:t>
            </a:r>
            <a:r>
              <a:rPr lang="id-ID" sz="2000" dirty="0">
                <a:latin typeface="Comic Sans MS" pitchFamily="66" charset="0"/>
              </a:rPr>
              <a:t>  Modem</a:t>
            </a:r>
          </a:p>
          <a:p>
            <a:pPr lvl="2"/>
            <a:r>
              <a:rPr lang="en-US" sz="2000" dirty="0">
                <a:latin typeface="Comic Sans MS" pitchFamily="66" charset="0"/>
              </a:rPr>
              <a:t>―  </a:t>
            </a:r>
            <a:r>
              <a:rPr lang="id-ID" sz="2000" dirty="0">
                <a:latin typeface="Comic Sans MS" pitchFamily="66" charset="0"/>
              </a:rPr>
              <a:t>Printer</a:t>
            </a:r>
          </a:p>
          <a:p>
            <a:pPr marL="0" lvl="0" indent="0" eaLnBrk="1" hangingPunct="1">
              <a:buFont typeface="Arial" pitchFamily="34" charset="0"/>
              <a:buChar char="•"/>
            </a:pP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Software (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perangkat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lunak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)</a:t>
            </a:r>
            <a:endParaRPr lang="id-ID" sz="2000" kern="0" dirty="0">
              <a:solidFill>
                <a:srgbClr val="000000"/>
              </a:solidFill>
              <a:latin typeface="Comic Sans MS" pitchFamily="66" charset="0"/>
              <a:cs typeface="Arial"/>
            </a:endParaRPr>
          </a:p>
          <a:p>
            <a:pPr marL="0" lvl="0" indent="0" eaLnBrk="1" hangingPunct="1">
              <a:buNone/>
            </a:pP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/>
            </a:r>
            <a:b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</a:b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	―  Software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untuk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mengolah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data</a:t>
            </a:r>
            <a:b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</a:b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	―  Software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untuk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presentasi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data</a:t>
            </a:r>
            <a:b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</a:b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	―  Software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untuk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membagi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data</a:t>
            </a:r>
            <a:b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</a:b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	―  Software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untuk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utility</a:t>
            </a:r>
            <a:b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</a:b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	―  Software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untuk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bidang</a:t>
            </a:r>
            <a:r>
              <a:rPr lang="en-US" sz="2000" kern="0" dirty="0">
                <a:solidFill>
                  <a:srgbClr val="000000"/>
                </a:solidFill>
                <a:latin typeface="Comic Sans MS" pitchFamily="66" charset="0"/>
                <a:cs typeface="Arial"/>
              </a:rPr>
              <a:t> </a:t>
            </a:r>
            <a:r>
              <a:rPr lang="en-US" sz="2000" kern="0" dirty="0" err="1">
                <a:solidFill>
                  <a:srgbClr val="000000"/>
                </a:solidFill>
                <a:latin typeface="Comic Sans MS" pitchFamily="66" charset="0"/>
                <a:cs typeface="Arial"/>
              </a:rPr>
              <a:t>khusus</a:t>
            </a:r>
            <a:endParaRPr lang="id-ID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MAN11207  ETIKA BISNIS                                             Versi : 01         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884507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Hambatan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itchFamily="66" charset="0"/>
              </a:rPr>
              <a:t>K</a:t>
            </a:r>
            <a:r>
              <a:rPr lang="id-ID" dirty="0" smtClean="0">
                <a:latin typeface="Comic Sans MS" pitchFamily="66" charset="0"/>
              </a:rPr>
              <a:t>etidakcocokan </a:t>
            </a:r>
            <a:r>
              <a:rPr lang="id-ID" dirty="0">
                <a:latin typeface="Comic Sans MS" pitchFamily="66" charset="0"/>
              </a:rPr>
              <a:t>suatu program </a:t>
            </a:r>
            <a:r>
              <a:rPr lang="id-ID" dirty="0" smtClean="0">
                <a:latin typeface="Comic Sans MS" pitchFamily="66" charset="0"/>
              </a:rPr>
              <a:t>aplikasi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m</a:t>
            </a:r>
            <a:r>
              <a:rPr lang="id-ID" dirty="0" smtClean="0">
                <a:latin typeface="Comic Sans MS" pitchFamily="66" charset="0"/>
              </a:rPr>
              <a:t>enghambat </a:t>
            </a:r>
            <a:r>
              <a:rPr lang="id-ID" dirty="0">
                <a:latin typeface="Comic Sans MS" pitchFamily="66" charset="0"/>
              </a:rPr>
              <a:t>proses penyelesaian </a:t>
            </a:r>
            <a:r>
              <a:rPr lang="id-ID" dirty="0" smtClean="0">
                <a:latin typeface="Comic Sans MS" pitchFamily="66" charset="0"/>
              </a:rPr>
              <a:t>tugas.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D</a:t>
            </a:r>
            <a:r>
              <a:rPr lang="id-ID" dirty="0" smtClean="0">
                <a:latin typeface="Comic Sans MS" pitchFamily="66" charset="0"/>
              </a:rPr>
              <a:t>ata </a:t>
            </a:r>
            <a:r>
              <a:rPr lang="id-ID" dirty="0">
                <a:latin typeface="Comic Sans MS" pitchFamily="66" charset="0"/>
              </a:rPr>
              <a:t>dapat dibaca </a:t>
            </a:r>
            <a:r>
              <a:rPr lang="en-US" dirty="0" err="1" smtClean="0">
                <a:latin typeface="Comic Sans MS" pitchFamily="66" charset="0"/>
              </a:rPr>
              <a:t>hanya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id-ID" dirty="0" smtClean="0">
                <a:latin typeface="Comic Sans MS" pitchFamily="66" charset="0"/>
              </a:rPr>
              <a:t>dengan </a:t>
            </a:r>
            <a:r>
              <a:rPr lang="id-ID" dirty="0">
                <a:latin typeface="Comic Sans MS" pitchFamily="66" charset="0"/>
              </a:rPr>
              <a:t>menggunakan program aplikasi tertentu</a:t>
            </a:r>
            <a:r>
              <a:rPr lang="id-ID" dirty="0" smtClean="0">
                <a:latin typeface="Comic Sans MS" pitchFamily="66" charset="0"/>
              </a:rPr>
              <a:t>.</a:t>
            </a:r>
            <a:endParaRPr lang="en-US" dirty="0" smtClean="0">
              <a:latin typeface="Comic Sans MS" pitchFamily="66" charset="0"/>
            </a:endParaRPr>
          </a:p>
          <a:p>
            <a:r>
              <a:rPr lang="en-US" dirty="0" err="1" smtClean="0">
                <a:latin typeface="Comic Sans MS" pitchFamily="66" charset="0"/>
              </a:rPr>
              <a:t>Perkembangan</a:t>
            </a:r>
            <a:r>
              <a:rPr lang="en-US" dirty="0" smtClean="0">
                <a:latin typeface="Comic Sans MS" pitchFamily="66" charset="0"/>
              </a:rPr>
              <a:t> yang </a:t>
            </a:r>
            <a:r>
              <a:rPr lang="en-US" dirty="0" err="1" smtClean="0">
                <a:latin typeface="Comic Sans MS" pitchFamily="66" charset="0"/>
              </a:rPr>
              <a:t>pesat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membuat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versi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selalu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berganti</a:t>
            </a:r>
            <a:r>
              <a:rPr lang="en-US" dirty="0">
                <a:latin typeface="Comic Sans MS" pitchFamily="66" charset="0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MAN11207  ETIKA BISNIS                                             Versi : 01         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07357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Teknologi Penyimpanan Data Elektronik dalam Komunikasi Bisnis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 teknologi informasi sudah semakin semarak seluruh dunia. Saat ini teknologi informasi merupakan suatu istilah yang sedang “ mendunia” dan sering dipertukarkan dengan “teknologi baru” (new technology). Kehadirannya mempunyai efek hampir kesetiap perkehidupan manusia.</a:t>
            </a:r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MAN11207  ETIKA BISNIS                                             Versi : 01         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48726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Media </a:t>
            </a:r>
            <a:r>
              <a:rPr lang="en-US" dirty="0" err="1" smtClean="0"/>
              <a:t>Penyimpanan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r>
              <a:rPr lang="id-ID" dirty="0">
                <a:latin typeface="Comic Sans MS" pitchFamily="66" charset="0"/>
              </a:rPr>
              <a:t>CD-ROOM</a:t>
            </a:r>
          </a:p>
          <a:p>
            <a:pPr>
              <a:buFont typeface="Arial" pitchFamily="34" charset="0"/>
              <a:buChar char="•"/>
            </a:pPr>
            <a:r>
              <a:rPr lang="id-ID" dirty="0">
                <a:latin typeface="Comic Sans MS" pitchFamily="66" charset="0"/>
              </a:rPr>
              <a:t>DVD –ROOM</a:t>
            </a:r>
          </a:p>
          <a:p>
            <a:pPr>
              <a:buFont typeface="Arial" pitchFamily="34" charset="0"/>
              <a:buChar char="•"/>
            </a:pPr>
            <a:r>
              <a:rPr lang="id-ID" dirty="0">
                <a:latin typeface="Comic Sans MS" pitchFamily="66" charset="0"/>
              </a:rPr>
              <a:t>HD-DVD</a:t>
            </a:r>
          </a:p>
          <a:p>
            <a:pPr>
              <a:buFont typeface="Arial" pitchFamily="34" charset="0"/>
              <a:buChar char="•"/>
            </a:pPr>
            <a:r>
              <a:rPr lang="id-ID" dirty="0">
                <a:latin typeface="Comic Sans MS" pitchFamily="66" charset="0"/>
              </a:rPr>
              <a:t>BLU –ray DISC</a:t>
            </a:r>
          </a:p>
          <a:p>
            <a:pPr>
              <a:buFont typeface="Arial" pitchFamily="34" charset="0"/>
              <a:buChar char="•"/>
            </a:pPr>
            <a:r>
              <a:rPr lang="id-ID" dirty="0">
                <a:latin typeface="Comic Sans MS" pitchFamily="66" charset="0"/>
              </a:rPr>
              <a:t>USB Flash Drive  </a:t>
            </a:r>
          </a:p>
          <a:p>
            <a:pPr>
              <a:buFont typeface="Arial" pitchFamily="34" charset="0"/>
              <a:buChar char="•"/>
            </a:pPr>
            <a:r>
              <a:rPr lang="id-ID" dirty="0">
                <a:latin typeface="Comic Sans MS" pitchFamily="66" charset="0"/>
              </a:rPr>
              <a:t>Harddisk Eksternal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28/08/2015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MAN11207  ETIKA BISNIS                                             Versi : 01         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54748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Dasar – dasar Internet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Jaringan</a:t>
            </a:r>
            <a:r>
              <a:rPr lang="en-US" dirty="0" smtClean="0"/>
              <a:t> Global</a:t>
            </a:r>
          </a:p>
          <a:p>
            <a:r>
              <a:rPr lang="en-US" dirty="0" err="1" smtClean="0"/>
              <a:t>Penghubung</a:t>
            </a:r>
            <a:endParaRPr lang="en-US" dirty="0" smtClean="0"/>
          </a:p>
          <a:p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Pengertian Internet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Ned Snell : Internet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koridor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padanyan</a:t>
            </a:r>
            <a:r>
              <a:rPr lang="en-US" dirty="0" smtClean="0"/>
              <a:t>, yang </a:t>
            </a:r>
            <a:r>
              <a:rPr lang="en-US" dirty="0" err="1" smtClean="0"/>
              <a:t>diakses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piranti</a:t>
            </a:r>
            <a:r>
              <a:rPr lang="en-US" dirty="0" smtClean="0"/>
              <a:t>.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Fasilitas dalam Internet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Electronic Mail</a:t>
            </a:r>
          </a:p>
          <a:p>
            <a:r>
              <a:rPr lang="en-US" dirty="0" smtClean="0"/>
              <a:t>Mailing list</a:t>
            </a:r>
          </a:p>
          <a:p>
            <a:r>
              <a:rPr lang="en-US" dirty="0" smtClean="0"/>
              <a:t>Newsgroup</a:t>
            </a:r>
          </a:p>
          <a:p>
            <a:r>
              <a:rPr lang="en-US" dirty="0" smtClean="0"/>
              <a:t>WWW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Voice Over Internet Protokol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Teknologi</a:t>
            </a:r>
            <a:r>
              <a:rPr lang="en-US" dirty="0" smtClean="0"/>
              <a:t> Internet</a:t>
            </a:r>
          </a:p>
          <a:p>
            <a:r>
              <a:rPr lang="en-US" dirty="0" err="1" smtClean="0"/>
              <a:t>Kode</a:t>
            </a:r>
            <a:r>
              <a:rPr lang="en-US" dirty="0" smtClean="0"/>
              <a:t> digital</a:t>
            </a:r>
          </a:p>
          <a:p>
            <a:r>
              <a:rPr lang="en-US" dirty="0" err="1" smtClean="0"/>
              <a:t>Percakapan</a:t>
            </a:r>
            <a:endParaRPr lang="en-US" dirty="0"/>
          </a:p>
          <a:p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endParaRPr lang="en-US" dirty="0" smtClean="0"/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28/08/2015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SE" smtClean="0"/>
              <a:t>MAN11207  ETIKA BISNIS                                             Versi : 01           </a:t>
            </a:r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5455</TotalTime>
  <Words>351</Words>
  <Application>Microsoft Office PowerPoint</Application>
  <PresentationFormat>On-screen Show (4:3)</PresentationFormat>
  <Paragraphs>93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Comic Sans MS</vt:lpstr>
      <vt:lpstr>Times New Roman</vt:lpstr>
      <vt:lpstr>Office Theme</vt:lpstr>
      <vt:lpstr>KOMUNIKASI BISNIS</vt:lpstr>
      <vt:lpstr>Komputer Personal dan Komunikasi Bisnis</vt:lpstr>
      <vt:lpstr>Hambatan</vt:lpstr>
      <vt:lpstr>Teknologi Penyimpanan Data Elektronik dalam Komunikasi Bisnis</vt:lpstr>
      <vt:lpstr>Contoh Media Penyimpanan</vt:lpstr>
      <vt:lpstr>Dasar – dasar Internet</vt:lpstr>
      <vt:lpstr>Pengertian Internet</vt:lpstr>
      <vt:lpstr>Fasilitas dalam Internet</vt:lpstr>
      <vt:lpstr>Voice Over Internet Protokol</vt:lpstr>
      <vt:lpstr>Situs Jejaring Sosial</vt:lpstr>
      <vt:lpstr>Manfaat Internet </vt:lpstr>
      <vt:lpstr>Manfaat Internet untuk Komunikasi Bisnis</vt:lpstr>
      <vt:lpstr>Kekhawatiran Kehadiran Internet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135</cp:revision>
  <dcterms:created xsi:type="dcterms:W3CDTF">2010-04-18T12:06:30Z</dcterms:created>
  <dcterms:modified xsi:type="dcterms:W3CDTF">2021-01-21T05:59:25Z</dcterms:modified>
</cp:coreProperties>
</file>