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1" r:id="rId3"/>
    <p:sldId id="312" r:id="rId4"/>
    <p:sldId id="305" r:id="rId5"/>
    <p:sldId id="313" r:id="rId6"/>
    <p:sldId id="314" r:id="rId7"/>
    <p:sldId id="316" r:id="rId8"/>
    <p:sldId id="317" r:id="rId9"/>
    <p:sldId id="310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Kewirausahaan dan peranannya </a:t>
            </a:r>
          </a:p>
          <a:p>
            <a:pPr algn="ctr"/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6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/2020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19227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Pengantar 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>
                <a:latin typeface="+mj-lt"/>
              </a:rPr>
              <a:t>PENGERTIAN KEWIRAUSAHAAN</a:t>
            </a:r>
            <a:endParaRPr lang="id-ID" sz="32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Sumber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1"/>
            <a:ext cx="4040188" cy="3886200"/>
          </a:xfrm>
          <a:ln>
            <a:solidFill>
              <a:schemeClr val="tx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Knight(1921)</a:t>
            </a:r>
          </a:p>
          <a:p>
            <a:pPr marL="0" indent="0">
              <a:buNone/>
            </a:pPr>
            <a:endParaRPr lang="id-ID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Schumpeter(1934)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Gartner(1985)</a:t>
            </a:r>
          </a:p>
          <a:p>
            <a:pPr marL="0" indent="0">
              <a:buNone/>
            </a:pPr>
            <a:endParaRPr lang="id-ID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Thomas W. Zimmerer</a:t>
            </a: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d-ID" dirty="0" smtClean="0"/>
              <a:t>Definisi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46575" cy="3844925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2000" dirty="0" smtClean="0"/>
              <a:t>Profit from bearing and risk</a:t>
            </a:r>
          </a:p>
          <a:p>
            <a:pPr marL="0" indent="0">
              <a:buNone/>
            </a:pPr>
            <a:endParaRPr lang="id-ID" sz="2000" dirty="0" smtClean="0"/>
          </a:p>
          <a:p>
            <a:pPr marL="0" indent="0">
              <a:buNone/>
            </a:pPr>
            <a:r>
              <a:rPr lang="id-ID" sz="2000" dirty="0" smtClean="0"/>
              <a:t>Carrying out of new combination of firm organization-new products,new services,new sources of raw material, new methods of production, new markets  , new forms of organization</a:t>
            </a:r>
          </a:p>
          <a:p>
            <a:pPr marL="0" indent="0">
              <a:buNone/>
            </a:pPr>
            <a:endParaRPr lang="id-ID" sz="2000" dirty="0"/>
          </a:p>
          <a:p>
            <a:pPr marL="0" indent="0">
              <a:buNone/>
            </a:pPr>
            <a:r>
              <a:rPr lang="id-ID" sz="2000" dirty="0" smtClean="0"/>
              <a:t>Creation of new organization</a:t>
            </a:r>
          </a:p>
          <a:p>
            <a:pPr marL="0" indent="0">
              <a:buNone/>
            </a:pPr>
            <a:endParaRPr lang="id-ID" sz="2000" dirty="0" smtClean="0"/>
          </a:p>
          <a:p>
            <a:pPr marL="0" indent="0">
              <a:buNone/>
            </a:pPr>
            <a:r>
              <a:rPr lang="id-ID" sz="2000" dirty="0" smtClean="0"/>
              <a:t>The result of a disciplined, systematic process of applying creativity and innovations  to need and opportunities in the marketplace</a:t>
            </a:r>
            <a:endParaRPr lang="id-ID" sz="2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54927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MAN 19227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 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8421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0" dirty="0"/>
              <a:t>Perbedaan  Kewirausahaan dan Bisnis Kecil </a:t>
            </a:r>
            <a:endParaRPr lang="id-ID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           </a:t>
            </a:r>
            <a:r>
              <a:rPr lang="id-ID" dirty="0" smtClean="0">
                <a:solidFill>
                  <a:srgbClr val="0070C0"/>
                </a:solidFill>
              </a:rPr>
              <a:t>Kewirausahaan</a:t>
            </a:r>
            <a:endParaRPr lang="id-ID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r>
              <a:rPr lang="id-ID" dirty="0"/>
              <a:t>Badan hukum </a:t>
            </a:r>
            <a:r>
              <a:rPr lang="id-ID" dirty="0" smtClean="0"/>
              <a:t>jelas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Ada Visi ,  misi dan </a:t>
            </a:r>
            <a:r>
              <a:rPr lang="id-ID" dirty="0" smtClean="0"/>
              <a:t>strategi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Meningkatkan hasil produk</a:t>
            </a:r>
          </a:p>
          <a:p>
            <a:endParaRPr lang="id-ID" dirty="0"/>
          </a:p>
          <a:p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d-ID" dirty="0" smtClean="0"/>
              <a:t>              </a:t>
            </a:r>
            <a:r>
              <a:rPr lang="id-ID" dirty="0" smtClean="0">
                <a:solidFill>
                  <a:srgbClr val="0070C0"/>
                </a:solidFill>
              </a:rPr>
              <a:t>Bisnis Kecil</a:t>
            </a:r>
            <a:endParaRPr lang="id-ID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r>
              <a:rPr lang="id-ID" dirty="0"/>
              <a:t>Badan hukum </a:t>
            </a:r>
            <a:r>
              <a:rPr lang="id-ID" dirty="0" smtClean="0"/>
              <a:t>jarang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Meningkatkan laba yang akan </a:t>
            </a:r>
            <a:r>
              <a:rPr lang="id-ID" dirty="0" smtClean="0"/>
              <a:t>didapat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Tergantung lingkungan pasar</a:t>
            </a:r>
          </a:p>
          <a:p>
            <a:endParaRPr lang="id-ID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3075"/>
          </a:xfr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MAN 19227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 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4020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</a:t>
            </a:r>
            <a:r>
              <a:rPr lang="en-US" dirty="0" smtClean="0"/>
              <a:t>:</a:t>
            </a:r>
            <a:r>
              <a:rPr lang="id-ID" dirty="0" smtClean="0"/>
              <a:t>MAN  19227</a:t>
            </a:r>
            <a:endParaRPr lang="id-ID" dirty="0" smtClean="0"/>
          </a:p>
          <a:p>
            <a:r>
              <a:rPr lang="en-US" dirty="0" smtClean="0"/>
              <a:t>MK </a:t>
            </a:r>
            <a:r>
              <a:rPr lang="en-US" dirty="0" smtClean="0"/>
              <a:t>:</a:t>
            </a:r>
            <a:r>
              <a:rPr lang="id-ID" dirty="0" smtClean="0"/>
              <a:t>Pengantar Bisnis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 dirty="0" smtClean="0">
                <a:latin typeface="Calibri" panose="020F0502020204030204" pitchFamily="34" charset="0"/>
              </a:rPr>
              <a:t>             KARAKTERISTIK  WIRAUSAHA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>
                <a:latin typeface="Calibri" panose="020F0502020204030204" pitchFamily="34" charset="0"/>
              </a:rPr>
              <a:t>Kreativitas</a:t>
            </a:r>
            <a:r>
              <a:rPr lang="es-ES" dirty="0">
                <a:latin typeface="Calibri" panose="020F0502020204030204" pitchFamily="34" charset="0"/>
              </a:rPr>
              <a:t> dan </a:t>
            </a:r>
            <a:r>
              <a:rPr lang="es-ES" dirty="0" err="1">
                <a:latin typeface="Calibri" panose="020F0502020204030204" pitchFamily="34" charset="0"/>
              </a:rPr>
              <a:t>Inovasi</a:t>
            </a:r>
            <a:endParaRPr lang="es-ES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>
                <a:latin typeface="Calibri" panose="020F0502020204030204" pitchFamily="34" charset="0"/>
              </a:rPr>
              <a:t>Pengumpulan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sumberdaya</a:t>
            </a:r>
            <a:r>
              <a:rPr lang="es-ES" dirty="0">
                <a:latin typeface="Calibri" panose="020F0502020204030204" pitchFamily="34" charset="0"/>
              </a:rPr>
              <a:t> dan </a:t>
            </a:r>
            <a:r>
              <a:rPr lang="es-ES" dirty="0" err="1">
                <a:latin typeface="Calibri" panose="020F0502020204030204" pitchFamily="34" charset="0"/>
              </a:rPr>
              <a:t>pendirian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suatu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organisasi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ekonomi</a:t>
            </a:r>
            <a:endParaRPr lang="es-ES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ES" dirty="0" err="1">
                <a:latin typeface="Calibri" panose="020F0502020204030204" pitchFamily="34" charset="0"/>
              </a:rPr>
              <a:t>Mencari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keuntungan</a:t>
            </a:r>
            <a:r>
              <a:rPr lang="es-ES" dirty="0">
                <a:latin typeface="Calibri" panose="020F0502020204030204" pitchFamily="34" charset="0"/>
              </a:rPr>
              <a:t> dan </a:t>
            </a:r>
            <a:r>
              <a:rPr lang="es-ES" dirty="0" err="1">
                <a:latin typeface="Calibri" panose="020F0502020204030204" pitchFamily="34" charset="0"/>
              </a:rPr>
              <a:t>pertumbuhan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usaha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dengan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dibayangi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resiko</a:t>
            </a:r>
            <a:r>
              <a:rPr lang="es-ES" dirty="0">
                <a:latin typeface="Calibri" panose="020F0502020204030204" pitchFamily="34" charset="0"/>
              </a:rPr>
              <a:t> dan </a:t>
            </a:r>
            <a:r>
              <a:rPr lang="es-ES" dirty="0" err="1">
                <a:latin typeface="Calibri" panose="020F0502020204030204" pitchFamily="34" charset="0"/>
              </a:rPr>
              <a:t>ketidak</a:t>
            </a:r>
            <a:r>
              <a:rPr lang="es-ES" dirty="0">
                <a:latin typeface="Calibri" panose="020F0502020204030204" pitchFamily="34" charset="0"/>
              </a:rPr>
              <a:t> </a:t>
            </a:r>
            <a:r>
              <a:rPr lang="es-ES" dirty="0" err="1">
                <a:latin typeface="Calibri" panose="020F0502020204030204" pitchFamily="34" charset="0"/>
              </a:rPr>
              <a:t>pastian</a:t>
            </a:r>
            <a:endParaRPr lang="es-ES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ES" b="1" dirty="0">
                <a:latin typeface="Calibri" panose="020F0502020204030204" pitchFamily="34" charset="0"/>
              </a:rPr>
              <a:t>                       ( </a:t>
            </a:r>
            <a:r>
              <a:rPr lang="es-ES" b="1" dirty="0" err="1">
                <a:latin typeface="Calibri" panose="020F0502020204030204" pitchFamily="34" charset="0"/>
              </a:rPr>
              <a:t>Dollinger</a:t>
            </a:r>
            <a:r>
              <a:rPr lang="es-ES" b="1" dirty="0">
                <a:latin typeface="Calibri" panose="020F0502020204030204" pitchFamily="34" charset="0"/>
              </a:rPr>
              <a:t>, 2003 : 5)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53359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         </a:t>
            </a:r>
            <a:r>
              <a:rPr lang="id-ID" b="1" dirty="0" smtClean="0">
                <a:latin typeface="Calibri" panose="020F0502020204030204" pitchFamily="34" charset="0"/>
              </a:rPr>
              <a:t>UNSUR-UNSUR PENGEMBANGAN USAHA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id-ID" b="1" dirty="0" smtClean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Inovator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Businessman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Entrepreneur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Manajer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Expert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MAN 19227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25965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 smtClean="0">
                <a:latin typeface="Calibri" panose="020F0502020204030204" pitchFamily="34" charset="0"/>
              </a:rPr>
              <a:t>              Tahap-Tahap </a:t>
            </a:r>
            <a:r>
              <a:rPr lang="id-ID" b="1" dirty="0">
                <a:latin typeface="Calibri" panose="020F0502020204030204" pitchFamily="34" charset="0"/>
              </a:rPr>
              <a:t>Pengembangan </a:t>
            </a:r>
            <a:r>
              <a:rPr lang="id-ID" b="1" dirty="0" smtClean="0">
                <a:latin typeface="Calibri" panose="020F0502020204030204" pitchFamily="34" charset="0"/>
              </a:rPr>
              <a:t>Usaha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Memiliki ide usaha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Konsep Usaha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Menghitung kebutuhan investasi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Studi kelayakan usaha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Pengembangan rencana usaha (business plan)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Implementasi rencana usaha dan pengendalian usaha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MAN 19227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4720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smtClean="0">
                <a:latin typeface="Calibri" panose="020F0502020204030204" pitchFamily="34" charset="0"/>
              </a:rPr>
              <a:t>    Faktor-faktor </a:t>
            </a:r>
            <a:r>
              <a:rPr lang="id-ID" b="1" dirty="0">
                <a:latin typeface="Calibri" panose="020F0502020204030204" pitchFamily="34" charset="0"/>
              </a:rPr>
              <a:t>penyebab keberhasilan usaha </a:t>
            </a:r>
            <a:r>
              <a:rPr lang="id-ID" b="1" dirty="0" smtClean="0">
                <a:latin typeface="Calibri" panose="020F0502020204030204" pitchFamily="34" charset="0"/>
              </a:rPr>
              <a:t>kecil</a:t>
            </a:r>
          </a:p>
          <a:p>
            <a:pPr marL="0" indent="0">
              <a:buNone/>
            </a:pPr>
            <a:endParaRPr lang="id-ID" b="1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Fleksibilitas Usaha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Memiliki perhatian yang lebih besar terhadap pelanggan dan karyawan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Biaya tetap lebih rendah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d-ID" dirty="0">
                <a:latin typeface="Calibri" panose="020F0502020204030204" pitchFamily="34" charset="0"/>
              </a:rPr>
              <a:t>Pemilik usaha memiliki motivasi lebih besar</a:t>
            </a:r>
          </a:p>
          <a:p>
            <a:pPr marL="0" indent="0">
              <a:buNone/>
            </a:pP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MAN 19277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 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214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>
                <a:latin typeface="Calibri" panose="020F0502020204030204" pitchFamily="34" charset="0"/>
              </a:rPr>
              <a:t>        </a:t>
            </a:r>
            <a:r>
              <a:rPr lang="id-ID" sz="3200" b="1" dirty="0" smtClean="0">
                <a:latin typeface="Calibri" panose="020F0502020204030204" pitchFamily="34" charset="0"/>
              </a:rPr>
              <a:t>FAKTOR PENYEBAB KEGAGALAN USAHA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Kecerobohan pemilik perusahaan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Bencana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Faktor-faktor ekonomi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Masalah penjualan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Masalah Biaya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Masalah yang ditimbulkan oleh pelanggan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d-ID" dirty="0" smtClean="0">
                <a:latin typeface="Calibri" panose="020F0502020204030204" pitchFamily="34" charset="0"/>
              </a:rPr>
              <a:t>Masalah yang berkaitan dengan permodalan</a:t>
            </a: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dirty="0" smtClean="0"/>
              <a:t>2</a:t>
            </a:r>
            <a:r>
              <a:rPr lang="id-ID" dirty="0" smtClean="0"/>
              <a:t>7/3/2020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MAN 19227</a:t>
            </a:r>
          </a:p>
          <a:p>
            <a:r>
              <a:rPr lang="en-US" dirty="0" smtClean="0"/>
              <a:t>MK :</a:t>
            </a:r>
            <a:r>
              <a:rPr lang="id-ID" dirty="0" smtClean="0"/>
              <a:t>Pengantar Bisnis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3948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r>
              <a:rPr lang="id-ID" b="1" i="1" dirty="0" smtClean="0">
                <a:solidFill>
                  <a:srgbClr val="0070C0"/>
                </a:solidFill>
              </a:rPr>
              <a:t>TERIMAKASIH........</a:t>
            </a:r>
            <a:endParaRPr lang="id-ID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34314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3104</TotalTime>
  <Words>314</Words>
  <Application>Microsoft Office PowerPoint</Application>
  <PresentationFormat>On-screen Show (4:3)</PresentationFormat>
  <Paragraphs>101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KEWIRAUSAHAAN</vt:lpstr>
      <vt:lpstr>Perbedaan  Kewirausahaan dan Bisnis Kecil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Bunda Mieke</cp:lastModifiedBy>
  <cp:revision>490</cp:revision>
  <cp:lastPrinted>2015-09-17T08:41:14Z</cp:lastPrinted>
  <dcterms:created xsi:type="dcterms:W3CDTF">2010-04-18T12:06:30Z</dcterms:created>
  <dcterms:modified xsi:type="dcterms:W3CDTF">2020-04-30T07:26:36Z</dcterms:modified>
</cp:coreProperties>
</file>