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14" r:id="rId15"/>
  </p:sldIdLst>
  <p:sldSz cx="9144000" cy="6858000" type="screen4x3"/>
  <p:notesSz cx="6761163" cy="994251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xmlns="" userId="Ray" providerId="None"/>
      </p:ext>
    </p:extLst>
  </p:cmAuthor>
  <p:cmAuthor id="2" name="User" initials="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56" autoAdjust="0"/>
  </p:normalViewPr>
  <p:slideViewPr>
    <p:cSldViewPr>
      <p:cViewPr varScale="1">
        <p:scale>
          <a:sx n="49" d="100"/>
          <a:sy n="49" d="100"/>
        </p:scale>
        <p:origin x="-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17T17:27:50.337" idx="2">
    <p:pos x="656" y="3793"/>
    <p:text>Tanggal Pembuatan Slide</p:text>
    <p:extLst>
      <p:ext uri="{C676402C-5697-4E1C-873F-D02D1690AC5C}">
        <p15:threadingInfo xmlns:p15="http://schemas.microsoft.com/office/powerpoint/2012/main" xmlns="" timeZoneBias="-420"/>
      </p:ext>
    </p:extLst>
  </p:cm>
  <p:cm authorId="1" dt="2015-09-17T17:28:39.620" idx="3">
    <p:pos x="3333" y="3829"/>
    <p:text>Kode Mata Kuliah dan Nama Mata Kuliah</p:text>
    <p:extLst>
      <p:ext uri="{C676402C-5697-4E1C-873F-D02D1690AC5C}">
        <p15:threadingInfo xmlns:p15="http://schemas.microsoft.com/office/powerpoint/2012/main" xmlns="" timeZoneBias="-420"/>
      </p:ext>
    </p:extLst>
  </p:cm>
  <p:cm authorId="1" dt="2015-09-17T17:29:10.472" idx="4">
    <p:pos x="5026" y="3847"/>
    <p:text>Versi Revisi</p:text>
    <p:extLst>
      <p:ext uri="{C676402C-5697-4E1C-873F-D02D1690AC5C}">
        <p15:threadingInfo xmlns:p15="http://schemas.microsoft.com/office/powerpoint/2012/main" xmlns="" timeZoneBias="-420"/>
      </p:ext>
    </p:extLst>
  </p:cm>
  <p:cm authorId="1" dt="2015-09-17T17:24:53.229" idx="1">
    <p:pos x="329" y="81"/>
    <p:text>I.1 &gt; I menunjukkan slide untuk pertemuan ke-,  1 adalah nomor urut slide</p:text>
    <p:extLst>
      <p:ext uri="{C676402C-5697-4E1C-873F-D02D1690AC5C}">
        <p15:threadingInfo xmlns:p15="http://schemas.microsoft.com/office/powerpoint/2012/main" xmlns="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I.1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fld id="{BD08A541-04F7-451B-9667-F393591100BE}" type="slidenum">
              <a:rPr 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EA7350-7C38-407C-BD38-CFAF2079DD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rev. ....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26D9-A5A6-41AF-8A00-46949A839F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smtClean="0"/>
              <a:t>17/9/2015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MK :</a:t>
            </a:r>
            <a:endParaRPr lang="id-ID" dirty="0" smtClean="0"/>
          </a:p>
          <a:p>
            <a:r>
              <a:rPr lang="en-US" dirty="0" smtClean="0"/>
              <a:t>MK :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mtClean="0"/>
              <a:t>17/9/2015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Kode MK : MK 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553200" y="636332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Versi : 01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3528" y="404664"/>
            <a:ext cx="1656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  <a:fld id="{4452BE83-FDDD-4C44-83F4-34328A082FE7}" type="slidenum">
              <a:rPr lang="id-ID" sz="12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id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Pengantar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Teknologi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Informasi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Pertemuan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17/9/2015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Kode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MK : SIF05401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sz="3200" dirty="0" err="1" smtClean="0"/>
              <a:t>Bilangan</a:t>
            </a:r>
            <a:r>
              <a:rPr lang="en-US" sz="3200" dirty="0" smtClean="0"/>
              <a:t> </a:t>
            </a:r>
            <a:r>
              <a:rPr lang="en-US" sz="3200" dirty="0" err="1" smtClean="0"/>
              <a:t>Oktal</a:t>
            </a:r>
            <a:endParaRPr lang="en-US" sz="32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oktal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disebut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basis 8,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artinya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mewakili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t="21609" r="33202" b="27979"/>
          <a:stretch>
            <a:fillRect/>
          </a:stretch>
        </p:blipFill>
        <p:spPr bwMode="auto">
          <a:xfrm>
            <a:off x="2286000" y="3000375"/>
            <a:ext cx="4429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324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Representasi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=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-2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567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5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+ 6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+ 7 x 8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= 320 + 48 + 7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 = 375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err="1" smtClean="0"/>
              <a:t>Bilangan</a:t>
            </a:r>
            <a:r>
              <a:rPr lang="en-US" sz="3200" dirty="0" smtClean="0"/>
              <a:t> </a:t>
            </a:r>
            <a:r>
              <a:rPr lang="en-US" sz="3200" dirty="0" err="1" smtClean="0"/>
              <a:t>Oktal</a:t>
            </a:r>
            <a:endParaRPr lang="en-US" sz="320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686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Desimal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Oktal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decimal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8,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lanjutkan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Tulis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pertama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terahir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266 / 8   	= 33  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	=  2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33/8		= 4 	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	= 1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266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412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8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KONVERSI BILANGAN OKTAL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r>
              <a:rPr lang="en-US" dirty="0" smtClean="0"/>
              <a:t>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383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Oktal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Konversi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octal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mengelompokan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LSB.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3 bit,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konversikan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octal.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100111010 = 100   111   010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	              4        7       2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8</a:t>
            </a:r>
          </a:p>
          <a:p>
            <a:endParaRPr lang="en-US" dirty="0" smtClean="0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KONVERSI BILANGAN OKTAL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013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end</a:t>
            </a:r>
            <a:endParaRPr lang="en-US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660F5-CF8E-432B-9C8A-81E684A07B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970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DASAR SISTEM KOMPUTER</a:t>
            </a:r>
            <a:endParaRPr lang="id-ID" dirty="0" smtClean="0"/>
          </a:p>
        </p:txBody>
      </p:sp>
      <p:pic>
        <p:nvPicPr>
          <p:cNvPr id="3075" name="Picture 2" descr="D:\Picture\logo ibi sma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 txBox="1">
            <a:spLocks/>
          </p:cNvSpPr>
          <p:nvPr/>
        </p:nvSpPr>
        <p:spPr>
          <a:xfrm>
            <a:off x="685800" y="632459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/9/2015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3352800" y="6324599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Kode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MK : SIF05401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Pengantar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Teknologi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Informasi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601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dipakai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data.</a:t>
            </a:r>
          </a:p>
          <a:p>
            <a:pPr eaLnBrk="1" hangingPunct="1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data,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diselesaikan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elektronis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CPU (Central Processing Unit)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menyusun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sebuah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personal.</a:t>
            </a:r>
          </a:p>
          <a:p>
            <a:pPr>
              <a:buFont typeface="Arial" pitchFamily="34" charset="0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49935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Data</a:t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r>
              <a:rPr lang="en-US" dirty="0" smtClean="0"/>
              <a:t>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11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8625"/>
            <a:ext cx="8229600" cy="777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Tabel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Sistem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Bilangan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satMod val="130000"/>
                  </a:schemeClr>
                </a:solidFill>
              </a:rPr>
              <a:t>Biner</a:t>
            </a:r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32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4" t="46896" r="40244" b="29190"/>
          <a:stretch>
            <a:fillRect/>
          </a:stretch>
        </p:blipFill>
        <p:spPr>
          <a:xfrm>
            <a:off x="1928813" y="1857375"/>
            <a:ext cx="4643437" cy="3773488"/>
          </a:xfrm>
          <a:noFill/>
        </p:spPr>
      </p:pic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123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80400" cy="4568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disusun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nn-NO" sz="2400" dirty="0" smtClean="0">
                <a:latin typeface="Arial" pitchFamily="34" charset="0"/>
                <a:cs typeface="Arial" pitchFamily="34" charset="0"/>
              </a:rPr>
              <a:t>sama seperti sistem bilangan desimal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10)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desimal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sampai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9</a:t>
            </a:r>
          </a:p>
          <a:p>
            <a:pPr eaLnBrk="1" hangingPunct="1">
              <a:lnSpc>
                <a:spcPct val="150000"/>
              </a:lnSpc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sistem bilangan biner hanya menggunakan angka 0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sv-SE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312025" cy="9001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Sistem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Bilangan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satMod val="130000"/>
                  </a:schemeClr>
                </a:solidFill>
              </a:rPr>
              <a:t>Biner</a:t>
            </a:r>
            <a: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072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88" y="42862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tabel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contoh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sistem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bilangan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biner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5" t="28046" r="38806" b="13016"/>
          <a:stretch>
            <a:fillRect/>
          </a:stretch>
        </p:blipFill>
        <p:spPr bwMode="auto">
          <a:xfrm>
            <a:off x="2714625" y="1143000"/>
            <a:ext cx="3048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301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Representasi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D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123 = 1x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+2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+3 x 10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= 100 + 20 + 3 = 123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BILANGAN DESIMAL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r>
              <a:rPr lang="en-US" dirty="0" smtClean="0"/>
              <a:t>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611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Representasi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,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..B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 B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-2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2-1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111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= 1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+1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+1 x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=  4 + 2+ 1 = 7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Positional value			     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2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dirty="0" err="1" smtClean="0"/>
              <a:t>Bilangan</a:t>
            </a:r>
            <a:r>
              <a:rPr lang="en-US" sz="3200" dirty="0" smtClean="0"/>
              <a:t> </a:t>
            </a:r>
            <a:r>
              <a:rPr lang="en-US" sz="3200" dirty="0" err="1" smtClean="0"/>
              <a:t>Biner</a:t>
            </a:r>
            <a:endParaRPr lang="en-US" sz="320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743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257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Konersi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179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10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biner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179 / 2 = 89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(LSB)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/ 2 = 44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/ 2 = 22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/ 2 = 11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/ 2 = 5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        / 2 =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 / 2 =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/ 2 = 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(MSB)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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179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=  10110011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/>
              <a:t>Konversi</a:t>
            </a:r>
            <a:r>
              <a:rPr lang="en-US" sz="3200" dirty="0" smtClean="0"/>
              <a:t> </a:t>
            </a:r>
            <a:r>
              <a:rPr lang="en-US" sz="3200" dirty="0" err="1" smtClean="0"/>
              <a:t>Desimal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biner</a:t>
            </a:r>
            <a:endParaRPr lang="en-US" sz="3200" dirty="0" smtClean="0"/>
          </a:p>
        </p:txBody>
      </p:sp>
      <p:sp>
        <p:nvSpPr>
          <p:cNvPr id="4" name="Date Placeholder 4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17</a:t>
            </a:r>
            <a:r>
              <a:rPr lang="en-US" dirty="0" smtClean="0"/>
              <a:t>/9/2015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Kode</a:t>
            </a:r>
            <a:r>
              <a:rPr lang="en-US" dirty="0"/>
              <a:t> MK : SIF05401 </a:t>
            </a:r>
            <a:r>
              <a:rPr lang="en-US" dirty="0" err="1"/>
              <a:t>Pengantar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227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2402</TotalTime>
  <Words>577</Words>
  <Application>Microsoft Office PowerPoint</Application>
  <PresentationFormat>On-screen Show (4:3)</PresentationFormat>
  <Paragraphs>103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DASAR SISTEM KOMPUTER</vt:lpstr>
      <vt:lpstr>Data </vt:lpstr>
      <vt:lpstr> Tabel Sistem Bilangan Biner </vt:lpstr>
      <vt:lpstr> Sistem Bilangan Biner </vt:lpstr>
      <vt:lpstr>tabel contoh sistem bilangan biner. </vt:lpstr>
      <vt:lpstr>BILANGAN DESIMAL</vt:lpstr>
      <vt:lpstr>Bilangan Biner</vt:lpstr>
      <vt:lpstr>Konversi Desimal ke biner</vt:lpstr>
      <vt:lpstr> Bilangan Oktal</vt:lpstr>
      <vt:lpstr>Bilangan Oktal</vt:lpstr>
      <vt:lpstr>KONVERSI BILANGAN OKTAL</vt:lpstr>
      <vt:lpstr>KONVERSI BILANGAN OKTAL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418</cp:revision>
  <cp:lastPrinted>2015-09-17T08:41:14Z</cp:lastPrinted>
  <dcterms:created xsi:type="dcterms:W3CDTF">2010-04-18T12:06:30Z</dcterms:created>
  <dcterms:modified xsi:type="dcterms:W3CDTF">2016-02-01T02:52:16Z</dcterms:modified>
</cp:coreProperties>
</file>