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89" r:id="rId3"/>
    <p:sldId id="292" r:id="rId4"/>
    <p:sldId id="290" r:id="rId5"/>
    <p:sldId id="291" r:id="rId6"/>
    <p:sldId id="293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60" y="3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8598935-B52F-48AA-8D4D-7B8B909BAD2C}" type="datetimeFigureOut">
              <a:rPr lang="en-US"/>
              <a:pPr>
                <a:defRPr/>
              </a:pPr>
              <a:t>9/27/2022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5CA4D35-E790-4FBD-8DE9-4CD628AAA8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734A928-C75A-4328-977D-A6309071D51A}" type="datetimeFigureOut">
              <a:rPr lang="en-US"/>
              <a:pPr>
                <a:defRPr/>
              </a:pPr>
              <a:t>9/27/2022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7CE9B8E-4FD7-46DD-B6E9-BB3DE2DECB4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04016B-ECC4-4CEA-BBE2-DA6C4689E6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BFC598-44F5-4C40-8A0F-7D5D56F5BF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D66A9C-367E-4709-8671-68E39B31A8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D240F0-6239-440B-B0BD-2BC2CF1840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606109-6F25-429B-A6C5-A159D88DF0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E7A61-3729-4232-B281-3FA9A40A2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981C8-B8ED-4C72-98EC-39A9DC3510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A5868-AB98-496E-8836-6670989B7E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36F81C-E45B-42AD-944A-AF5D1F3EA0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B8CC-0F9B-41F7-B670-574957BF2E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7D360-05CB-41AB-8E2B-A8C39DB6A1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4D851B8-79EC-421E-8799-D4291EB2D5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14488"/>
            <a:ext cx="8786842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ke-10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 SEBAGAI SISTEM FILSAFAT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80621-D088-4B18-A074-DCEB17057ED7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7" name="Rectangle 6"/>
          <p:cNvSpPr/>
          <p:nvPr/>
        </p:nvSpPr>
        <p:spPr>
          <a:xfrm>
            <a:off x="1357290" y="4929198"/>
            <a:ext cx="6744154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Sila-sila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78896" y="230667"/>
            <a:ext cx="7579318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Sila-sila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571604" y="1643050"/>
            <a:ext cx="5857916" cy="286232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40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Pribadi</a:t>
            </a:r>
            <a:endParaRPr lang="en-US" sz="40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>
              <a:lnSpc>
                <a:spcPct val="150000"/>
              </a:lnSpc>
              <a:buFont typeface="Arial" pitchFamily="34" charset="0"/>
              <a:buChar char="•"/>
            </a:pP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Konkret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57158" y="1785926"/>
            <a:ext cx="814393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disebut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jenis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atau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umum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mengandung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unsur</a:t>
            </a:r>
            <a:r>
              <a:rPr lang="en-US" sz="3200" b="1" dirty="0" smtClean="0"/>
              <a:t> yang </a:t>
            </a:r>
            <a:r>
              <a:rPr lang="en-US" sz="3200" b="1" dirty="0" err="1" smtClean="0"/>
              <a:t>sama</a:t>
            </a:r>
            <a:r>
              <a:rPr lang="en-US" sz="3200" b="1" dirty="0" smtClean="0"/>
              <a:t>, </a:t>
            </a:r>
            <a:r>
              <a:rPr lang="en-US" sz="3200" b="1" dirty="0" err="1" smtClean="0"/>
              <a:t>tetap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tidak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berubah</a:t>
            </a:r>
            <a:r>
              <a:rPr lang="en-US" sz="3200" b="1" dirty="0" smtClean="0"/>
              <a:t>. </a:t>
            </a:r>
            <a:r>
              <a:rPr lang="en-US" sz="3200" b="1" dirty="0" err="1" smtClean="0"/>
              <a:t>Hakikat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abstrak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sila-sila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Pancasila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menunjuk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pada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kata</a:t>
            </a:r>
            <a:r>
              <a:rPr lang="en-US" sz="3200" b="1" dirty="0" smtClean="0"/>
              <a:t>: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ketuhanan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kemanusiaan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persatuan</a:t>
            </a:r>
            <a:r>
              <a:rPr lang="en-US" sz="3200" b="1" dirty="0" smtClean="0"/>
              <a:t>,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kerakyatan</a:t>
            </a:r>
            <a:r>
              <a:rPr lang="en-US" sz="3200" b="1" dirty="0" smtClean="0"/>
              <a:t>,   </a:t>
            </a:r>
            <a:r>
              <a:rPr lang="en-US" sz="3200" b="1" dirty="0" err="1" smtClean="0"/>
              <a:t>dan</a:t>
            </a:r>
            <a:r>
              <a:rPr lang="en-US" sz="3200" b="1" dirty="0" smtClean="0"/>
              <a:t>   </a:t>
            </a:r>
            <a:r>
              <a:rPr lang="en-US" sz="32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keadilan</a:t>
            </a:r>
            <a:r>
              <a:rPr lang="en-US" sz="3200" b="1" dirty="0" smtClean="0"/>
              <a:t>. </a:t>
            </a:r>
            <a:endParaRPr lang="en-US" sz="3200" b="1" dirty="0"/>
          </a:p>
        </p:txBody>
      </p:sp>
      <p:sp>
        <p:nvSpPr>
          <p:cNvPr id="6" name="Rectangle 5"/>
          <p:cNvSpPr/>
          <p:nvPr/>
        </p:nvSpPr>
        <p:spPr>
          <a:xfrm>
            <a:off x="1714480" y="571480"/>
            <a:ext cx="558351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Hakekat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Abstrak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4214810" y="500042"/>
            <a:ext cx="4517583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Pribadi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01122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memiliki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artinya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terikat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barang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sesuatu</a:t>
            </a:r>
            <a:r>
              <a:rPr lang="en-US" sz="2800" b="1" dirty="0" smtClean="0"/>
              <a:t>.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pribadi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menunjuk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ciri-ciri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khusus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sila-sila</a:t>
            </a:r>
            <a:r>
              <a:rPr lang="en-US" sz="2800" b="1" dirty="0" smtClean="0"/>
              <a:t>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istiadat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agama,   </a:t>
            </a:r>
            <a:r>
              <a:rPr lang="en-US" sz="2800" b="1" dirty="0" err="1" smtClean="0"/>
              <a:t>nilai-nilai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kebudayaan</a:t>
            </a:r>
            <a:r>
              <a:rPr lang="en-US" sz="2800" b="1" dirty="0" smtClean="0"/>
              <a:t>,   </a:t>
            </a:r>
            <a:r>
              <a:rPr lang="en-US" sz="2800" b="1" dirty="0" err="1" smtClean="0"/>
              <a:t>sifat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karakter</a:t>
            </a:r>
            <a:r>
              <a:rPr lang="en-US" sz="2800" b="1" dirty="0" smtClean="0"/>
              <a:t>   yang </a:t>
            </a:r>
            <a:r>
              <a:rPr lang="en-US" sz="2800" b="1" dirty="0" err="1" smtClean="0"/>
              <a:t>melekat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  Indonesia   </a:t>
            </a:r>
            <a:r>
              <a:rPr lang="en-US" sz="2800" b="1" dirty="0" err="1" smtClean="0"/>
              <a:t>sehingga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membedakan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Indonesia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yang lain </a:t>
            </a:r>
            <a:r>
              <a:rPr lang="en-US" sz="2800" b="1" dirty="0" err="1" smtClean="0"/>
              <a:t>di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dunia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85720" y="444981"/>
            <a:ext cx="4735592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4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44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4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Konkret</a:t>
            </a:r>
            <a:endParaRPr lang="en-US" sz="44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0" y="1285860"/>
            <a:ext cx="85725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err="1" smtClean="0"/>
              <a:t>Hakikat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bersifat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nyata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sebagaimana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kenyataannya</a:t>
            </a:r>
            <a:r>
              <a:rPr lang="en-US" sz="2800" b="1" dirty="0" smtClean="0"/>
              <a:t>.   </a:t>
            </a:r>
            <a:r>
              <a:rPr lang="en-US" sz="2800" b="1" dirty="0" err="1" smtClean="0"/>
              <a:t>Hakikat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kongkrit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terletak</a:t>
            </a:r>
            <a:r>
              <a:rPr lang="en-US" sz="2800" b="1" dirty="0" smtClean="0"/>
              <a:t>   </a:t>
            </a:r>
            <a:r>
              <a:rPr lang="en-US" sz="2800" b="1" dirty="0" err="1" smtClean="0"/>
              <a:t>pada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fungsi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sebagai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dasar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filsafat</a:t>
            </a:r>
            <a:r>
              <a:rPr lang="en-US" sz="2800" b="1" dirty="0" smtClean="0"/>
              <a:t>   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.   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realisasinya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Pancasila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adalah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pedoman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yaitu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wujud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pelaksanaan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praktis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dalam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kehidupan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bangsa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negara</a:t>
            </a:r>
            <a:r>
              <a:rPr lang="en-US" sz="2800" b="1" dirty="0" smtClean="0"/>
              <a:t> Indonesia yang </a:t>
            </a:r>
            <a:r>
              <a:rPr lang="en-US" sz="2800" b="1" dirty="0" err="1" smtClean="0"/>
              <a:t>sesuai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dengan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kenyataan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sehari</a:t>
            </a:r>
            <a:r>
              <a:rPr lang="en-US" sz="2800" b="1" dirty="0" smtClean="0"/>
              <a:t>- </a:t>
            </a:r>
            <a:r>
              <a:rPr lang="en-US" sz="2800" b="1" dirty="0" err="1" smtClean="0"/>
              <a:t>hari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tempat</a:t>
            </a:r>
            <a:r>
              <a:rPr lang="en-US" sz="2800" b="1" dirty="0" smtClean="0"/>
              <a:t>, </a:t>
            </a:r>
            <a:r>
              <a:rPr lang="en-US" sz="2800" b="1" dirty="0" err="1" smtClean="0"/>
              <a:t>keadaan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dan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waktu</a:t>
            </a:r>
            <a:r>
              <a:rPr lang="en-US" sz="2800" b="1" dirty="0" smtClean="0"/>
              <a:t>. </a:t>
            </a:r>
            <a:endParaRPr lang="en-US" sz="2800" b="1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20/9/2010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Pendidikan Pancasila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736F81C-E45B-42AD-944A-AF5D1F3EA0F3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667636" y="142852"/>
            <a:ext cx="5262082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HAKEKAT TIAP SILA</a:t>
            </a:r>
            <a:endParaRPr lang="en-US" sz="40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5721" y="1000108"/>
            <a:ext cx="8501122" cy="224676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2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cap="none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cap="none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ketuhanan</a:t>
            </a:r>
            <a:endParaRPr lang="en-US" sz="2800" b="1" spc="50" dirty="0" smtClean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kemanusiaan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persatuan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Hahekat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kerakyatan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,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Hakekat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sila</a:t>
            </a:r>
            <a:r>
              <a:rPr lang="en-US" sz="2800" b="1" spc="50" dirty="0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 </a:t>
            </a:r>
            <a:r>
              <a:rPr lang="en-US" sz="2800" b="1" spc="50" dirty="0" err="1" smtClean="0">
                <a:ln w="11430"/>
                <a:solidFill>
                  <a:srgbClr val="00206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keadilan</a:t>
            </a:r>
            <a:endParaRPr lang="en-US" sz="2800" b="1" cap="none" spc="50" dirty="0">
              <a:ln w="11430"/>
              <a:solidFill>
                <a:srgbClr val="00206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14" name="Oval Callout 13"/>
          <p:cNvSpPr/>
          <p:nvPr/>
        </p:nvSpPr>
        <p:spPr>
          <a:xfrm>
            <a:off x="2571736" y="3357562"/>
            <a:ext cx="6286512" cy="2500330"/>
          </a:xfrm>
          <a:prstGeom prst="wedgeEllipseCallout">
            <a:avLst>
              <a:gd name="adj1" fmla="val -64151"/>
              <a:gd name="adj2" fmla="val 3601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Diskusikan</a:t>
            </a:r>
            <a:r>
              <a:rPr lang="en-US" sz="2800" b="1" dirty="0" smtClean="0">
                <a:solidFill>
                  <a:srgbClr val="FFFF00"/>
                </a:solidFill>
              </a:rPr>
              <a:t>  !!! </a:t>
            </a:r>
          </a:p>
          <a:p>
            <a:pPr algn="ctr"/>
            <a:r>
              <a:rPr lang="en-US" sz="2800" b="1" dirty="0" err="1" smtClean="0">
                <a:solidFill>
                  <a:srgbClr val="FFFF00"/>
                </a:solidFill>
              </a:rPr>
              <a:t>Mengacu</a:t>
            </a:r>
            <a:r>
              <a:rPr lang="en-US" sz="2800" b="1" dirty="0" smtClean="0">
                <a:solidFill>
                  <a:srgbClr val="FFFF00"/>
                </a:solidFill>
              </a:rPr>
              <a:t> 3 </a:t>
            </a:r>
            <a:r>
              <a:rPr lang="en-US" sz="2800" b="1" dirty="0" err="1" smtClean="0">
                <a:solidFill>
                  <a:srgbClr val="FFFF00"/>
                </a:solidFill>
              </a:rPr>
              <a:t>macam</a:t>
            </a:r>
            <a:r>
              <a:rPr lang="en-US" sz="2800" b="1" dirty="0" smtClean="0">
                <a:solidFill>
                  <a:srgbClr val="FFFF00"/>
                </a:solidFill>
              </a:rPr>
              <a:t> </a:t>
            </a:r>
            <a:r>
              <a:rPr lang="en-US" sz="2800" b="1" dirty="0" err="1" smtClean="0">
                <a:solidFill>
                  <a:srgbClr val="FFFF00"/>
                </a:solidFill>
              </a:rPr>
              <a:t>hakekat</a:t>
            </a:r>
            <a:endParaRPr lang="en-US" sz="2800" b="1" dirty="0">
              <a:solidFill>
                <a:srgbClr val="FFFF00"/>
              </a:solidFill>
            </a:endParaRPr>
          </a:p>
        </p:txBody>
      </p:sp>
      <p:pic>
        <p:nvPicPr>
          <p:cNvPr id="9" name="Picture 19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4214818"/>
            <a:ext cx="2035536" cy="26431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Pendidikan Pancasila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20/9/2010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03A355F-FDA1-4718-99D4-29E70D65B67F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548</TotalTime>
  <Words>233</Words>
  <Application>Microsoft Office PowerPoint</Application>
  <PresentationFormat>On-screen Show (4:3)</PresentationFormat>
  <Paragraphs>44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Arial Black</vt:lpstr>
      <vt:lpstr>Calibri</vt:lpstr>
      <vt:lpstr>Cambria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end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98</cp:revision>
  <dcterms:created xsi:type="dcterms:W3CDTF">2010-04-18T12:06:30Z</dcterms:created>
  <dcterms:modified xsi:type="dcterms:W3CDTF">2022-09-27T09:15:59Z</dcterms:modified>
</cp:coreProperties>
</file>