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 smtClean="0">
                <a:effectLst/>
              </a:rPr>
              <a:t>merupakan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suatu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analisis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keuangan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sangat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penting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menjalan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suatu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usaha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bisnis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karena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analisa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pulang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pokokmemberikan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penerapan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luas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menguji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tindakan-tindakan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diusulkan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mempertimbangkan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alternatif-alternatif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tujuan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pengambilan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keputusan</a:t>
            </a:r>
            <a:r>
              <a:rPr lang="en-US" dirty="0">
                <a:effectLst/>
              </a:rPr>
              <a:t> yang 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4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Memaksimalkan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mencapainya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yang </a:t>
            </a:r>
            <a:r>
              <a:rPr lang="en-US" dirty="0" err="1" smtClean="0"/>
              <a:t>terencana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akurat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manajerial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dibidang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en-US" dirty="0" smtClean="0"/>
          </a:p>
          <a:p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memperkirakan</a:t>
            </a:r>
            <a:r>
              <a:rPr lang="en-US" dirty="0" smtClean="0"/>
              <a:t> (</a:t>
            </a:r>
            <a:r>
              <a:rPr lang="en-US" dirty="0" err="1" smtClean="0"/>
              <a:t>estimasi</a:t>
            </a:r>
            <a:r>
              <a:rPr lang="en-US" dirty="0" smtClean="0"/>
              <a:t>)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volume </a:t>
            </a:r>
            <a:r>
              <a:rPr lang="en-US" dirty="0" err="1" smtClean="0"/>
              <a:t>penjualan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totalnya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r>
              <a:rPr lang="en-US" dirty="0" smtClean="0"/>
              <a:t>Perusahaan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total </a:t>
            </a:r>
            <a:r>
              <a:rPr lang="en-US" dirty="0" err="1" smtClean="0"/>
              <a:t>menutupi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total </a:t>
            </a:r>
            <a:r>
              <a:rPr lang="en-US" dirty="0" err="1" smtClean="0"/>
              <a:t>produksi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1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linier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Fungsi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penerimaan</a:t>
            </a:r>
            <a:r>
              <a:rPr lang="en-US" dirty="0" smtClean="0">
                <a:effectLst/>
              </a:rPr>
              <a:t> total </a:t>
            </a:r>
            <a:r>
              <a:rPr lang="en-US" dirty="0" err="1" smtClean="0">
                <a:effectLst/>
              </a:rPr>
              <a:t>maupun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fungsi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biaya</a:t>
            </a:r>
            <a:r>
              <a:rPr lang="en-US" dirty="0" smtClean="0">
                <a:effectLst/>
              </a:rPr>
              <a:t> total </a:t>
            </a:r>
            <a:r>
              <a:rPr lang="en-US" dirty="0" err="1" smtClean="0">
                <a:effectLst/>
              </a:rPr>
              <a:t>dinyatakan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dengan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fungsi</a:t>
            </a:r>
            <a:r>
              <a:rPr lang="en-US" dirty="0" smtClean="0">
                <a:effectLst/>
              </a:rPr>
              <a:t> linier</a:t>
            </a:r>
          </a:p>
          <a:p>
            <a:r>
              <a:rPr lang="en-US" dirty="0" err="1" smtClean="0">
                <a:effectLst/>
              </a:rPr>
              <a:t>Penerimaan</a:t>
            </a:r>
            <a:r>
              <a:rPr lang="en-US" dirty="0" smtClean="0">
                <a:effectLst/>
              </a:rPr>
              <a:t> total </a:t>
            </a:r>
            <a:r>
              <a:rPr lang="en-US" dirty="0" err="1" smtClean="0">
                <a:effectLst/>
              </a:rPr>
              <a:t>dari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penjualan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merupakan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fungsi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dari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jumlah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produk</a:t>
            </a:r>
            <a:r>
              <a:rPr lang="en-US" dirty="0" smtClean="0">
                <a:effectLst/>
              </a:rPr>
              <a:t> TR=f(q)</a:t>
            </a:r>
            <a:endParaRPr lang="en-US" dirty="0"/>
          </a:p>
          <a:p>
            <a:r>
              <a:rPr lang="en-US" dirty="0" err="1" smtClean="0">
                <a:effectLst/>
              </a:rPr>
              <a:t>biaya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total </a:t>
            </a:r>
            <a:r>
              <a:rPr lang="en-US" dirty="0" err="1">
                <a:effectLst/>
              </a:rPr>
              <a:t>dari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produksi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merupakan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fungsi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dari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jumlah</a:t>
            </a:r>
            <a:r>
              <a:rPr lang="en-US" dirty="0" smtClean="0">
                <a:effectLst/>
              </a:rPr>
              <a:t> yang </a:t>
            </a:r>
            <a:r>
              <a:rPr lang="en-US" dirty="0" err="1" smtClean="0">
                <a:effectLst/>
              </a:rPr>
              <a:t>dihasilkan</a:t>
            </a:r>
            <a:r>
              <a:rPr lang="en-US" dirty="0" smtClean="0">
                <a:effectLst/>
              </a:rPr>
              <a:t> TC=f(q)</a:t>
            </a:r>
          </a:p>
          <a:p>
            <a:r>
              <a:rPr lang="en-US" dirty="0" err="1" smtClean="0">
                <a:effectLst/>
              </a:rPr>
              <a:t>Biaya</a:t>
            </a:r>
            <a:r>
              <a:rPr lang="en-US" dirty="0" smtClean="0">
                <a:effectLst/>
              </a:rPr>
              <a:t> total </a:t>
            </a:r>
            <a:r>
              <a:rPr lang="en-US" dirty="0" err="1" smtClean="0">
                <a:effectLst/>
              </a:rPr>
              <a:t>terdiri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dari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dua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biaya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adalah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tetap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variabel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TC </a:t>
            </a:r>
            <a:r>
              <a:rPr lang="en-US" dirty="0">
                <a:effectLst/>
              </a:rPr>
              <a:t>= FC + VC</a:t>
            </a:r>
            <a:endParaRPr lang="en-US" dirty="0">
              <a:effectLst/>
            </a:endParaRPr>
          </a:p>
          <a:p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291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>
                <a:effectLst/>
              </a:rPr>
              <a:t>Total Revenue (TR) </a:t>
            </a:r>
            <a:r>
              <a:rPr lang="en-US" dirty="0" err="1">
                <a:effectLst/>
              </a:rPr>
              <a:t>merupakan</a:t>
            </a:r>
            <a:r>
              <a:rPr lang="en-US" dirty="0">
                <a:effectLst/>
              </a:rPr>
              <a:t> total </a:t>
            </a:r>
            <a:r>
              <a:rPr lang="en-US" dirty="0" err="1">
                <a:effectLst/>
              </a:rPr>
              <a:t>pendapatan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diperoleh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 </a:t>
            </a:r>
            <a:r>
              <a:rPr lang="en-US" dirty="0" err="1">
                <a:effectLst/>
              </a:rPr>
              <a:t>semakin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banyak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tinggi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barang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harga</a:t>
            </a:r>
            <a:r>
              <a:rPr lang="en-US" dirty="0">
                <a:effectLst/>
              </a:rPr>
              <a:t>) yang </a:t>
            </a:r>
            <a:r>
              <a:rPr lang="en-US" dirty="0" err="1">
                <a:effectLst/>
              </a:rPr>
              <a:t>dijual</a:t>
            </a:r>
            <a:r>
              <a:rPr lang="en-US" dirty="0">
                <a:effectLst/>
              </a:rPr>
              <a:t>, </a:t>
            </a:r>
            <a:r>
              <a:rPr lang="en-US" dirty="0" err="1" smtClean="0">
                <a:effectLst/>
              </a:rPr>
              <a:t>maka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semakin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besar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penghasilan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diperolehnya</a:t>
            </a:r>
            <a:r>
              <a:rPr lang="en-US" dirty="0">
                <a:effectLst/>
              </a:rPr>
              <a:t> 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Rumus</a:t>
            </a:r>
            <a:r>
              <a:rPr lang="en-US" dirty="0">
                <a:effectLst/>
              </a:rPr>
              <a:t>: TR = P x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konstan</a:t>
            </a:r>
            <a:endParaRPr lang="en-US" dirty="0" smtClean="0"/>
          </a:p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en-US" dirty="0" smtClean="0"/>
          </a:p>
          <a:p>
            <a:r>
              <a:rPr lang="en-US" dirty="0" err="1" smtClean="0"/>
              <a:t>Tc</a:t>
            </a:r>
            <a:r>
              <a:rPr lang="en-US" dirty="0" smtClean="0"/>
              <a:t> =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192" t="41085" r="4457" b="36029"/>
          <a:stretch/>
        </p:blipFill>
        <p:spPr>
          <a:xfrm>
            <a:off x="613715" y="2846292"/>
            <a:ext cx="5128179" cy="27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1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err="1" smtClean="0"/>
              <a:t>Penerimaan</a:t>
            </a:r>
            <a:r>
              <a:rPr lang="en-US" dirty="0" smtClean="0"/>
              <a:t> total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total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/</a:t>
            </a:r>
            <a:r>
              <a:rPr lang="en-US" dirty="0" err="1" smtClean="0"/>
              <a:t>rugi</a:t>
            </a:r>
            <a:endParaRPr lang="en-US" dirty="0" smtClean="0"/>
          </a:p>
          <a:p>
            <a:r>
              <a:rPr lang="en-US" dirty="0" err="1">
                <a:effectLst/>
              </a:rPr>
              <a:t>Analisis</a:t>
            </a:r>
            <a:r>
              <a:rPr lang="en-US" dirty="0">
                <a:effectLst/>
              </a:rPr>
              <a:t> break even point </a:t>
            </a:r>
            <a:r>
              <a:rPr lang="en-US" dirty="0" err="1">
                <a:effectLst/>
              </a:rPr>
              <a:t>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digunakan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tujuan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terutama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sedang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menyusun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perencanaan</a:t>
            </a:r>
            <a:r>
              <a:rPr lang="en-US" dirty="0" smtClean="0">
                <a:effectLst/>
              </a:rPr>
              <a:t> , </a:t>
            </a:r>
            <a:r>
              <a:rPr lang="en-US" dirty="0" err="1" smtClean="0">
                <a:effectLst/>
              </a:rPr>
              <a:t>alat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pengendalian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waktu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kegiatan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sebelum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berakhirnya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suatu</a:t>
            </a:r>
            <a:r>
              <a:rPr lang="en-US" dirty="0">
                <a:effectLst/>
              </a:rPr>
              <a:t> 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kegunaan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analisis</a:t>
            </a:r>
            <a:r>
              <a:rPr lang="en-US" dirty="0">
                <a:effectLst/>
              </a:rPr>
              <a:t> break even point </a:t>
            </a:r>
            <a:r>
              <a:rPr lang="en-US" dirty="0" err="1">
                <a:effectLst/>
              </a:rPr>
              <a:t>bagi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yaitu</a:t>
            </a:r>
            <a:r>
              <a:rPr lang="en-US" dirty="0" smtClean="0">
                <a:effectLst/>
              </a:rPr>
              <a:t>: </a:t>
            </a:r>
            <a:r>
              <a:rPr lang="en-US" dirty="0" err="1" smtClean="0">
                <a:effectLst/>
              </a:rPr>
              <a:t>Sebagai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alat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merencanakan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laba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Sebagai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alat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perencanaan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budget,  </a:t>
            </a:r>
            <a:r>
              <a:rPr lang="en-US" dirty="0" err="1" smtClean="0">
                <a:effectLst/>
              </a:rPr>
              <a:t>Sebagai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dasar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penentuan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jual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produk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Sebagai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dasar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rencana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pengembangan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Sebagai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dasar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pengambilan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keputusan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9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>
                <a:effectLst/>
              </a:rPr>
              <a:t>Harga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jual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produk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dihasilkan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oleh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sebuah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Rp</a:t>
            </a:r>
            <a:r>
              <a:rPr lang="en-US" dirty="0">
                <a:effectLst/>
              </a:rPr>
              <a:t> 200,00 per </a:t>
            </a:r>
            <a:r>
              <a:rPr lang="en-US" dirty="0" err="1">
                <a:effectLst/>
              </a:rPr>
              <a:t>unit.Tunjukkan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persamaan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kurva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penerimaan</a:t>
            </a:r>
            <a:r>
              <a:rPr lang="en-US" dirty="0">
                <a:effectLst/>
              </a:rPr>
              <a:t> total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Berapa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besar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penerimaannya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bila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terjual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barang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sebanyak</a:t>
            </a:r>
            <a:r>
              <a:rPr lang="en-US" dirty="0">
                <a:effectLst/>
              </a:rPr>
              <a:t> 350 unit 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biaya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total yang </a:t>
            </a:r>
            <a:r>
              <a:rPr lang="en-US" dirty="0" err="1">
                <a:effectLst/>
              </a:rPr>
              <a:t>dikeluarkan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ditunjukan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oleh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persamaan</a:t>
            </a:r>
            <a:r>
              <a:rPr lang="en-US" dirty="0">
                <a:effectLst/>
              </a:rPr>
              <a:t> C= 20.000 + 100 Q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penerimaan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totalnya</a:t>
            </a:r>
            <a:r>
              <a:rPr lang="en-US" dirty="0">
                <a:effectLst/>
              </a:rPr>
              <a:t> R = 200 Q. </a:t>
            </a:r>
            <a:r>
              <a:rPr lang="en-US" dirty="0" err="1">
                <a:effectLst/>
              </a:rPr>
              <a:t>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tingkat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produks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iberapa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unit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mengalami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pulang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pokok</a:t>
            </a:r>
            <a:r>
              <a:rPr lang="en-US" dirty="0">
                <a:effectLst/>
              </a:rPr>
              <a:t>? </a:t>
            </a:r>
            <a:r>
              <a:rPr lang="en-US" dirty="0" err="1">
                <a:effectLst/>
              </a:rPr>
              <a:t>apa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terjadi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jikaperusahaan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memproduksi</a:t>
            </a:r>
            <a:r>
              <a:rPr lang="en-US" dirty="0">
                <a:effectLst/>
              </a:rPr>
              <a:t> 150 unit ? </a:t>
            </a:r>
            <a:r>
              <a:rPr lang="en-US" dirty="0" err="1">
                <a:effectLst/>
              </a:rPr>
              <a:t>Apa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terjadi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jika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berproduksi</a:t>
            </a:r>
            <a:r>
              <a:rPr lang="en-US" dirty="0">
                <a:effectLst/>
              </a:rPr>
              <a:t> 300 unit?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06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46</TotalTime>
  <Words>310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Analisis pulang pokok</vt:lpstr>
      <vt:lpstr>Analisis pulang pokok</vt:lpstr>
      <vt:lpstr>Tujuan perusahaan</vt:lpstr>
      <vt:lpstr>Fungsi linier</vt:lpstr>
      <vt:lpstr>Total revenue</vt:lpstr>
      <vt:lpstr>PowerPoint Presentation</vt:lpstr>
      <vt:lpstr>Analisis pulang pokok</vt:lpstr>
      <vt:lpstr>Contoh soal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pulang pokok</dc:title>
  <dc:creator>ACER</dc:creator>
  <cp:lastModifiedBy>ACER</cp:lastModifiedBy>
  <cp:revision>6</cp:revision>
  <dcterms:created xsi:type="dcterms:W3CDTF">2022-12-09T07:04:18Z</dcterms:created>
  <dcterms:modified xsi:type="dcterms:W3CDTF">2022-12-09T07:51:09Z</dcterms:modified>
</cp:coreProperties>
</file>