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277" r:id="rId4"/>
    <p:sldId id="290" r:id="rId5"/>
    <p:sldId id="278" r:id="rId6"/>
    <p:sldId id="289" r:id="rId7"/>
    <p:sldId id="291" r:id="rId8"/>
    <p:sldId id="287" r:id="rId9"/>
    <p:sldId id="281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20170-DA80-4DE4-B870-1AC001A82B0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4EF0589-E7E6-4CA9-B7DC-214AA9FBC95E}">
      <dgm:prSet phldrT="[Text]"/>
      <dgm:spPr/>
      <dgm:t>
        <a:bodyPr/>
        <a:lstStyle/>
        <a:p>
          <a:r>
            <a:rPr lang="id-ID" dirty="0" smtClean="0"/>
            <a:t>Pluralis: Negara tunduk kepada warga</a:t>
          </a:r>
          <a:endParaRPr lang="id-ID" dirty="0"/>
        </a:p>
      </dgm:t>
    </dgm:pt>
    <dgm:pt modelId="{679187A0-5C11-4F03-BAD9-3DE3FDA6F813}" type="parTrans" cxnId="{83F1185A-0204-4E2E-A713-DE14A3D0EC8B}">
      <dgm:prSet/>
      <dgm:spPr/>
      <dgm:t>
        <a:bodyPr/>
        <a:lstStyle/>
        <a:p>
          <a:endParaRPr lang="id-ID"/>
        </a:p>
      </dgm:t>
    </dgm:pt>
    <dgm:pt modelId="{F3C1DEB1-83E6-40B3-98D6-B3C603C03873}" type="sibTrans" cxnId="{83F1185A-0204-4E2E-A713-DE14A3D0EC8B}">
      <dgm:prSet/>
      <dgm:spPr/>
      <dgm:t>
        <a:bodyPr/>
        <a:lstStyle/>
        <a:p>
          <a:endParaRPr lang="id-ID"/>
        </a:p>
      </dgm:t>
    </dgm:pt>
    <dgm:pt modelId="{D3B6A8D3-6B2C-44F2-8497-EECE69746D52}">
      <dgm:prSet phldrT="[Text]"/>
      <dgm:spPr/>
      <dgm:t>
        <a:bodyPr/>
        <a:lstStyle/>
        <a:p>
          <a:r>
            <a:rPr lang="id-ID" dirty="0" smtClean="0"/>
            <a:t>Marxis : Negara menguasai warga</a:t>
          </a:r>
          <a:endParaRPr lang="id-ID" dirty="0"/>
        </a:p>
      </dgm:t>
    </dgm:pt>
    <dgm:pt modelId="{5BA4A44B-9415-4C21-95D1-C0BECE0E5249}" type="parTrans" cxnId="{91F5E821-8CCF-4938-90A3-AB68DF8047AF}">
      <dgm:prSet/>
      <dgm:spPr/>
      <dgm:t>
        <a:bodyPr/>
        <a:lstStyle/>
        <a:p>
          <a:endParaRPr lang="id-ID"/>
        </a:p>
      </dgm:t>
    </dgm:pt>
    <dgm:pt modelId="{8476AA97-C154-4101-87F7-E67DC93C9E87}" type="sibTrans" cxnId="{91F5E821-8CCF-4938-90A3-AB68DF8047AF}">
      <dgm:prSet/>
      <dgm:spPr/>
      <dgm:t>
        <a:bodyPr/>
        <a:lstStyle/>
        <a:p>
          <a:endParaRPr lang="id-ID"/>
        </a:p>
      </dgm:t>
    </dgm:pt>
    <dgm:pt modelId="{F7074C34-F422-4671-8089-AB5AF1460D57}">
      <dgm:prSet phldrT="[Text]"/>
      <dgm:spPr/>
      <dgm:t>
        <a:bodyPr/>
        <a:lstStyle/>
        <a:p>
          <a:r>
            <a:rPr lang="id-ID" dirty="0" smtClean="0"/>
            <a:t>Sintesis: Negara dan warga saling bergantung</a:t>
          </a:r>
          <a:endParaRPr lang="id-ID" dirty="0"/>
        </a:p>
      </dgm:t>
    </dgm:pt>
    <dgm:pt modelId="{8609092C-7D5C-4062-A1D1-1D077B67092B}" type="parTrans" cxnId="{B28B341B-A53C-4541-9761-D7C681574DBC}">
      <dgm:prSet/>
      <dgm:spPr/>
      <dgm:t>
        <a:bodyPr/>
        <a:lstStyle/>
        <a:p>
          <a:endParaRPr lang="id-ID"/>
        </a:p>
      </dgm:t>
    </dgm:pt>
    <dgm:pt modelId="{80831C77-F3D1-42E2-9F23-AF0D63F489DB}" type="sibTrans" cxnId="{B28B341B-A53C-4541-9761-D7C681574DBC}">
      <dgm:prSet/>
      <dgm:spPr/>
      <dgm:t>
        <a:bodyPr/>
        <a:lstStyle/>
        <a:p>
          <a:endParaRPr lang="id-ID"/>
        </a:p>
      </dgm:t>
    </dgm:pt>
    <dgm:pt modelId="{26BF7D60-214B-4954-8C56-9BA8194C6A3F}" type="pres">
      <dgm:prSet presAssocID="{8DA20170-DA80-4DE4-B870-1AC001A82B03}" presName="Name0" presStyleCnt="0">
        <dgm:presLayoutVars>
          <dgm:chMax val="7"/>
          <dgm:chPref val="7"/>
          <dgm:dir/>
        </dgm:presLayoutVars>
      </dgm:prSet>
      <dgm:spPr/>
    </dgm:pt>
    <dgm:pt modelId="{1EE0CAAB-4B22-4C82-9D8D-A3E89388CA65}" type="pres">
      <dgm:prSet presAssocID="{8DA20170-DA80-4DE4-B870-1AC001A82B03}" presName="Name1" presStyleCnt="0"/>
      <dgm:spPr/>
    </dgm:pt>
    <dgm:pt modelId="{6FE76231-3203-45BC-895B-A61A15312E12}" type="pres">
      <dgm:prSet presAssocID="{8DA20170-DA80-4DE4-B870-1AC001A82B03}" presName="cycle" presStyleCnt="0"/>
      <dgm:spPr/>
    </dgm:pt>
    <dgm:pt modelId="{A1FEBB86-218A-4B89-A9EA-25E61F9B0C17}" type="pres">
      <dgm:prSet presAssocID="{8DA20170-DA80-4DE4-B870-1AC001A82B03}" presName="srcNode" presStyleLbl="node1" presStyleIdx="0" presStyleCnt="3"/>
      <dgm:spPr/>
    </dgm:pt>
    <dgm:pt modelId="{3B042D8D-C767-4DED-81A4-6E0C70BB7D03}" type="pres">
      <dgm:prSet presAssocID="{8DA20170-DA80-4DE4-B870-1AC001A82B03}" presName="conn" presStyleLbl="parChTrans1D2" presStyleIdx="0" presStyleCnt="1"/>
      <dgm:spPr/>
    </dgm:pt>
    <dgm:pt modelId="{A6686A39-38A9-45B7-B72E-E9C9B329687E}" type="pres">
      <dgm:prSet presAssocID="{8DA20170-DA80-4DE4-B870-1AC001A82B03}" presName="extraNode" presStyleLbl="node1" presStyleIdx="0" presStyleCnt="3"/>
      <dgm:spPr/>
    </dgm:pt>
    <dgm:pt modelId="{5BEFE45A-22D8-47CF-BF51-239DFBD44148}" type="pres">
      <dgm:prSet presAssocID="{8DA20170-DA80-4DE4-B870-1AC001A82B03}" presName="dstNode" presStyleLbl="node1" presStyleIdx="0" presStyleCnt="3"/>
      <dgm:spPr/>
    </dgm:pt>
    <dgm:pt modelId="{2555883F-9091-4999-A7B0-44713CF56B59}" type="pres">
      <dgm:prSet presAssocID="{64EF0589-E7E6-4CA9-B7DC-214AA9FBC95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80D0985-A557-4CE4-96D2-F839032367B7}" type="pres">
      <dgm:prSet presAssocID="{64EF0589-E7E6-4CA9-B7DC-214AA9FBC95E}" presName="accent_1" presStyleCnt="0"/>
      <dgm:spPr/>
    </dgm:pt>
    <dgm:pt modelId="{C96E3622-0AC2-4DC2-A3B3-8628BB3F8481}" type="pres">
      <dgm:prSet presAssocID="{64EF0589-E7E6-4CA9-B7DC-214AA9FBC95E}" presName="accentRepeatNode" presStyleLbl="solidFgAcc1" presStyleIdx="0" presStyleCnt="3"/>
      <dgm:spPr/>
    </dgm:pt>
    <dgm:pt modelId="{832DDEF7-CEB3-48AB-9FAC-CB502F4DAD14}" type="pres">
      <dgm:prSet presAssocID="{D3B6A8D3-6B2C-44F2-8497-EECE69746D52}" presName="text_2" presStyleLbl="node1" presStyleIdx="1" presStyleCnt="3">
        <dgm:presLayoutVars>
          <dgm:bulletEnabled val="1"/>
        </dgm:presLayoutVars>
      </dgm:prSet>
      <dgm:spPr/>
    </dgm:pt>
    <dgm:pt modelId="{B125A66C-5529-40B2-B5DB-F376E3D646A5}" type="pres">
      <dgm:prSet presAssocID="{D3B6A8D3-6B2C-44F2-8497-EECE69746D52}" presName="accent_2" presStyleCnt="0"/>
      <dgm:spPr/>
    </dgm:pt>
    <dgm:pt modelId="{4E7B4AD8-292B-40E1-AA06-23705A1A007B}" type="pres">
      <dgm:prSet presAssocID="{D3B6A8D3-6B2C-44F2-8497-EECE69746D52}" presName="accentRepeatNode" presStyleLbl="solidFgAcc1" presStyleIdx="1" presStyleCnt="3"/>
      <dgm:spPr/>
    </dgm:pt>
    <dgm:pt modelId="{220C0369-BC8B-4830-92CC-FC2E21CD120D}" type="pres">
      <dgm:prSet presAssocID="{F7074C34-F422-4671-8089-AB5AF1460D5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22D349-D340-481B-83B1-7EE84F8FC905}" type="pres">
      <dgm:prSet presAssocID="{F7074C34-F422-4671-8089-AB5AF1460D57}" presName="accent_3" presStyleCnt="0"/>
      <dgm:spPr/>
    </dgm:pt>
    <dgm:pt modelId="{898B6AC7-7238-42FF-816F-0A41F527DE02}" type="pres">
      <dgm:prSet presAssocID="{F7074C34-F422-4671-8089-AB5AF1460D57}" presName="accentRepeatNode" presStyleLbl="solidFgAcc1" presStyleIdx="2" presStyleCnt="3"/>
      <dgm:spPr/>
    </dgm:pt>
  </dgm:ptLst>
  <dgm:cxnLst>
    <dgm:cxn modelId="{83F1185A-0204-4E2E-A713-DE14A3D0EC8B}" srcId="{8DA20170-DA80-4DE4-B870-1AC001A82B03}" destId="{64EF0589-E7E6-4CA9-B7DC-214AA9FBC95E}" srcOrd="0" destOrd="0" parTransId="{679187A0-5C11-4F03-BAD9-3DE3FDA6F813}" sibTransId="{F3C1DEB1-83E6-40B3-98D6-B3C603C03873}"/>
    <dgm:cxn modelId="{B28B341B-A53C-4541-9761-D7C681574DBC}" srcId="{8DA20170-DA80-4DE4-B870-1AC001A82B03}" destId="{F7074C34-F422-4671-8089-AB5AF1460D57}" srcOrd="2" destOrd="0" parTransId="{8609092C-7D5C-4062-A1D1-1D077B67092B}" sibTransId="{80831C77-F3D1-42E2-9F23-AF0D63F489DB}"/>
    <dgm:cxn modelId="{3E59CEFE-63EE-4052-B7E3-E72B9B832DE2}" type="presOf" srcId="{D3B6A8D3-6B2C-44F2-8497-EECE69746D52}" destId="{832DDEF7-CEB3-48AB-9FAC-CB502F4DAD14}" srcOrd="0" destOrd="0" presId="urn:microsoft.com/office/officeart/2008/layout/VerticalCurvedList"/>
    <dgm:cxn modelId="{B7B910F4-9CAF-40A3-9E04-C98F42642B03}" type="presOf" srcId="{8DA20170-DA80-4DE4-B870-1AC001A82B03}" destId="{26BF7D60-214B-4954-8C56-9BA8194C6A3F}" srcOrd="0" destOrd="0" presId="urn:microsoft.com/office/officeart/2008/layout/VerticalCurvedList"/>
    <dgm:cxn modelId="{BC5626B6-2C63-432D-A803-11CD0ADA335B}" type="presOf" srcId="{64EF0589-E7E6-4CA9-B7DC-214AA9FBC95E}" destId="{2555883F-9091-4999-A7B0-44713CF56B59}" srcOrd="0" destOrd="0" presId="urn:microsoft.com/office/officeart/2008/layout/VerticalCurvedList"/>
    <dgm:cxn modelId="{1774BA1D-FABC-4049-9B47-2393D9CAC586}" type="presOf" srcId="{F3C1DEB1-83E6-40B3-98D6-B3C603C03873}" destId="{3B042D8D-C767-4DED-81A4-6E0C70BB7D03}" srcOrd="0" destOrd="0" presId="urn:microsoft.com/office/officeart/2008/layout/VerticalCurvedList"/>
    <dgm:cxn modelId="{91F5E821-8CCF-4938-90A3-AB68DF8047AF}" srcId="{8DA20170-DA80-4DE4-B870-1AC001A82B03}" destId="{D3B6A8D3-6B2C-44F2-8497-EECE69746D52}" srcOrd="1" destOrd="0" parTransId="{5BA4A44B-9415-4C21-95D1-C0BECE0E5249}" sibTransId="{8476AA97-C154-4101-87F7-E67DC93C9E87}"/>
    <dgm:cxn modelId="{B55B5E69-CF6E-4D67-BD82-2C42FD0CBEAB}" type="presOf" srcId="{F7074C34-F422-4671-8089-AB5AF1460D57}" destId="{220C0369-BC8B-4830-92CC-FC2E21CD120D}" srcOrd="0" destOrd="0" presId="urn:microsoft.com/office/officeart/2008/layout/VerticalCurvedList"/>
    <dgm:cxn modelId="{C3FEDBD3-7A4A-4839-B8B0-7BE669F50E28}" type="presParOf" srcId="{26BF7D60-214B-4954-8C56-9BA8194C6A3F}" destId="{1EE0CAAB-4B22-4C82-9D8D-A3E89388CA65}" srcOrd="0" destOrd="0" presId="urn:microsoft.com/office/officeart/2008/layout/VerticalCurvedList"/>
    <dgm:cxn modelId="{9EC2D130-8EC7-42A7-ADAF-1126229BFFB7}" type="presParOf" srcId="{1EE0CAAB-4B22-4C82-9D8D-A3E89388CA65}" destId="{6FE76231-3203-45BC-895B-A61A15312E12}" srcOrd="0" destOrd="0" presId="urn:microsoft.com/office/officeart/2008/layout/VerticalCurvedList"/>
    <dgm:cxn modelId="{E0255122-2272-4282-9945-23AD8B27F653}" type="presParOf" srcId="{6FE76231-3203-45BC-895B-A61A15312E12}" destId="{A1FEBB86-218A-4B89-A9EA-25E61F9B0C17}" srcOrd="0" destOrd="0" presId="urn:microsoft.com/office/officeart/2008/layout/VerticalCurvedList"/>
    <dgm:cxn modelId="{4BD5D651-3C8D-4BBA-BE93-F8E6F97F8549}" type="presParOf" srcId="{6FE76231-3203-45BC-895B-A61A15312E12}" destId="{3B042D8D-C767-4DED-81A4-6E0C70BB7D03}" srcOrd="1" destOrd="0" presId="urn:microsoft.com/office/officeart/2008/layout/VerticalCurvedList"/>
    <dgm:cxn modelId="{71A7372A-06B6-4430-90C1-334BB6CEE55A}" type="presParOf" srcId="{6FE76231-3203-45BC-895B-A61A15312E12}" destId="{A6686A39-38A9-45B7-B72E-E9C9B329687E}" srcOrd="2" destOrd="0" presId="urn:microsoft.com/office/officeart/2008/layout/VerticalCurvedList"/>
    <dgm:cxn modelId="{C5807B2C-139D-4298-812A-CCFC604B925F}" type="presParOf" srcId="{6FE76231-3203-45BC-895B-A61A15312E12}" destId="{5BEFE45A-22D8-47CF-BF51-239DFBD44148}" srcOrd="3" destOrd="0" presId="urn:microsoft.com/office/officeart/2008/layout/VerticalCurvedList"/>
    <dgm:cxn modelId="{60A34DE6-0DE8-4E73-8409-C2B2B374DFA9}" type="presParOf" srcId="{1EE0CAAB-4B22-4C82-9D8D-A3E89388CA65}" destId="{2555883F-9091-4999-A7B0-44713CF56B59}" srcOrd="1" destOrd="0" presId="urn:microsoft.com/office/officeart/2008/layout/VerticalCurvedList"/>
    <dgm:cxn modelId="{95740DAC-D459-4DE5-8DEA-4CBDFFECDCEA}" type="presParOf" srcId="{1EE0CAAB-4B22-4C82-9D8D-A3E89388CA65}" destId="{680D0985-A557-4CE4-96D2-F839032367B7}" srcOrd="2" destOrd="0" presId="urn:microsoft.com/office/officeart/2008/layout/VerticalCurvedList"/>
    <dgm:cxn modelId="{9975CD29-A0C3-40AD-87FB-974983248BF5}" type="presParOf" srcId="{680D0985-A557-4CE4-96D2-F839032367B7}" destId="{C96E3622-0AC2-4DC2-A3B3-8628BB3F8481}" srcOrd="0" destOrd="0" presId="urn:microsoft.com/office/officeart/2008/layout/VerticalCurvedList"/>
    <dgm:cxn modelId="{5842087E-4F32-4C42-B42B-10C3588AE400}" type="presParOf" srcId="{1EE0CAAB-4B22-4C82-9D8D-A3E89388CA65}" destId="{832DDEF7-CEB3-48AB-9FAC-CB502F4DAD14}" srcOrd="3" destOrd="0" presId="urn:microsoft.com/office/officeart/2008/layout/VerticalCurvedList"/>
    <dgm:cxn modelId="{A1CA98CC-A64A-4F07-BA58-8191A41E33D4}" type="presParOf" srcId="{1EE0CAAB-4B22-4C82-9D8D-A3E89388CA65}" destId="{B125A66C-5529-40B2-B5DB-F376E3D646A5}" srcOrd="4" destOrd="0" presId="urn:microsoft.com/office/officeart/2008/layout/VerticalCurvedList"/>
    <dgm:cxn modelId="{3A689A70-298B-44CB-BECA-7E5925AB8CCA}" type="presParOf" srcId="{B125A66C-5529-40B2-B5DB-F376E3D646A5}" destId="{4E7B4AD8-292B-40E1-AA06-23705A1A007B}" srcOrd="0" destOrd="0" presId="urn:microsoft.com/office/officeart/2008/layout/VerticalCurvedList"/>
    <dgm:cxn modelId="{65091B08-B463-4E29-811E-FCEF5CAB3078}" type="presParOf" srcId="{1EE0CAAB-4B22-4C82-9D8D-A3E89388CA65}" destId="{220C0369-BC8B-4830-92CC-FC2E21CD120D}" srcOrd="5" destOrd="0" presId="urn:microsoft.com/office/officeart/2008/layout/VerticalCurvedList"/>
    <dgm:cxn modelId="{75807EA4-02BB-4BAB-9589-3A0ED6861636}" type="presParOf" srcId="{1EE0CAAB-4B22-4C82-9D8D-A3E89388CA65}" destId="{C122D349-D340-481B-83B1-7EE84F8FC905}" srcOrd="6" destOrd="0" presId="urn:microsoft.com/office/officeart/2008/layout/VerticalCurvedList"/>
    <dgm:cxn modelId="{6F5D6F03-6B39-4718-B48D-AC803177EDA6}" type="presParOf" srcId="{C122D349-D340-481B-83B1-7EE84F8FC905}" destId="{898B6AC7-7238-42FF-816F-0A41F527DE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42D8D-C767-4DED-81A4-6E0C70BB7D03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5883F-9091-4999-A7B0-44713CF56B59}">
      <dsp:nvSpPr>
        <dsp:cNvPr id="0" name=""/>
        <dsp:cNvSpPr/>
      </dsp:nvSpPr>
      <dsp:spPr>
        <a:xfrm>
          <a:off x="564979" y="4064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Pluralis: Negara tunduk kepada warga</a:t>
          </a:r>
          <a:endParaRPr lang="id-ID" sz="2900" kern="1200" dirty="0"/>
        </a:p>
      </dsp:txBody>
      <dsp:txXfrm>
        <a:off x="564979" y="406400"/>
        <a:ext cx="7660753" cy="812800"/>
      </dsp:txXfrm>
    </dsp:sp>
    <dsp:sp modelId="{C96E3622-0AC2-4DC2-A3B3-8628BB3F8481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DDEF7-CEB3-48AB-9FAC-CB502F4DAD14}">
      <dsp:nvSpPr>
        <dsp:cNvPr id="0" name=""/>
        <dsp:cNvSpPr/>
      </dsp:nvSpPr>
      <dsp:spPr>
        <a:xfrm>
          <a:off x="860432" y="1625599"/>
          <a:ext cx="7365300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Marxis : Negara menguasai warga</a:t>
          </a:r>
          <a:endParaRPr lang="id-ID" sz="2900" kern="1200" dirty="0"/>
        </a:p>
      </dsp:txBody>
      <dsp:txXfrm>
        <a:off x="860432" y="1625599"/>
        <a:ext cx="7365300" cy="812800"/>
      </dsp:txXfrm>
    </dsp:sp>
    <dsp:sp modelId="{4E7B4AD8-292B-40E1-AA06-23705A1A007B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C0369-BC8B-4830-92CC-FC2E21CD120D}">
      <dsp:nvSpPr>
        <dsp:cNvPr id="0" name=""/>
        <dsp:cNvSpPr/>
      </dsp:nvSpPr>
      <dsp:spPr>
        <a:xfrm>
          <a:off x="564979" y="28448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Sintesis: Negara dan warga saling bergantung</a:t>
          </a:r>
          <a:endParaRPr lang="id-ID" sz="2900" kern="1200" dirty="0"/>
        </a:p>
      </dsp:txBody>
      <dsp:txXfrm>
        <a:off x="564979" y="2844800"/>
        <a:ext cx="7660753" cy="812800"/>
      </dsp:txXfrm>
    </dsp:sp>
    <dsp:sp modelId="{898B6AC7-7238-42FF-816F-0A41F527DE02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D44BDF-1099-41BD-A623-281EEBC049A8}" type="datetimeFigureOut">
              <a:rPr lang="en-US"/>
              <a:pPr>
                <a:defRPr/>
              </a:pPr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01F750-685C-459C-8546-7556B84E0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421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5E7DF7-2C33-430B-8B7C-44C5D7D6283B}" type="datetimeFigureOut">
              <a:rPr lang="en-US"/>
              <a:pPr>
                <a:defRPr/>
              </a:pPr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0BF824-8D07-4ABB-AA6A-918A5C2AB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764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A28E-4EE3-4EB5-8B79-0B5F05EE5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73BC5-44E3-4C81-9B5D-A959855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93A5E-ACBA-4A2E-8571-8E32A935B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E5D9-9C8D-4735-AA28-A2A5A0695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F3C70-47D3-44AE-AFDD-8FF06DF39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A835C-AD34-4677-BCD9-931B31200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7680-7FE9-4931-97B5-93C3A5FC1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A4A4C-37B5-4849-A16C-326F1BB1A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ECEB6-B2FC-423D-A81D-948E1A73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94426-3563-42DB-B52D-038BCD2E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EE36-8670-4EA6-83FE-CE85A0AE0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82512D-91C4-429B-8D65-DFF63404D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14500"/>
            <a:ext cx="9144000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ke-5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H</a:t>
            </a:r>
            <a:r>
              <a:rPr lang="id-ID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AK DAN KEWAJIBAN</a:t>
            </a:r>
            <a:endParaRPr lang="en-US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DAN </a:t>
            </a: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WARGA 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</a:t>
            </a:r>
          </a:p>
        </p:txBody>
      </p:sp>
      <p:pic>
        <p:nvPicPr>
          <p:cNvPr id="3075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01261-0C1C-4A42-B226-D74CD19EA61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123728" y="1844824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F5869-3100-4404-984A-0FE37613C421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13316" name="Picture 2" descr="D:\LAMPUNG\GALLERY FOTO\POLITIK\Scales_of_justice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8" y="2000250"/>
            <a:ext cx="3357562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7E5D9-9C8D-4735-AA28-A2A5A0695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69032"/>
            <a:ext cx="8229600" cy="85571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r>
              <a:rPr lang="id-ID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WARGA NEGARA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77982" y="1340768"/>
            <a:ext cx="8229600" cy="2079848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d-ID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egara  </a:t>
            </a:r>
            <a:r>
              <a:rPr lang="id-ID" b="1" dirty="0" smtClean="0">
                <a:solidFill>
                  <a:srgbClr val="002060"/>
                </a:solidFill>
              </a:rPr>
              <a:t>adalah  organisasi  masyarakat  yang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id-ID" b="1" dirty="0" smtClean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9" name="Date Placeholder 3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3717032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Warga negara</a:t>
            </a:r>
            <a:r>
              <a:rPr lang="id-ID" sz="3200" b="1" dirty="0">
                <a:latin typeface="Calibri" pitchFamily="34" charset="0"/>
                <a:cs typeface="Calibri" pitchFamily="34" charset="0"/>
              </a:rPr>
              <a:t> adalah rakyat yg menetap disuatu wilayah </a:t>
            </a:r>
            <a:r>
              <a:rPr lang="id-ID" sz="3200" b="1" dirty="0" smtClean="0">
                <a:latin typeface="Calibri" pitchFamily="34" charset="0"/>
                <a:cs typeface="Calibri" pitchFamily="34" charset="0"/>
              </a:rPr>
              <a:t>dan diakui secara hukum oleh negara yang bersangkutan.</a:t>
            </a:r>
            <a:endParaRPr lang="id-ID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775952"/>
      </p:ext>
    </p:extLst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1979712" y="144016"/>
            <a:ext cx="5184576" cy="9087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ARGA NEGARA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446856" y="980728"/>
            <a:ext cx="8229600" cy="51845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rgbClr val="003366"/>
                </a:solidFill>
              </a:rPr>
              <a:t>ASAS KEWARGANEGARAAN</a:t>
            </a: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ysClr val="windowText" lastClr="000000"/>
                </a:solidFill>
              </a:rPr>
              <a:t>(BEBAS SETIAP NEGARA)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rgbClr val="FF0000"/>
                </a:solidFill>
              </a:rPr>
              <a:t>1. KELAHIRAN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			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</a:t>
            </a:r>
            <a:r>
              <a:rPr lang="en-US" sz="2400" b="1" kern="0" dirty="0" smtClean="0">
                <a:solidFill>
                  <a:srgbClr val="FF3399"/>
                </a:solidFill>
              </a:rPr>
              <a:t>2. PERKAWINAN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 smtClean="0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Soli (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tempat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lahir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)	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a.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Kesatuan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Hukum</a:t>
            </a: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 smtClean="0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Sanguinis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(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keturunan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)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b.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Persamaan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Derajat</a:t>
            </a: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 dirty="0" err="1" smtClean="0">
                <a:solidFill>
                  <a:srgbClr val="FF0000"/>
                </a:solidFill>
              </a:rPr>
              <a:t>Ius</a:t>
            </a:r>
            <a:r>
              <a:rPr lang="en-US" sz="2800" b="1" kern="0" dirty="0" smtClean="0">
                <a:solidFill>
                  <a:srgbClr val="FF0000"/>
                </a:solidFill>
              </a:rPr>
              <a:t> Soli </a:t>
            </a:r>
            <a:r>
              <a:rPr lang="en-US" sz="2400" b="1" kern="0" dirty="0" err="1" smtClean="0"/>
              <a:t>adalah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menetapkan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seseorang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yg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dilahirkan</a:t>
            </a:r>
            <a:r>
              <a:rPr lang="en-US" sz="2400" b="1" kern="0" dirty="0" smtClean="0"/>
              <a:t> di </a:t>
            </a:r>
            <a:r>
              <a:rPr lang="en-US" sz="2400" b="1" kern="0" dirty="0" err="1" smtClean="0"/>
              <a:t>negara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tersebut</a:t>
            </a:r>
            <a:r>
              <a:rPr lang="en-US" sz="2400" b="1" kern="0" dirty="0" smtClean="0"/>
              <a:t>, </a:t>
            </a:r>
            <a:r>
              <a:rPr lang="en-US" sz="2400" b="1" kern="0" dirty="0" err="1" smtClean="0"/>
              <a:t>maka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ia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mendapatkan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hak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sebagai</a:t>
            </a:r>
            <a:r>
              <a:rPr lang="en-US" sz="2400" b="1" kern="0" dirty="0" smtClean="0"/>
              <a:t>  </a:t>
            </a:r>
            <a:r>
              <a:rPr lang="en-US" sz="2400" b="1" kern="0" dirty="0" err="1" smtClean="0"/>
              <a:t>warga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negara</a:t>
            </a:r>
            <a:endParaRPr lang="id-ID" sz="2400" b="1" kern="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rgbClr val="FF0000"/>
                </a:solidFill>
              </a:rPr>
              <a:t>Ius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Sanguinis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kewarganegaraan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seseorang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ditentukan</a:t>
            </a:r>
            <a:r>
              <a:rPr lang="id-ID" sz="2400" b="1" dirty="0"/>
              <a:t> </a:t>
            </a:r>
            <a:r>
              <a:rPr lang="en-US" sz="2400" b="1" dirty="0" err="1" smtClean="0"/>
              <a:t>berdasarkan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keturunan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orang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kern="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123728" y="1844824"/>
            <a:ext cx="720080" cy="515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12160" y="1772816"/>
            <a:ext cx="792088" cy="720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544" y="357765"/>
            <a:ext cx="8136904" cy="595155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STATUS KEWARGANEGARAAN</a:t>
            </a:r>
          </a:p>
          <a:p>
            <a:pPr algn="ctr">
              <a:buFontTx/>
              <a:buNone/>
            </a:pP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persoalan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pribadi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lokasi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kepentingan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tertentu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FontTx/>
              <a:buNone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hlink"/>
                </a:solidFill>
              </a:rPr>
              <a:t>Apatride</a:t>
            </a:r>
            <a:r>
              <a:rPr lang="en-US" sz="2800" dirty="0" smtClean="0"/>
              <a:t> : orang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rgbClr val="FF0000"/>
                </a:solidFill>
              </a:rPr>
              <a:t>Bipatride</a:t>
            </a:r>
            <a:r>
              <a:rPr lang="en-US" sz="2800" b="1" dirty="0" smtClean="0"/>
              <a:t> </a:t>
            </a:r>
            <a:r>
              <a:rPr lang="en-US" sz="2800" dirty="0" smtClean="0"/>
              <a:t>: orang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r>
              <a:rPr lang="en-US" sz="2800" dirty="0" smtClean="0"/>
              <a:t> </a:t>
            </a:r>
            <a:r>
              <a:rPr lang="en-US" sz="2800" dirty="0" err="1" smtClean="0"/>
              <a:t>rangkap</a:t>
            </a:r>
            <a:r>
              <a:rPr lang="en-US" sz="2800" dirty="0" smtClean="0"/>
              <a:t> (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di</a:t>
            </a:r>
            <a:r>
              <a:rPr lang="id-ID" sz="2800" dirty="0" smtClean="0"/>
              <a:t> </a:t>
            </a:r>
            <a:r>
              <a:rPr lang="en-US" sz="2800" dirty="0" err="1" smtClean="0"/>
              <a:t>perbat</a:t>
            </a:r>
            <a:r>
              <a:rPr lang="id-ID" sz="2800" dirty="0" smtClean="0"/>
              <a:t>as</a:t>
            </a:r>
            <a:r>
              <a:rPr lang="en-US" sz="2800" dirty="0" smtClean="0"/>
              <a:t>an 2 </a:t>
            </a:r>
            <a:r>
              <a:rPr lang="en-US" sz="2800" dirty="0" err="1" smtClean="0"/>
              <a:t>negara</a:t>
            </a:r>
            <a:r>
              <a:rPr lang="en-US" sz="2800" dirty="0" smtClean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Multipatride</a:t>
            </a:r>
            <a:r>
              <a:rPr lang="en-US" sz="2800" dirty="0" smtClean="0"/>
              <a:t> : orang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id-ID" sz="2800" dirty="0"/>
              <a:t> </a:t>
            </a:r>
            <a:r>
              <a:rPr lang="en-US" sz="2800" dirty="0" err="1" smtClean="0"/>
              <a:t>kewarganegaraan</a:t>
            </a:r>
            <a:endParaRPr lang="en-US" sz="2800" dirty="0" smtClean="0"/>
          </a:p>
          <a:p>
            <a:pPr>
              <a:buFontTx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02678950"/>
      </p:ext>
    </p:extLst>
  </p:cSld>
  <p:clrMapOvr>
    <a:masterClrMapping/>
  </p:clrMapOvr>
  <p:transition spd="slow">
    <p:wheel spokes="2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8FD5B-554A-4FD8-90FA-B8289657A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06F2467-8290-4E67-9959-8E8ACC91E18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63" y="214313"/>
            <a:ext cx="7858125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latin typeface="Cambria" pitchFamily="18" charset="0"/>
              </a:rPr>
              <a:t>PENDUDUK DAN WARGA NEGARA</a:t>
            </a:r>
          </a:p>
        </p:txBody>
      </p:sp>
      <p:sp>
        <p:nvSpPr>
          <p:cNvPr id="9" name="Oval 8"/>
          <p:cNvSpPr/>
          <p:nvPr/>
        </p:nvSpPr>
        <p:spPr>
          <a:xfrm>
            <a:off x="1643042" y="1357298"/>
            <a:ext cx="6072230" cy="485778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NEGARA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000232" y="2071678"/>
            <a:ext cx="5357850" cy="407196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PENDUDUK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57290" y="2857496"/>
            <a:ext cx="5500726" cy="335758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WARGA NEGARA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92086-A916-446D-9C8A-FE0CCEF0B8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6748" y="938194"/>
            <a:ext cx="7715304" cy="48577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sz="4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00628" y="2071678"/>
            <a:ext cx="3286148" cy="32861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latin typeface="Cambria" pitchFamily="18" charset="0"/>
              </a:rPr>
              <a:t>WARGA NEGARA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081062" y="2152640"/>
            <a:ext cx="3286148" cy="32861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latin typeface="Cambria" pitchFamily="18" charset="0"/>
              </a:rPr>
              <a:t>NEGARA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3938582" y="3581400"/>
            <a:ext cx="1500198" cy="642942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ooter Placeholder 12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600" y="980728"/>
            <a:ext cx="7500990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 DAN KEWAJIBAN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 DAN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WARGA NEGARA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369313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8032" y="116632"/>
            <a:ext cx="7596336" cy="10695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smtClean="0"/>
              <a:t>H</a:t>
            </a:r>
            <a:r>
              <a:rPr lang="id-ID" sz="3200" dirty="0" smtClean="0"/>
              <a:t>AK DAN KEWAJIBAN WARGA NEGARA</a:t>
            </a:r>
            <a:endParaRPr lang="en-US" sz="32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899592" y="1196752"/>
            <a:ext cx="7704856" cy="49685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kuasa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seharusnya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semestinya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sejatinya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dituntut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penerima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setelah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keharusan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26 UUD 1945 : orang-orang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Indonesia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aslidan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orang-orang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lain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disahkan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Indonesia (WNI)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UU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Nomor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2006 :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20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53255"/>
      </p:ext>
    </p:extLst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8" y="500042"/>
            <a:ext cx="88582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Paham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Kewajiban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Warga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402391129"/>
              </p:ext>
            </p:extLst>
          </p:nvPr>
        </p:nvGraphicFramePr>
        <p:xfrm>
          <a:off x="360118" y="2060848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A46C36-BD7A-4375-9888-21F43E5E01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14F7BFC-1864-48BC-83F9-8E36DB38F77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668" y="188640"/>
            <a:ext cx="8215370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>
                <a:latin typeface="Cambria" pitchFamily="18" charset="0"/>
              </a:rPr>
              <a:t>HAK DAN KEWAJIBAN WARGA NEGARA MENURUT UUD45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67304"/>
              </p:ext>
            </p:extLst>
          </p:nvPr>
        </p:nvGraphicFramePr>
        <p:xfrm>
          <a:off x="539552" y="764703"/>
          <a:ext cx="8147248" cy="5780304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35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3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Pasal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Hak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Warga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Negara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94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Pembukaan</a:t>
                      </a:r>
                      <a:r>
                        <a:rPr lang="en-US" sz="1600" b="1" dirty="0">
                          <a:effectLst/>
                        </a:rPr>
                        <a:t> UUD 1945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merdeka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bebas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dari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penjajahan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74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6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 </a:t>
                      </a:r>
                      <a:r>
                        <a:rPr lang="en-US" sz="1600" b="1" dirty="0" err="1">
                          <a:effectLst/>
                        </a:rPr>
                        <a:t>Setiap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     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Indonesia </a:t>
                      </a:r>
                      <a:r>
                        <a:rPr lang="en-US" sz="1600" b="1" dirty="0" err="1">
                          <a:effectLst/>
                        </a:rPr>
                        <a:t>berhak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pekerjaan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penghidupan</a:t>
                      </a:r>
                      <a:r>
                        <a:rPr lang="en-US" sz="1600" b="1" dirty="0">
                          <a:effectLst/>
                        </a:rPr>
                        <a:t> yang </a:t>
                      </a:r>
                      <a:r>
                        <a:rPr lang="en-US" sz="1600" b="1" dirty="0" err="1">
                          <a:effectLst/>
                        </a:rPr>
                        <a:t>layak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upaya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bela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berserikat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berkumpul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mengeluarkan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pendapat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28A-28I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Asasi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Manusia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29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suatu</a:t>
                      </a:r>
                      <a:r>
                        <a:rPr lang="en-US" sz="1600" b="1" dirty="0">
                          <a:effectLst/>
                        </a:rPr>
                        <a:t> agama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keyakinan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30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pertahanan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keamanan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pendidikan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mengembangkan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kemajuan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kebudayaan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ekonomi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atau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nkesejahteraan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sosial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34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fakir </a:t>
                      </a:r>
                      <a:r>
                        <a:rPr lang="en-US" sz="1600" b="1" dirty="0" err="1">
                          <a:effectLst/>
                        </a:rPr>
                        <a:t>miskin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anak-anak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terlantar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dipelihara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444</Words>
  <Application>Microsoft Office PowerPoint</Application>
  <PresentationFormat>On-screen Show (4:3)</PresentationFormat>
  <Paragraphs>119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NEGARA DAN WARGA NEGARA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82</cp:revision>
  <dcterms:created xsi:type="dcterms:W3CDTF">2010-04-18T12:06:30Z</dcterms:created>
  <dcterms:modified xsi:type="dcterms:W3CDTF">2021-08-14T04:40:00Z</dcterms:modified>
</cp:coreProperties>
</file>