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29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604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0175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785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619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720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09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810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025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44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883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282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766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649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243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823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9CB34-09FC-43C9-89B3-B8CD4C8B7745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11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931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Konsolidasi</a:t>
            </a:r>
            <a:r>
              <a:rPr lang="en-US" dirty="0" smtClean="0"/>
              <a:t> </a:t>
            </a: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sebgai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dielimininasi</a:t>
            </a:r>
            <a:endParaRPr lang="en-US" dirty="0" smtClean="0"/>
          </a:p>
          <a:p>
            <a:r>
              <a:rPr lang="en-US" dirty="0" smtClean="0"/>
              <a:t>PSAK 7 </a:t>
            </a:r>
            <a:r>
              <a:rPr lang="en-US" dirty="0" err="1" smtClean="0"/>
              <a:t>tahun</a:t>
            </a:r>
            <a:r>
              <a:rPr lang="en-US" dirty="0" smtClean="0"/>
              <a:t> 2010 </a:t>
            </a:r>
            <a:r>
              <a:rPr lang="en-US" dirty="0" err="1" smtClean="0"/>
              <a:t>mengungkapkan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/>
              <a:t> </a:t>
            </a:r>
            <a:r>
              <a:rPr lang="en-US" dirty="0" err="1" smtClean="0"/>
              <a:t>berelasi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217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konsolidasi</a:t>
            </a:r>
            <a:r>
              <a:rPr lang="en-US" dirty="0" smtClean="0"/>
              <a:t> yang </a:t>
            </a: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  <a:r>
              <a:rPr lang="en-US" dirty="0" err="1" smtClean="0"/>
              <a:t>beli</a:t>
            </a:r>
            <a:r>
              <a:rPr lang="en-US" dirty="0" smtClean="0"/>
              <a:t> </a:t>
            </a:r>
            <a:r>
              <a:rPr lang="en-US" dirty="0" err="1" smtClean="0"/>
              <a:t>sebagao</a:t>
            </a:r>
            <a:r>
              <a:rPr lang="en-US" dirty="0" smtClean="0"/>
              <a:t> transfer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pindah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, </a:t>
            </a:r>
            <a:r>
              <a:rPr lang="en-US" dirty="0" err="1" smtClean="0"/>
              <a:t>mengharuskan</a:t>
            </a:r>
            <a:r>
              <a:rPr lang="en-US" dirty="0" smtClean="0"/>
              <a:t> </a:t>
            </a:r>
            <a:r>
              <a:rPr lang="en-US" dirty="0" err="1" smtClean="0"/>
              <a:t>labapihak</a:t>
            </a:r>
            <a:r>
              <a:rPr lang="en-US" dirty="0" smtClean="0"/>
              <a:t> </a:t>
            </a:r>
            <a:r>
              <a:rPr lang="en-US" dirty="0" err="1" smtClean="0"/>
              <a:t>penjual</a:t>
            </a:r>
            <a:r>
              <a:rPr lang="en-US" dirty="0" smtClean="0"/>
              <a:t> yang </a:t>
            </a:r>
            <a:r>
              <a:rPr lang="en-US" dirty="0" err="1" smtClean="0"/>
              <a:t>melekat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asset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neraca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dieliminasi</a:t>
            </a:r>
            <a:r>
              <a:rPr lang="en-US" dirty="0" smtClean="0"/>
              <a:t> agar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  <a:r>
              <a:rPr lang="en-US" dirty="0" err="1" smtClean="0"/>
              <a:t>beli</a:t>
            </a:r>
            <a:r>
              <a:rPr lang="en-US" dirty="0" smtClean="0"/>
              <a:t> </a:t>
            </a:r>
            <a:r>
              <a:rPr lang="en-US" dirty="0" err="1" smtClean="0"/>
              <a:t>tersaji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TRANSFER ASET.</a:t>
            </a:r>
          </a:p>
          <a:p>
            <a:r>
              <a:rPr lang="en-US" dirty="0" err="1" smtClean="0"/>
              <a:t>Laba</a:t>
            </a:r>
            <a:r>
              <a:rPr lang="en-US" dirty="0" smtClean="0"/>
              <a:t>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  <a:r>
              <a:rPr lang="en-US" dirty="0" err="1" smtClean="0"/>
              <a:t>beli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melekat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asset </a:t>
            </a:r>
            <a:r>
              <a:rPr lang="en-US" dirty="0" err="1" smtClean="0"/>
              <a:t>pembeli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LABA ANTAR PERUSAHAAN.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87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Perusahaan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ekuitas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tercatat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, </a:t>
            </a:r>
            <a:r>
              <a:rPr lang="en-US" dirty="0" err="1" smtClean="0"/>
              <a:t>Jurnal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          xxx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		xxx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185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Penjualan</a:t>
            </a:r>
            <a:r>
              <a:rPr lang="en-US" dirty="0" smtClean="0"/>
              <a:t> Downstream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Pengakuan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asset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pPr marL="363538" indent="-363538">
              <a:buNone/>
            </a:pPr>
            <a:r>
              <a:rPr lang="en-US" dirty="0"/>
              <a:t>	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downstream </a:t>
            </a:r>
            <a:r>
              <a:rPr lang="en-US" dirty="0" err="1" smtClean="0"/>
              <a:t>atas</a:t>
            </a:r>
            <a:r>
              <a:rPr lang="en-US" dirty="0" smtClean="0"/>
              <a:t> asset yang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 40 </a:t>
            </a:r>
            <a:r>
              <a:rPr lang="en-US" dirty="0" err="1" smtClean="0"/>
              <a:t>juta</a:t>
            </a:r>
            <a:r>
              <a:rPr lang="en-US" dirty="0" smtClean="0"/>
              <a:t>,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en-US" dirty="0" err="1" smtClean="0"/>
              <a:t>konsolidasi</a:t>
            </a:r>
            <a:r>
              <a:rPr lang="en-US" dirty="0" smtClean="0"/>
              <a:t> asset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dimiliki</a:t>
            </a:r>
            <a:r>
              <a:rPr lang="en-US" dirty="0" smtClean="0"/>
              <a:t> Perusahaan </a:t>
            </a:r>
            <a:r>
              <a:rPr lang="en-US" dirty="0" err="1" smtClean="0"/>
              <a:t>anak</a:t>
            </a:r>
            <a:r>
              <a:rPr lang="en-US" dirty="0" smtClean="0"/>
              <a:t>.</a:t>
            </a:r>
          </a:p>
          <a:p>
            <a:pPr marL="363538" indent="-363538">
              <a:buNone/>
            </a:pPr>
            <a:r>
              <a:rPr lang="en-US" dirty="0"/>
              <a:t>	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	40 </a:t>
            </a:r>
            <a:r>
              <a:rPr lang="en-US" dirty="0" err="1" smtClean="0"/>
              <a:t>Juta</a:t>
            </a:r>
            <a:endParaRPr lang="en-US" dirty="0" smtClean="0"/>
          </a:p>
          <a:p>
            <a:pPr marL="363538" indent="-363538">
              <a:buNone/>
            </a:pPr>
            <a:r>
              <a:rPr lang="en-US" dirty="0"/>
              <a:t>	</a:t>
            </a:r>
            <a:r>
              <a:rPr lang="en-US" dirty="0" smtClean="0"/>
              <a:t>  	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		40 </a:t>
            </a:r>
            <a:r>
              <a:rPr lang="en-US" dirty="0" err="1" smtClean="0"/>
              <a:t>Juta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14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Penjualan</a:t>
            </a:r>
            <a:r>
              <a:rPr lang="en-US" dirty="0" smtClean="0"/>
              <a:t> Upstream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asset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endParaRPr lang="en-US" dirty="0" smtClean="0"/>
          </a:p>
          <a:p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upstream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</a:t>
            </a:r>
            <a:r>
              <a:rPr lang="en-US" dirty="0" err="1" smtClean="0"/>
              <a:t>persentase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.</a:t>
            </a:r>
          </a:p>
          <a:p>
            <a:r>
              <a:rPr lang="en-US" dirty="0" smtClean="0"/>
              <a:t>LABA ANTAR PERUSAHAAN x PERSENTASE KEPEMILIKAN ENTITAS INDUK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pPr marL="444500" indent="0">
              <a:buNone/>
            </a:pPr>
            <a:r>
              <a:rPr lang="en-US" dirty="0"/>
              <a:t>	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upstream </a:t>
            </a:r>
            <a:r>
              <a:rPr lang="en-US" dirty="0" err="1" smtClean="0"/>
              <a:t>sebesar</a:t>
            </a:r>
            <a:r>
              <a:rPr lang="en-US" dirty="0" smtClean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 40 </a:t>
            </a:r>
            <a:r>
              <a:rPr lang="en-US" dirty="0" err="1" smtClean="0"/>
              <a:t>Juta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komposisi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90 %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 36 </a:t>
            </a:r>
            <a:r>
              <a:rPr lang="en-US" dirty="0" err="1" smtClean="0"/>
              <a:t>Juta</a:t>
            </a:r>
            <a:r>
              <a:rPr lang="en-US" dirty="0" smtClean="0"/>
              <a:t>.</a:t>
            </a:r>
          </a:p>
          <a:p>
            <a:pPr marL="363538" indent="80963">
              <a:buNone/>
            </a:pP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	</a:t>
            </a:r>
            <a:r>
              <a:rPr lang="en-US" dirty="0" smtClean="0"/>
              <a:t>36 </a:t>
            </a:r>
            <a:r>
              <a:rPr lang="en-US" dirty="0" err="1"/>
              <a:t>Juta</a:t>
            </a:r>
            <a:endParaRPr lang="en-US" dirty="0"/>
          </a:p>
          <a:p>
            <a:pPr marL="363538" indent="80963">
              <a:buNone/>
            </a:pPr>
            <a:r>
              <a:rPr lang="en-US" dirty="0"/>
              <a:t>	  	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		</a:t>
            </a:r>
            <a:r>
              <a:rPr lang="en-US" dirty="0" smtClean="0"/>
              <a:t>36 </a:t>
            </a:r>
            <a:r>
              <a:rPr lang="en-US" dirty="0" err="1"/>
              <a:t>Juta</a:t>
            </a:r>
            <a:endParaRPr lang="en-US" dirty="0"/>
          </a:p>
          <a:p>
            <a:pPr marL="44450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0030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–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Kertas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smtClean="0"/>
              <a:t>konsolidasi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63887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</TotalTime>
  <Words>184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Wisp</vt:lpstr>
      <vt:lpstr>Transaksi Antar Perusahaan</vt:lpstr>
      <vt:lpstr>Pendahuluan</vt:lpstr>
      <vt:lpstr>Laba antar perusahaan</vt:lpstr>
      <vt:lpstr>Laba antar Perusahaan dan Pendapatan Investasi</vt:lpstr>
      <vt:lpstr>Penjualan Downstream</vt:lpstr>
      <vt:lpstr>Penjualan Upstream</vt:lpstr>
      <vt:lpstr>Transaksi antar perusahaan – Aset dan Kertas kerja konsolidasi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Transaksi Antar Perusahaan</dc:title>
  <dc:creator>ACER</dc:creator>
  <cp:lastModifiedBy>ACER</cp:lastModifiedBy>
  <cp:revision>4</cp:revision>
  <dcterms:created xsi:type="dcterms:W3CDTF">2022-12-05T03:04:38Z</dcterms:created>
  <dcterms:modified xsi:type="dcterms:W3CDTF">2022-12-05T03:25:49Z</dcterms:modified>
</cp:coreProperties>
</file>