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29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604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0175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785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619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20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09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810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025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44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883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282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766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649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243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CB34-09FC-43C9-89B3-B8CD4C8B7745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82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9CB34-09FC-43C9-89B3-B8CD4C8B7745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98652F0-072D-43A3-86F9-1504A47D0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11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smtClean="0"/>
              <a:t>Perusahaan - </a:t>
            </a:r>
            <a:r>
              <a:rPr lang="en-US" dirty="0" err="1" smtClean="0"/>
              <a:t>Obligasi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931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Obligasi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utang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yang </a:t>
            </a:r>
            <a:r>
              <a:rPr lang="en-US" dirty="0" err="1" smtClean="0"/>
              <a:t>diperjualbelikan</a:t>
            </a:r>
            <a:r>
              <a:rPr lang="en-US" dirty="0" smtClean="0"/>
              <a:t> di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berharga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Pembukuannya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Kas</a:t>
            </a:r>
            <a:r>
              <a:rPr lang="en-US" dirty="0" smtClean="0"/>
              <a:t>			xxx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Utang</a:t>
            </a:r>
            <a:r>
              <a:rPr lang="en-US" dirty="0" smtClean="0"/>
              <a:t> </a:t>
            </a:r>
            <a:r>
              <a:rPr lang="en-US" dirty="0" err="1" smtClean="0"/>
              <a:t>Obligasi</a:t>
            </a:r>
            <a:r>
              <a:rPr lang="en-US" dirty="0" smtClean="0"/>
              <a:t>		xxx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Premi</a:t>
            </a:r>
            <a:r>
              <a:rPr lang="en-US" dirty="0" smtClean="0"/>
              <a:t> </a:t>
            </a:r>
            <a:r>
              <a:rPr lang="en-US" dirty="0" err="1" smtClean="0"/>
              <a:t>Obligasi</a:t>
            </a:r>
            <a:r>
              <a:rPr lang="en-US" dirty="0" smtClean="0"/>
              <a:t>		xxx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diskon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Kas</a:t>
            </a:r>
            <a:r>
              <a:rPr lang="en-US" dirty="0" smtClean="0"/>
              <a:t>				xxx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Diskon</a:t>
            </a:r>
            <a:r>
              <a:rPr lang="en-US" dirty="0" smtClean="0"/>
              <a:t> </a:t>
            </a:r>
            <a:r>
              <a:rPr lang="en-US" dirty="0" err="1" smtClean="0"/>
              <a:t>obligasi</a:t>
            </a:r>
            <a:r>
              <a:rPr lang="en-US" dirty="0" smtClean="0"/>
              <a:t>	xxx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Utang</a:t>
            </a:r>
            <a:r>
              <a:rPr lang="en-US" dirty="0" smtClean="0"/>
              <a:t> </a:t>
            </a:r>
            <a:r>
              <a:rPr lang="en-US" dirty="0" err="1" smtClean="0"/>
              <a:t>Obligasi</a:t>
            </a:r>
            <a:r>
              <a:rPr lang="en-US" dirty="0" smtClean="0"/>
              <a:t>		xxx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217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H="1">
            <a:off x="788171" y="1632639"/>
            <a:ext cx="2001254" cy="12808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</a:t>
            </a:r>
            <a:br>
              <a:rPr lang="en-US" dirty="0" smtClean="0"/>
            </a:br>
            <a:r>
              <a:rPr lang="en-US" dirty="0" smtClean="0"/>
              <a:t>O</a:t>
            </a:r>
            <a:br>
              <a:rPr lang="en-US" dirty="0" smtClean="0"/>
            </a:br>
            <a:r>
              <a:rPr lang="en-US" dirty="0" smtClean="0"/>
              <a:t>N</a:t>
            </a:r>
            <a:br>
              <a:rPr lang="en-US" dirty="0" smtClean="0"/>
            </a:br>
            <a:r>
              <a:rPr lang="en-US" dirty="0" smtClean="0"/>
              <a:t>T</a:t>
            </a:r>
            <a:br>
              <a:rPr lang="en-US" dirty="0" smtClean="0"/>
            </a:br>
            <a:r>
              <a:rPr lang="en-US" dirty="0" smtClean="0"/>
              <a:t>O</a:t>
            </a:r>
            <a:br>
              <a:rPr lang="en-US" dirty="0" smtClean="0"/>
            </a:br>
            <a:r>
              <a:rPr lang="en-US" dirty="0"/>
              <a:t>H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20" b="13043"/>
          <a:stretch/>
        </p:blipFill>
        <p:spPr>
          <a:xfrm>
            <a:off x="1788798" y="199741"/>
            <a:ext cx="4262379" cy="6445613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96" b="8570"/>
          <a:stretch/>
        </p:blipFill>
        <p:spPr>
          <a:xfrm>
            <a:off x="6426292" y="199742"/>
            <a:ext cx="4278842" cy="644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87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H="1">
            <a:off x="788171" y="1632639"/>
            <a:ext cx="2001254" cy="12808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</a:t>
            </a:r>
            <a:br>
              <a:rPr lang="en-US" dirty="0" smtClean="0"/>
            </a:br>
            <a:r>
              <a:rPr lang="en-US" dirty="0" smtClean="0"/>
              <a:t>O</a:t>
            </a:r>
            <a:br>
              <a:rPr lang="en-US" dirty="0" smtClean="0"/>
            </a:br>
            <a:r>
              <a:rPr lang="en-US" dirty="0" smtClean="0"/>
              <a:t>N</a:t>
            </a:r>
            <a:br>
              <a:rPr lang="en-US" dirty="0" smtClean="0"/>
            </a:br>
            <a:r>
              <a:rPr lang="en-US" dirty="0" smtClean="0"/>
              <a:t>T</a:t>
            </a:r>
            <a:br>
              <a:rPr lang="en-US" dirty="0" smtClean="0"/>
            </a:br>
            <a:r>
              <a:rPr lang="en-US" dirty="0" smtClean="0"/>
              <a:t>O</a:t>
            </a:r>
            <a:br>
              <a:rPr lang="en-US" dirty="0" smtClean="0"/>
            </a:br>
            <a:r>
              <a:rPr lang="en-US" dirty="0"/>
              <a:t>H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40" b="17667"/>
          <a:stretch/>
        </p:blipFill>
        <p:spPr>
          <a:xfrm>
            <a:off x="6589398" y="183786"/>
            <a:ext cx="4168249" cy="6472581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38" r="3406" b="13108"/>
          <a:stretch/>
        </p:blipFill>
        <p:spPr>
          <a:xfrm>
            <a:off x="1988763" y="183787"/>
            <a:ext cx="4252633" cy="6445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97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Obligasi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kertas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2102224"/>
          </a:xfrm>
        </p:spPr>
        <p:txBody>
          <a:bodyPr/>
          <a:lstStyle/>
          <a:p>
            <a:r>
              <a:rPr lang="en-US" dirty="0" err="1" smtClean="0"/>
              <a:t>Penerbit</a:t>
            </a:r>
            <a:r>
              <a:rPr lang="en-US" dirty="0" smtClean="0"/>
              <a:t> :</a:t>
            </a:r>
          </a:p>
          <a:p>
            <a:pPr>
              <a:buAutoNum type="arabicPeriod"/>
            </a:pPr>
            <a:r>
              <a:rPr lang="en-US" dirty="0" err="1" smtClean="0"/>
              <a:t>Utang</a:t>
            </a:r>
            <a:r>
              <a:rPr lang="en-US" dirty="0" smtClean="0"/>
              <a:t> </a:t>
            </a:r>
            <a:r>
              <a:rPr lang="en-US" dirty="0" err="1" smtClean="0"/>
              <a:t>Obligasi</a:t>
            </a:r>
            <a:endParaRPr lang="en-US" dirty="0" smtClean="0"/>
          </a:p>
          <a:p>
            <a:pPr>
              <a:buAutoNum type="arabicPeriod"/>
            </a:pPr>
            <a:r>
              <a:rPr lang="en-US" dirty="0" err="1" smtClean="0"/>
              <a:t>Premi</a:t>
            </a:r>
            <a:r>
              <a:rPr lang="en-US" dirty="0" smtClean="0"/>
              <a:t>/</a:t>
            </a:r>
            <a:r>
              <a:rPr lang="en-US" dirty="0" err="1" smtClean="0"/>
              <a:t>diskon</a:t>
            </a:r>
            <a:r>
              <a:rPr lang="en-US" dirty="0" smtClean="0"/>
              <a:t> </a:t>
            </a:r>
            <a:r>
              <a:rPr lang="en-US" dirty="0" err="1" smtClean="0"/>
              <a:t>obligasi</a:t>
            </a:r>
            <a:endParaRPr lang="en-US" dirty="0" smtClean="0"/>
          </a:p>
          <a:p>
            <a:pPr>
              <a:buAutoNum type="arabicPeriod"/>
            </a:pP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obligasi</a:t>
            </a:r>
            <a:endParaRPr lang="en-US" dirty="0" smtClean="0"/>
          </a:p>
          <a:p>
            <a:pPr>
              <a:buAutoNum type="arabicPeriod"/>
            </a:pPr>
            <a:r>
              <a:rPr lang="en-US" dirty="0" err="1" smtClean="0"/>
              <a:t>Utang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obligasi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1706190"/>
          </a:xfrm>
        </p:spPr>
        <p:txBody>
          <a:bodyPr/>
          <a:lstStyle/>
          <a:p>
            <a:r>
              <a:rPr lang="en-US" dirty="0" err="1" smtClean="0"/>
              <a:t>Pembeli</a:t>
            </a:r>
            <a:r>
              <a:rPr lang="en-US" dirty="0" smtClean="0"/>
              <a:t> :</a:t>
            </a:r>
          </a:p>
          <a:p>
            <a:pPr>
              <a:buAutoNum type="arabicPeriod"/>
            </a:pP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obligasi</a:t>
            </a:r>
            <a:endParaRPr lang="en-US" dirty="0" smtClean="0"/>
          </a:p>
          <a:p>
            <a:pPr>
              <a:buAutoNum type="arabicPeriod"/>
            </a:pP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endParaRPr lang="en-US" dirty="0" smtClean="0"/>
          </a:p>
          <a:p>
            <a:pPr>
              <a:buAutoNum type="arabicPeriod"/>
            </a:pPr>
            <a:r>
              <a:rPr lang="en-US" dirty="0" err="1" smtClean="0"/>
              <a:t>Piutang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obligasi</a:t>
            </a:r>
            <a:endParaRPr lang="en-US" dirty="0" smtClean="0"/>
          </a:p>
          <a:p>
            <a:pPr>
              <a:buAutoNum type="arabicPeriod"/>
            </a:pPr>
            <a:endParaRPr lang="en-US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2589212" y="4464424"/>
            <a:ext cx="8055576" cy="935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obligasi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dijual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obligasi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jatuh</a:t>
            </a:r>
            <a:r>
              <a:rPr lang="en-US" dirty="0" smtClean="0"/>
              <a:t> </a:t>
            </a:r>
            <a:r>
              <a:rPr lang="en-US" dirty="0" err="1" smtClean="0"/>
              <a:t>tempu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akun-akun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467528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160</TotalTime>
  <Words>77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Transaksi Antar Perusahaan - Obligasi</vt:lpstr>
      <vt:lpstr>Pendahuluan</vt:lpstr>
      <vt:lpstr>C O N T O H</vt:lpstr>
      <vt:lpstr>C O N T O H</vt:lpstr>
      <vt:lpstr>Obligasi antar perusahaan dalam kertas kerja konsolidasi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Transaksi Antar Perusahaan</dc:title>
  <dc:creator>ACER</dc:creator>
  <cp:lastModifiedBy>ACER</cp:lastModifiedBy>
  <cp:revision>10</cp:revision>
  <dcterms:created xsi:type="dcterms:W3CDTF">2022-12-05T03:04:38Z</dcterms:created>
  <dcterms:modified xsi:type="dcterms:W3CDTF">2022-12-12T03:26:23Z</dcterms:modified>
</cp:coreProperties>
</file>