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8"/>
  </p:notesMasterIdLst>
  <p:sldIdLst>
    <p:sldId id="358" r:id="rId4"/>
    <p:sldId id="355" r:id="rId5"/>
    <p:sldId id="260" r:id="rId6"/>
    <p:sldId id="33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2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68" y="60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95D3193-6C63-4653-A117-06D3E50573FB}"/>
              </a:ext>
            </a:extLst>
          </p:cNvPr>
          <p:cNvSpPr/>
          <p:nvPr userDrawn="1"/>
        </p:nvSpPr>
        <p:spPr>
          <a:xfrm>
            <a:off x="826852" y="0"/>
            <a:ext cx="4562272" cy="4173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C7413935-246E-41D7-B0BF-6C7AF303412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490281" y="3287949"/>
            <a:ext cx="8874868" cy="292235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3">
            <a:extLst>
              <a:ext uri="{FF2B5EF4-FFF2-40B4-BE49-F238E27FC236}">
                <a16:creationId xmlns="" xmlns:a16="http://schemas.microsoft.com/office/drawing/2014/main" id="{8C9C815E-15D4-48E1-8EBE-7E07C11F17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847486" y="342900"/>
            <a:ext cx="5926499" cy="6172200"/>
          </a:xfrm>
          <a:custGeom>
            <a:avLst/>
            <a:gdLst>
              <a:gd name="connsiteX0" fmla="*/ 1240972 w 5926499"/>
              <a:gd name="connsiteY0" fmla="*/ 0 h 6172200"/>
              <a:gd name="connsiteX1" fmla="*/ 5926499 w 5926499"/>
              <a:gd name="connsiteY1" fmla="*/ 0 h 6172200"/>
              <a:gd name="connsiteX2" fmla="*/ 5926499 w 5926499"/>
              <a:gd name="connsiteY2" fmla="*/ 6172200 h 6172200"/>
              <a:gd name="connsiteX3" fmla="*/ 1240972 w 5926499"/>
              <a:gd name="connsiteY3" fmla="*/ 6172200 h 6172200"/>
              <a:gd name="connsiteX4" fmla="*/ 1240972 w 5926499"/>
              <a:gd name="connsiteY4" fmla="*/ 6015988 h 6172200"/>
              <a:gd name="connsiteX5" fmla="*/ 92399 w 5926499"/>
              <a:gd name="connsiteY5" fmla="*/ 6015988 h 6172200"/>
              <a:gd name="connsiteX6" fmla="*/ 92399 w 5926499"/>
              <a:gd name="connsiteY6" fmla="*/ 5938701 h 6172200"/>
              <a:gd name="connsiteX7" fmla="*/ 1240972 w 5926499"/>
              <a:gd name="connsiteY7" fmla="*/ 5938701 h 6172200"/>
              <a:gd name="connsiteX8" fmla="*/ 1240972 w 5926499"/>
              <a:gd name="connsiteY8" fmla="*/ 5859778 h 6172200"/>
              <a:gd name="connsiteX9" fmla="*/ 497028 w 5926499"/>
              <a:gd name="connsiteY9" fmla="*/ 5859778 h 6172200"/>
              <a:gd name="connsiteX10" fmla="*/ 497028 w 5926499"/>
              <a:gd name="connsiteY10" fmla="*/ 5668190 h 6172200"/>
              <a:gd name="connsiteX11" fmla="*/ 1240972 w 5926499"/>
              <a:gd name="connsiteY11" fmla="*/ 5668190 h 6172200"/>
              <a:gd name="connsiteX12" fmla="*/ 1240972 w 5926499"/>
              <a:gd name="connsiteY12" fmla="*/ 5589267 h 6172200"/>
              <a:gd name="connsiteX13" fmla="*/ 2775704 w 5926499"/>
              <a:gd name="connsiteY13" fmla="*/ 5589267 h 6172200"/>
              <a:gd name="connsiteX14" fmla="*/ 2775704 w 5926499"/>
              <a:gd name="connsiteY14" fmla="*/ 5511980 h 6172200"/>
              <a:gd name="connsiteX15" fmla="*/ 1240972 w 5926499"/>
              <a:gd name="connsiteY15" fmla="*/ 5511980 h 6172200"/>
              <a:gd name="connsiteX16" fmla="*/ 1240972 w 5926499"/>
              <a:gd name="connsiteY16" fmla="*/ 5222694 h 6172200"/>
              <a:gd name="connsiteX17" fmla="*/ 2993421 w 5926499"/>
              <a:gd name="connsiteY17" fmla="*/ 5222694 h 6172200"/>
              <a:gd name="connsiteX18" fmla="*/ 2993421 w 5926499"/>
              <a:gd name="connsiteY18" fmla="*/ 5031107 h 6172200"/>
              <a:gd name="connsiteX19" fmla="*/ 1240972 w 5926499"/>
              <a:gd name="connsiteY19" fmla="*/ 5031107 h 6172200"/>
              <a:gd name="connsiteX20" fmla="*/ 1240972 w 5926499"/>
              <a:gd name="connsiteY20" fmla="*/ 4922382 h 6172200"/>
              <a:gd name="connsiteX21" fmla="*/ 225578 w 5926499"/>
              <a:gd name="connsiteY21" fmla="*/ 4922382 h 6172200"/>
              <a:gd name="connsiteX22" fmla="*/ 225578 w 5926499"/>
              <a:gd name="connsiteY22" fmla="*/ 4845095 h 6172200"/>
              <a:gd name="connsiteX23" fmla="*/ 1240972 w 5926499"/>
              <a:gd name="connsiteY23" fmla="*/ 4845095 h 6172200"/>
              <a:gd name="connsiteX24" fmla="*/ 1240972 w 5926499"/>
              <a:gd name="connsiteY24" fmla="*/ 4721133 h 6172200"/>
              <a:gd name="connsiteX25" fmla="*/ 2181818 w 5926499"/>
              <a:gd name="connsiteY25" fmla="*/ 4721133 h 6172200"/>
              <a:gd name="connsiteX26" fmla="*/ 2181818 w 5926499"/>
              <a:gd name="connsiteY26" fmla="*/ 4655818 h 6172200"/>
              <a:gd name="connsiteX27" fmla="*/ 1240972 w 5926499"/>
              <a:gd name="connsiteY27" fmla="*/ 4655818 h 6172200"/>
              <a:gd name="connsiteX28" fmla="*/ 1240972 w 5926499"/>
              <a:gd name="connsiteY28" fmla="*/ 4516481 h 6172200"/>
              <a:gd name="connsiteX29" fmla="*/ 497028 w 5926499"/>
              <a:gd name="connsiteY29" fmla="*/ 4516481 h 6172200"/>
              <a:gd name="connsiteX30" fmla="*/ 497028 w 5926499"/>
              <a:gd name="connsiteY30" fmla="*/ 4439194 h 6172200"/>
              <a:gd name="connsiteX31" fmla="*/ 1240972 w 5926499"/>
              <a:gd name="connsiteY31" fmla="*/ 4439194 h 6172200"/>
              <a:gd name="connsiteX32" fmla="*/ 1240972 w 5926499"/>
              <a:gd name="connsiteY32" fmla="*/ 4321628 h 6172200"/>
              <a:gd name="connsiteX33" fmla="*/ 2347278 w 5926499"/>
              <a:gd name="connsiteY33" fmla="*/ 4321628 h 6172200"/>
              <a:gd name="connsiteX34" fmla="*/ 2347278 w 5926499"/>
              <a:gd name="connsiteY34" fmla="*/ 4130040 h 6172200"/>
              <a:gd name="connsiteX35" fmla="*/ 1240972 w 5926499"/>
              <a:gd name="connsiteY35" fmla="*/ 4130040 h 6172200"/>
              <a:gd name="connsiteX36" fmla="*/ 1240972 w 5926499"/>
              <a:gd name="connsiteY36" fmla="*/ 3828776 h 6172200"/>
              <a:gd name="connsiteX37" fmla="*/ 2347278 w 5926499"/>
              <a:gd name="connsiteY37" fmla="*/ 3828776 h 6172200"/>
              <a:gd name="connsiteX38" fmla="*/ 2347278 w 5926499"/>
              <a:gd name="connsiteY38" fmla="*/ 3751489 h 6172200"/>
              <a:gd name="connsiteX39" fmla="*/ 1240972 w 5926499"/>
              <a:gd name="connsiteY39" fmla="*/ 3751489 h 6172200"/>
              <a:gd name="connsiteX40" fmla="*/ 1240972 w 5926499"/>
              <a:gd name="connsiteY40" fmla="*/ 3567249 h 6172200"/>
              <a:gd name="connsiteX41" fmla="*/ 544605 w 5926499"/>
              <a:gd name="connsiteY41" fmla="*/ 3567249 h 6172200"/>
              <a:gd name="connsiteX42" fmla="*/ 544605 w 5926499"/>
              <a:gd name="connsiteY42" fmla="*/ 3279866 h 6172200"/>
              <a:gd name="connsiteX43" fmla="*/ 1240972 w 5926499"/>
              <a:gd name="connsiteY43" fmla="*/ 3279866 h 6172200"/>
              <a:gd name="connsiteX44" fmla="*/ 1240972 w 5926499"/>
              <a:gd name="connsiteY44" fmla="*/ 3141069 h 6172200"/>
              <a:gd name="connsiteX45" fmla="*/ 0 w 5926499"/>
              <a:gd name="connsiteY45" fmla="*/ 3141069 h 6172200"/>
              <a:gd name="connsiteX46" fmla="*/ 0 w 5926499"/>
              <a:gd name="connsiteY46" fmla="*/ 3063782 h 6172200"/>
              <a:gd name="connsiteX47" fmla="*/ 1240972 w 5926499"/>
              <a:gd name="connsiteY47" fmla="*/ 3063782 h 6172200"/>
              <a:gd name="connsiteX48" fmla="*/ 1240972 w 5926499"/>
              <a:gd name="connsiteY48" fmla="*/ 2942953 h 6172200"/>
              <a:gd name="connsiteX49" fmla="*/ 343464 w 5926499"/>
              <a:gd name="connsiteY49" fmla="*/ 2942953 h 6172200"/>
              <a:gd name="connsiteX50" fmla="*/ 343464 w 5926499"/>
              <a:gd name="connsiteY50" fmla="*/ 2865666 h 6172200"/>
              <a:gd name="connsiteX51" fmla="*/ 1240972 w 5926499"/>
              <a:gd name="connsiteY51" fmla="*/ 2865666 h 6172200"/>
              <a:gd name="connsiteX52" fmla="*/ 1240972 w 5926499"/>
              <a:gd name="connsiteY52" fmla="*/ 2770414 h 6172200"/>
              <a:gd name="connsiteX53" fmla="*/ 2020709 w 5926499"/>
              <a:gd name="connsiteY53" fmla="*/ 2770414 h 6172200"/>
              <a:gd name="connsiteX54" fmla="*/ 2020709 w 5926499"/>
              <a:gd name="connsiteY54" fmla="*/ 2705099 h 6172200"/>
              <a:gd name="connsiteX55" fmla="*/ 1240972 w 5926499"/>
              <a:gd name="connsiteY55" fmla="*/ 2705099 h 6172200"/>
              <a:gd name="connsiteX56" fmla="*/ 1240972 w 5926499"/>
              <a:gd name="connsiteY56" fmla="*/ 2453364 h 6172200"/>
              <a:gd name="connsiteX57" fmla="*/ 2113162 w 5926499"/>
              <a:gd name="connsiteY57" fmla="*/ 2453364 h 6172200"/>
              <a:gd name="connsiteX58" fmla="*/ 2113162 w 5926499"/>
              <a:gd name="connsiteY58" fmla="*/ 2261777 h 6172200"/>
              <a:gd name="connsiteX59" fmla="*/ 1240972 w 5926499"/>
              <a:gd name="connsiteY59" fmla="*/ 2261777 h 6172200"/>
              <a:gd name="connsiteX60" fmla="*/ 1240972 w 5926499"/>
              <a:gd name="connsiteY60" fmla="*/ 2065018 h 6172200"/>
              <a:gd name="connsiteX61" fmla="*/ 544605 w 5926499"/>
              <a:gd name="connsiteY61" fmla="*/ 2065018 h 6172200"/>
              <a:gd name="connsiteX62" fmla="*/ 544605 w 5926499"/>
              <a:gd name="connsiteY62" fmla="*/ 1999703 h 6172200"/>
              <a:gd name="connsiteX63" fmla="*/ 1240972 w 5926499"/>
              <a:gd name="connsiteY63" fmla="*/ 1999703 h 6172200"/>
              <a:gd name="connsiteX64" fmla="*/ 1240972 w 5926499"/>
              <a:gd name="connsiteY64" fmla="*/ 1794507 h 6172200"/>
              <a:gd name="connsiteX65" fmla="*/ 2587402 w 5926499"/>
              <a:gd name="connsiteY65" fmla="*/ 1794507 h 6172200"/>
              <a:gd name="connsiteX66" fmla="*/ 2587402 w 5926499"/>
              <a:gd name="connsiteY66" fmla="*/ 1717220 h 6172200"/>
              <a:gd name="connsiteX67" fmla="*/ 1240972 w 5926499"/>
              <a:gd name="connsiteY67" fmla="*/ 1717220 h 6172200"/>
              <a:gd name="connsiteX68" fmla="*/ 1240972 w 5926499"/>
              <a:gd name="connsiteY68" fmla="*/ 1582782 h 6172200"/>
              <a:gd name="connsiteX69" fmla="*/ 191589 w 5926499"/>
              <a:gd name="connsiteY69" fmla="*/ 1582782 h 6172200"/>
              <a:gd name="connsiteX70" fmla="*/ 191589 w 5926499"/>
              <a:gd name="connsiteY70" fmla="*/ 1391193 h 6172200"/>
              <a:gd name="connsiteX71" fmla="*/ 1240972 w 5926499"/>
              <a:gd name="connsiteY71" fmla="*/ 1391193 h 6172200"/>
              <a:gd name="connsiteX72" fmla="*/ 1240972 w 5926499"/>
              <a:gd name="connsiteY72" fmla="*/ 1256756 h 6172200"/>
              <a:gd name="connsiteX73" fmla="*/ 2981203 w 5926499"/>
              <a:gd name="connsiteY73" fmla="*/ 1256756 h 6172200"/>
              <a:gd name="connsiteX74" fmla="*/ 2981203 w 5926499"/>
              <a:gd name="connsiteY74" fmla="*/ 1179469 h 6172200"/>
              <a:gd name="connsiteX75" fmla="*/ 1240972 w 5926499"/>
              <a:gd name="connsiteY75" fmla="*/ 1179469 h 6172200"/>
              <a:gd name="connsiteX76" fmla="*/ 1240972 w 5926499"/>
              <a:gd name="connsiteY76" fmla="*/ 1024346 h 6172200"/>
              <a:gd name="connsiteX77" fmla="*/ 2051188 w 5926499"/>
              <a:gd name="connsiteY77" fmla="*/ 1024346 h 6172200"/>
              <a:gd name="connsiteX78" fmla="*/ 2051188 w 5926499"/>
              <a:gd name="connsiteY78" fmla="*/ 828402 h 6172200"/>
              <a:gd name="connsiteX79" fmla="*/ 1240972 w 5926499"/>
              <a:gd name="connsiteY79" fmla="*/ 828402 h 6172200"/>
              <a:gd name="connsiteX80" fmla="*/ 1240972 w 5926499"/>
              <a:gd name="connsiteY80" fmla="*/ 695597 h 6172200"/>
              <a:gd name="connsiteX81" fmla="*/ 579440 w 5926499"/>
              <a:gd name="connsiteY81" fmla="*/ 695597 h 6172200"/>
              <a:gd name="connsiteX82" fmla="*/ 579440 w 5926499"/>
              <a:gd name="connsiteY82" fmla="*/ 504009 h 6172200"/>
              <a:gd name="connsiteX83" fmla="*/ 1240972 w 5926499"/>
              <a:gd name="connsiteY83" fmla="*/ 504009 h 6172200"/>
              <a:gd name="connsiteX84" fmla="*/ 1240972 w 5926499"/>
              <a:gd name="connsiteY84" fmla="*/ 447943 h 6172200"/>
              <a:gd name="connsiteX85" fmla="*/ 977276 w 5926499"/>
              <a:gd name="connsiteY85" fmla="*/ 447943 h 6172200"/>
              <a:gd name="connsiteX86" fmla="*/ 977276 w 5926499"/>
              <a:gd name="connsiteY86" fmla="*/ 370656 h 6172200"/>
              <a:gd name="connsiteX87" fmla="*/ 1240972 w 5926499"/>
              <a:gd name="connsiteY87" fmla="*/ 370656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5926499" h="6172200">
                <a:moveTo>
                  <a:pt x="1240972" y="0"/>
                </a:moveTo>
                <a:lnTo>
                  <a:pt x="5926499" y="0"/>
                </a:lnTo>
                <a:lnTo>
                  <a:pt x="5926499" y="6172200"/>
                </a:lnTo>
                <a:lnTo>
                  <a:pt x="1240972" y="6172200"/>
                </a:lnTo>
                <a:lnTo>
                  <a:pt x="1240972" y="6015988"/>
                </a:lnTo>
                <a:lnTo>
                  <a:pt x="92399" y="6015988"/>
                </a:lnTo>
                <a:lnTo>
                  <a:pt x="92399" y="5938701"/>
                </a:lnTo>
                <a:lnTo>
                  <a:pt x="1240972" y="5938701"/>
                </a:lnTo>
                <a:lnTo>
                  <a:pt x="1240972" y="5859778"/>
                </a:lnTo>
                <a:lnTo>
                  <a:pt x="497028" y="5859778"/>
                </a:lnTo>
                <a:lnTo>
                  <a:pt x="497028" y="5668190"/>
                </a:lnTo>
                <a:lnTo>
                  <a:pt x="1240972" y="5668190"/>
                </a:lnTo>
                <a:lnTo>
                  <a:pt x="1240972" y="5589267"/>
                </a:lnTo>
                <a:lnTo>
                  <a:pt x="2775704" y="5589267"/>
                </a:lnTo>
                <a:lnTo>
                  <a:pt x="2775704" y="5511980"/>
                </a:lnTo>
                <a:lnTo>
                  <a:pt x="1240972" y="5511980"/>
                </a:lnTo>
                <a:lnTo>
                  <a:pt x="1240972" y="5222694"/>
                </a:lnTo>
                <a:lnTo>
                  <a:pt x="2993421" y="5222694"/>
                </a:lnTo>
                <a:lnTo>
                  <a:pt x="2993421" y="5031107"/>
                </a:lnTo>
                <a:lnTo>
                  <a:pt x="1240972" y="5031107"/>
                </a:lnTo>
                <a:lnTo>
                  <a:pt x="1240972" y="4922382"/>
                </a:lnTo>
                <a:lnTo>
                  <a:pt x="225578" y="4922382"/>
                </a:lnTo>
                <a:lnTo>
                  <a:pt x="225578" y="4845095"/>
                </a:lnTo>
                <a:lnTo>
                  <a:pt x="1240972" y="4845095"/>
                </a:lnTo>
                <a:lnTo>
                  <a:pt x="1240972" y="4721133"/>
                </a:lnTo>
                <a:lnTo>
                  <a:pt x="2181818" y="4721133"/>
                </a:lnTo>
                <a:lnTo>
                  <a:pt x="2181818" y="4655818"/>
                </a:lnTo>
                <a:lnTo>
                  <a:pt x="1240972" y="4655818"/>
                </a:lnTo>
                <a:lnTo>
                  <a:pt x="1240972" y="4516481"/>
                </a:lnTo>
                <a:lnTo>
                  <a:pt x="497028" y="4516481"/>
                </a:lnTo>
                <a:lnTo>
                  <a:pt x="497028" y="4439194"/>
                </a:lnTo>
                <a:lnTo>
                  <a:pt x="1240972" y="4439194"/>
                </a:lnTo>
                <a:lnTo>
                  <a:pt x="1240972" y="4321628"/>
                </a:lnTo>
                <a:lnTo>
                  <a:pt x="2347278" y="4321628"/>
                </a:lnTo>
                <a:lnTo>
                  <a:pt x="2347278" y="4130040"/>
                </a:lnTo>
                <a:lnTo>
                  <a:pt x="1240972" y="4130040"/>
                </a:lnTo>
                <a:lnTo>
                  <a:pt x="1240972" y="3828776"/>
                </a:lnTo>
                <a:lnTo>
                  <a:pt x="2347278" y="3828776"/>
                </a:lnTo>
                <a:lnTo>
                  <a:pt x="2347278" y="3751489"/>
                </a:lnTo>
                <a:lnTo>
                  <a:pt x="1240972" y="3751489"/>
                </a:lnTo>
                <a:lnTo>
                  <a:pt x="1240972" y="3567249"/>
                </a:lnTo>
                <a:lnTo>
                  <a:pt x="544605" y="3567249"/>
                </a:lnTo>
                <a:lnTo>
                  <a:pt x="544605" y="3279866"/>
                </a:lnTo>
                <a:lnTo>
                  <a:pt x="1240972" y="3279866"/>
                </a:lnTo>
                <a:lnTo>
                  <a:pt x="1240972" y="3141069"/>
                </a:lnTo>
                <a:lnTo>
                  <a:pt x="0" y="3141069"/>
                </a:lnTo>
                <a:lnTo>
                  <a:pt x="0" y="3063782"/>
                </a:lnTo>
                <a:lnTo>
                  <a:pt x="1240972" y="3063782"/>
                </a:lnTo>
                <a:lnTo>
                  <a:pt x="1240972" y="2942953"/>
                </a:lnTo>
                <a:lnTo>
                  <a:pt x="343464" y="2942953"/>
                </a:lnTo>
                <a:lnTo>
                  <a:pt x="343464" y="2865666"/>
                </a:lnTo>
                <a:lnTo>
                  <a:pt x="1240972" y="2865666"/>
                </a:lnTo>
                <a:lnTo>
                  <a:pt x="1240972" y="2770414"/>
                </a:lnTo>
                <a:lnTo>
                  <a:pt x="2020709" y="2770414"/>
                </a:lnTo>
                <a:lnTo>
                  <a:pt x="2020709" y="2705099"/>
                </a:lnTo>
                <a:lnTo>
                  <a:pt x="1240972" y="2705099"/>
                </a:lnTo>
                <a:lnTo>
                  <a:pt x="1240972" y="2453364"/>
                </a:lnTo>
                <a:lnTo>
                  <a:pt x="2113162" y="2453364"/>
                </a:lnTo>
                <a:lnTo>
                  <a:pt x="2113162" y="2261777"/>
                </a:lnTo>
                <a:lnTo>
                  <a:pt x="1240972" y="2261777"/>
                </a:lnTo>
                <a:lnTo>
                  <a:pt x="1240972" y="2065018"/>
                </a:lnTo>
                <a:lnTo>
                  <a:pt x="544605" y="2065018"/>
                </a:lnTo>
                <a:lnTo>
                  <a:pt x="544605" y="1999703"/>
                </a:lnTo>
                <a:lnTo>
                  <a:pt x="1240972" y="1999703"/>
                </a:lnTo>
                <a:lnTo>
                  <a:pt x="1240972" y="1794507"/>
                </a:lnTo>
                <a:lnTo>
                  <a:pt x="2587402" y="1794507"/>
                </a:lnTo>
                <a:lnTo>
                  <a:pt x="2587402" y="1717220"/>
                </a:lnTo>
                <a:lnTo>
                  <a:pt x="1240972" y="1717220"/>
                </a:lnTo>
                <a:lnTo>
                  <a:pt x="1240972" y="1582782"/>
                </a:lnTo>
                <a:lnTo>
                  <a:pt x="191589" y="1582782"/>
                </a:lnTo>
                <a:lnTo>
                  <a:pt x="191589" y="1391193"/>
                </a:lnTo>
                <a:lnTo>
                  <a:pt x="1240972" y="1391193"/>
                </a:lnTo>
                <a:lnTo>
                  <a:pt x="1240972" y="1256756"/>
                </a:lnTo>
                <a:lnTo>
                  <a:pt x="2981203" y="1256756"/>
                </a:lnTo>
                <a:lnTo>
                  <a:pt x="2981203" y="1179469"/>
                </a:lnTo>
                <a:lnTo>
                  <a:pt x="1240972" y="1179469"/>
                </a:lnTo>
                <a:lnTo>
                  <a:pt x="1240972" y="1024346"/>
                </a:lnTo>
                <a:lnTo>
                  <a:pt x="2051188" y="1024346"/>
                </a:lnTo>
                <a:lnTo>
                  <a:pt x="2051188" y="828402"/>
                </a:lnTo>
                <a:lnTo>
                  <a:pt x="1240972" y="828402"/>
                </a:lnTo>
                <a:lnTo>
                  <a:pt x="1240972" y="695597"/>
                </a:lnTo>
                <a:lnTo>
                  <a:pt x="579440" y="695597"/>
                </a:lnTo>
                <a:lnTo>
                  <a:pt x="579440" y="504009"/>
                </a:lnTo>
                <a:lnTo>
                  <a:pt x="1240972" y="504009"/>
                </a:lnTo>
                <a:lnTo>
                  <a:pt x="1240972" y="447943"/>
                </a:lnTo>
                <a:lnTo>
                  <a:pt x="977276" y="447943"/>
                </a:lnTo>
                <a:lnTo>
                  <a:pt x="977276" y="370656"/>
                </a:lnTo>
                <a:lnTo>
                  <a:pt x="1240972" y="3706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7">
            <a:extLst>
              <a:ext uri="{FF2B5EF4-FFF2-40B4-BE49-F238E27FC236}">
                <a16:creationId xmlns="" xmlns:a16="http://schemas.microsoft.com/office/drawing/2014/main" id="{A247CFD5-A527-42E9-9A1D-7256EE24AE7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58418" y="2"/>
            <a:ext cx="6533583" cy="6857999"/>
          </a:xfrm>
          <a:custGeom>
            <a:avLst/>
            <a:gdLst>
              <a:gd name="connsiteX0" fmla="*/ 2592666 w 6533583"/>
              <a:gd name="connsiteY0" fmla="*/ 0 h 6857999"/>
              <a:gd name="connsiteX1" fmla="*/ 6533583 w 6533583"/>
              <a:gd name="connsiteY1" fmla="*/ 0 h 6857999"/>
              <a:gd name="connsiteX2" fmla="*/ 6533583 w 6533583"/>
              <a:gd name="connsiteY2" fmla="*/ 1085634 h 6857999"/>
              <a:gd name="connsiteX3" fmla="*/ 4351340 w 6533583"/>
              <a:gd name="connsiteY3" fmla="*/ 6857999 h 6857999"/>
              <a:gd name="connsiteX4" fmla="*/ 0 w 6533583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3583" h="6857999">
                <a:moveTo>
                  <a:pt x="2592666" y="0"/>
                </a:moveTo>
                <a:lnTo>
                  <a:pt x="6533583" y="0"/>
                </a:lnTo>
                <a:lnTo>
                  <a:pt x="6533583" y="1085634"/>
                </a:lnTo>
                <a:lnTo>
                  <a:pt x="4351340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1B953A2-1280-43A2-971F-52F369FC529E}"/>
              </a:ext>
            </a:extLst>
          </p:cNvPr>
          <p:cNvSpPr/>
          <p:nvPr userDrawn="1"/>
        </p:nvSpPr>
        <p:spPr>
          <a:xfrm>
            <a:off x="-3" y="-1"/>
            <a:ext cx="12192003" cy="35550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15904462-1962-43CF-B3A5-72AC0978C97F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5100846" y="1934706"/>
            <a:ext cx="2997472" cy="410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="" xmlns:a16="http://schemas.microsoft.com/office/drawing/2014/main" id="{AD6C93BA-F12A-47BA-9075-666D41862635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8480425" y="1934706"/>
            <a:ext cx="2997472" cy="410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ECA5DA5D-7E69-4BFD-88A9-3FBB40DC9E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959504D-5FA5-4684-9F7B-086950A54AA7}"/>
              </a:ext>
            </a:extLst>
          </p:cNvPr>
          <p:cNvSpPr/>
          <p:nvPr userDrawn="1"/>
        </p:nvSpPr>
        <p:spPr>
          <a:xfrm>
            <a:off x="0" y="0"/>
            <a:ext cx="43218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="" xmlns:a16="http://schemas.microsoft.com/office/drawing/2014/main" id="{7D5C7C0A-FA85-431D-B075-FE39CF9B00A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197030" y="414070"/>
            <a:ext cx="2249607" cy="1780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="" xmlns:a16="http://schemas.microsoft.com/office/drawing/2014/main" id="{648B487E-554B-4761-A849-121182AF1CFF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197030" y="2548389"/>
            <a:ext cx="2249607" cy="1780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="" xmlns:a16="http://schemas.microsoft.com/office/drawing/2014/main" id="{935D81BA-962D-4020-9DE9-4F4858BF7EE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197030" y="4682708"/>
            <a:ext cx="2249607" cy="1780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C114F5EF-8E95-466A-A02E-7D423CA74303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535992" y="0"/>
            <a:ext cx="7656008" cy="6871547"/>
          </a:xfrm>
          <a:custGeom>
            <a:avLst/>
            <a:gdLst>
              <a:gd name="connsiteX0" fmla="*/ 7099553 w 7656008"/>
              <a:gd name="connsiteY0" fmla="*/ 1 h 6871547"/>
              <a:gd name="connsiteX1" fmla="*/ 7656008 w 7656008"/>
              <a:gd name="connsiteY1" fmla="*/ 1 h 6871547"/>
              <a:gd name="connsiteX2" fmla="*/ 7656008 w 7656008"/>
              <a:gd name="connsiteY2" fmla="*/ 6858001 h 6871547"/>
              <a:gd name="connsiteX3" fmla="*/ 7090045 w 7656008"/>
              <a:gd name="connsiteY3" fmla="*/ 6858001 h 6871547"/>
              <a:gd name="connsiteX4" fmla="*/ 3665798 w 7656008"/>
              <a:gd name="connsiteY4" fmla="*/ 3433756 h 6871547"/>
              <a:gd name="connsiteX5" fmla="*/ 3440540 w 7656008"/>
              <a:gd name="connsiteY5" fmla="*/ 0 h 6871547"/>
              <a:gd name="connsiteX6" fmla="*/ 6881081 w 7656008"/>
              <a:gd name="connsiteY6" fmla="*/ 0 h 6871547"/>
              <a:gd name="connsiteX7" fmla="*/ 3440540 w 7656008"/>
              <a:gd name="connsiteY7" fmla="*/ 3440541 h 6871547"/>
              <a:gd name="connsiteX8" fmla="*/ 6871547 w 7656008"/>
              <a:gd name="connsiteY8" fmla="*/ 6871547 h 6871547"/>
              <a:gd name="connsiteX9" fmla="*/ 3431006 w 7656008"/>
              <a:gd name="connsiteY9" fmla="*/ 6871547 h 6871547"/>
              <a:gd name="connsiteX10" fmla="*/ 0 w 7656008"/>
              <a:gd name="connsiteY10" fmla="*/ 3440541 h 6871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56008" h="6871547">
                <a:moveTo>
                  <a:pt x="7099553" y="1"/>
                </a:moveTo>
                <a:lnTo>
                  <a:pt x="7656008" y="1"/>
                </a:lnTo>
                <a:lnTo>
                  <a:pt x="7656008" y="6858001"/>
                </a:lnTo>
                <a:lnTo>
                  <a:pt x="7090045" y="6858001"/>
                </a:lnTo>
                <a:lnTo>
                  <a:pt x="3665798" y="3433756"/>
                </a:lnTo>
                <a:close/>
                <a:moveTo>
                  <a:pt x="3440540" y="0"/>
                </a:moveTo>
                <a:lnTo>
                  <a:pt x="6881081" y="0"/>
                </a:lnTo>
                <a:lnTo>
                  <a:pt x="3440540" y="3440541"/>
                </a:lnTo>
                <a:lnTo>
                  <a:pt x="6871547" y="6871547"/>
                </a:lnTo>
                <a:lnTo>
                  <a:pt x="3431006" y="6871547"/>
                </a:lnTo>
                <a:lnTo>
                  <a:pt x="0" y="344054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29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0839FE96-948C-4D02-A318-34BF5C06D022}"/>
              </a:ext>
            </a:extLst>
          </p:cNvPr>
          <p:cNvGrpSpPr/>
          <p:nvPr userDrawn="1"/>
        </p:nvGrpSpPr>
        <p:grpSpPr>
          <a:xfrm>
            <a:off x="4196676" y="1650757"/>
            <a:ext cx="3798650" cy="2992952"/>
            <a:chOff x="2862987" y="1731312"/>
            <a:chExt cx="3418025" cy="2693058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A645E1A4-4B8A-402C-BA5E-F079FC93D1A9}"/>
                </a:ext>
              </a:extLst>
            </p:cNvPr>
            <p:cNvGrpSpPr/>
            <p:nvPr/>
          </p:nvGrpSpPr>
          <p:grpSpPr>
            <a:xfrm>
              <a:off x="4863456" y="1894632"/>
              <a:ext cx="1417556" cy="2448506"/>
              <a:chOff x="4863456" y="1894632"/>
              <a:chExt cx="1417556" cy="2448506"/>
            </a:xfrm>
          </p:grpSpPr>
          <p:sp>
            <p:nvSpPr>
              <p:cNvPr id="18" name="Rounded Rectangle 21">
                <a:extLst>
                  <a:ext uri="{FF2B5EF4-FFF2-40B4-BE49-F238E27FC236}">
                    <a16:creationId xmlns="" xmlns:a16="http://schemas.microsoft.com/office/drawing/2014/main" id="{234BFB0D-AE35-454E-9E26-3F75637E9029}"/>
                  </a:ext>
                </a:extLst>
              </p:cNvPr>
              <p:cNvSpPr/>
              <p:nvPr userDrawn="1"/>
            </p:nvSpPr>
            <p:spPr>
              <a:xfrm>
                <a:off x="4863456" y="1894632"/>
                <a:ext cx="1417556" cy="2448506"/>
              </a:xfrm>
              <a:prstGeom prst="roundRect">
                <a:avLst>
                  <a:gd name="adj" fmla="val 13580"/>
                </a:avLst>
              </a:prstGeom>
              <a:solidFill>
                <a:srgbClr val="262626"/>
              </a:solidFill>
              <a:ln w="88900">
                <a:noFill/>
              </a:ln>
              <a:effectLst/>
              <a:scene3d>
                <a:camera prst="perspectiveFront"/>
                <a:lightRig rig="threePt" dir="t"/>
              </a:scene3d>
              <a:sp3d prstMaterial="plastic">
                <a:bevelT w="127000" h="50800"/>
                <a:bevelB w="127000" h="254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="" xmlns:a16="http://schemas.microsoft.com/office/drawing/2014/main" id="{729E2443-6E39-4B53-9287-404DB192E749}"/>
                  </a:ext>
                </a:extLst>
              </p:cNvPr>
              <p:cNvSpPr/>
              <p:nvPr userDrawn="1"/>
            </p:nvSpPr>
            <p:spPr>
              <a:xfrm>
                <a:off x="5479028" y="2000031"/>
                <a:ext cx="186408" cy="36001"/>
              </a:xfrm>
              <a:prstGeom prst="rect">
                <a:avLst/>
              </a:prstGeom>
              <a:solidFill>
                <a:srgbClr val="B0B0B0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="" xmlns:a16="http://schemas.microsoft.com/office/drawing/2014/main" id="{CB2779CD-D9E4-4A8A-A3B9-973CEE302EE5}"/>
                  </a:ext>
                </a:extLst>
              </p:cNvPr>
              <p:cNvGrpSpPr/>
              <p:nvPr userDrawn="1"/>
            </p:nvGrpSpPr>
            <p:grpSpPr>
              <a:xfrm>
                <a:off x="5503568" y="4128564"/>
                <a:ext cx="137331" cy="151064"/>
                <a:chOff x="2453209" y="5151638"/>
                <a:chExt cx="191820" cy="211002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="" xmlns:a16="http://schemas.microsoft.com/office/drawing/2014/main" id="{4D871E96-A648-4CC5-96FD-5D1E38E3CBB9}"/>
                    </a:ext>
                  </a:extLst>
                </p:cNvPr>
                <p:cNvSpPr/>
                <p:nvPr userDrawn="1"/>
              </p:nvSpPr>
              <p:spPr>
                <a:xfrm>
                  <a:off x="2453209" y="5151638"/>
                  <a:ext cx="191820" cy="2110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94000"/>
                        <a:lumOff val="6000"/>
                      </a:schemeClr>
                    </a:gs>
                    <a:gs pos="56000">
                      <a:schemeClr val="tx1">
                        <a:lumMod val="65000"/>
                        <a:lumOff val="35000"/>
                      </a:schemeClr>
                    </a:gs>
                    <a:gs pos="91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0">
                  <a:solidFill>
                    <a:srgbClr val="262626"/>
                  </a:solidFill>
                </a:ln>
                <a:scene3d>
                  <a:camera prst="perspectiveFront"/>
                  <a:lightRig rig="threePt" dir="t"/>
                </a:scene3d>
                <a:sp3d>
                  <a:bevelT w="63500" h="12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23" name="Rounded Rectangle 35">
                  <a:extLst>
                    <a:ext uri="{FF2B5EF4-FFF2-40B4-BE49-F238E27FC236}">
                      <a16:creationId xmlns="" xmlns:a16="http://schemas.microsoft.com/office/drawing/2014/main" id="{1110B8B5-BB0B-4491-A462-EC093E27A3D2}"/>
                    </a:ext>
                  </a:extLst>
                </p:cNvPr>
                <p:cNvSpPr/>
                <p:nvPr userDrawn="1"/>
              </p:nvSpPr>
              <p:spPr>
                <a:xfrm>
                  <a:off x="2505251" y="5208531"/>
                  <a:ext cx="87734" cy="97215"/>
                </a:xfrm>
                <a:prstGeom prst="roundRect">
                  <a:avLst/>
                </a:prstGeom>
                <a:solidFill>
                  <a:srgbClr val="737373"/>
                </a:solidFill>
                <a:ln w="6350">
                  <a:solidFill>
                    <a:srgbClr val="B0B0B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</p:grpSp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FA93EA6D-475B-43F2-92C4-8034C0065E34}"/>
                  </a:ext>
                </a:extLst>
              </p:cNvPr>
              <p:cNvSpPr/>
              <p:nvPr/>
            </p:nvSpPr>
            <p:spPr>
              <a:xfrm>
                <a:off x="5361788" y="2104137"/>
                <a:ext cx="839496" cy="196777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="" xmlns:a16="http://schemas.microsoft.com/office/drawing/2014/main" id="{6D26F119-C04D-4ED1-872A-CD553E9A3C2C}"/>
                </a:ext>
              </a:extLst>
            </p:cNvPr>
            <p:cNvGrpSpPr/>
            <p:nvPr/>
          </p:nvGrpSpPr>
          <p:grpSpPr>
            <a:xfrm>
              <a:off x="2862987" y="1894632"/>
              <a:ext cx="1417556" cy="2448506"/>
              <a:chOff x="2862987" y="1894632"/>
              <a:chExt cx="1417556" cy="2448506"/>
            </a:xfrm>
          </p:grpSpPr>
          <p:sp>
            <p:nvSpPr>
              <p:cNvPr id="12" name="Rounded Rectangle 24">
                <a:extLst>
                  <a:ext uri="{FF2B5EF4-FFF2-40B4-BE49-F238E27FC236}">
                    <a16:creationId xmlns="" xmlns:a16="http://schemas.microsoft.com/office/drawing/2014/main" id="{AEB14E91-9ADD-41CC-B34E-545DCAE7CCC7}"/>
                  </a:ext>
                </a:extLst>
              </p:cNvPr>
              <p:cNvSpPr/>
              <p:nvPr userDrawn="1"/>
            </p:nvSpPr>
            <p:spPr>
              <a:xfrm>
                <a:off x="2862987" y="1894632"/>
                <a:ext cx="1417556" cy="2448506"/>
              </a:xfrm>
              <a:prstGeom prst="roundRect">
                <a:avLst>
                  <a:gd name="adj" fmla="val 13580"/>
                </a:avLst>
              </a:prstGeom>
              <a:solidFill>
                <a:srgbClr val="262626"/>
              </a:solidFill>
              <a:ln w="88900">
                <a:noFill/>
              </a:ln>
              <a:effectLst/>
              <a:scene3d>
                <a:camera prst="perspectiveFront"/>
                <a:lightRig rig="threePt" dir="t"/>
              </a:scene3d>
              <a:sp3d prstMaterial="plastic">
                <a:bevelT w="127000" h="50800"/>
                <a:bevelB w="127000" h="254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="" xmlns:a16="http://schemas.microsoft.com/office/drawing/2014/main" id="{AEC13E77-D04D-44A7-9660-15090CC34340}"/>
                  </a:ext>
                </a:extLst>
              </p:cNvPr>
              <p:cNvSpPr/>
              <p:nvPr userDrawn="1"/>
            </p:nvSpPr>
            <p:spPr>
              <a:xfrm>
                <a:off x="3478559" y="2015923"/>
                <a:ext cx="186408" cy="36001"/>
              </a:xfrm>
              <a:prstGeom prst="rect">
                <a:avLst/>
              </a:prstGeom>
              <a:solidFill>
                <a:srgbClr val="B0B0B0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="" xmlns:a16="http://schemas.microsoft.com/office/drawing/2014/main" id="{26F01269-0C7E-48BE-91AA-E4F322B3E96C}"/>
                  </a:ext>
                </a:extLst>
              </p:cNvPr>
              <p:cNvGrpSpPr/>
              <p:nvPr userDrawn="1"/>
            </p:nvGrpSpPr>
            <p:grpSpPr>
              <a:xfrm>
                <a:off x="3503099" y="4128565"/>
                <a:ext cx="137331" cy="151064"/>
                <a:chOff x="2453209" y="5151638"/>
                <a:chExt cx="191820" cy="211002"/>
              </a:xfrm>
            </p:grpSpPr>
            <p:sp>
              <p:nvSpPr>
                <p:cNvPr id="16" name="Oval 15">
                  <a:extLst>
                    <a:ext uri="{FF2B5EF4-FFF2-40B4-BE49-F238E27FC236}">
                      <a16:creationId xmlns="" xmlns:a16="http://schemas.microsoft.com/office/drawing/2014/main" id="{1EF61853-8635-404B-ADC5-A48E16C7C7B7}"/>
                    </a:ext>
                  </a:extLst>
                </p:cNvPr>
                <p:cNvSpPr/>
                <p:nvPr userDrawn="1"/>
              </p:nvSpPr>
              <p:spPr>
                <a:xfrm>
                  <a:off x="2453209" y="5151638"/>
                  <a:ext cx="191820" cy="2110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94000"/>
                        <a:lumOff val="6000"/>
                      </a:schemeClr>
                    </a:gs>
                    <a:gs pos="56000">
                      <a:schemeClr val="tx1">
                        <a:lumMod val="65000"/>
                        <a:lumOff val="35000"/>
                      </a:schemeClr>
                    </a:gs>
                    <a:gs pos="91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0">
                  <a:solidFill>
                    <a:srgbClr val="262626"/>
                  </a:solidFill>
                </a:ln>
                <a:scene3d>
                  <a:camera prst="perspectiveFront"/>
                  <a:lightRig rig="threePt" dir="t"/>
                </a:scene3d>
                <a:sp3d>
                  <a:bevelT w="63500" h="12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17" name="Rounded Rectangle 33">
                  <a:extLst>
                    <a:ext uri="{FF2B5EF4-FFF2-40B4-BE49-F238E27FC236}">
                      <a16:creationId xmlns="" xmlns:a16="http://schemas.microsoft.com/office/drawing/2014/main" id="{5D285D41-2BA6-41FE-B5EE-1641ABF80260}"/>
                    </a:ext>
                  </a:extLst>
                </p:cNvPr>
                <p:cNvSpPr/>
                <p:nvPr userDrawn="1"/>
              </p:nvSpPr>
              <p:spPr>
                <a:xfrm>
                  <a:off x="2505251" y="5208531"/>
                  <a:ext cx="87734" cy="97215"/>
                </a:xfrm>
                <a:prstGeom prst="roundRect">
                  <a:avLst/>
                </a:prstGeom>
                <a:solidFill>
                  <a:srgbClr val="737373"/>
                </a:solidFill>
                <a:ln w="6350">
                  <a:solidFill>
                    <a:srgbClr val="B0B0B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</p:grpSp>
          <p:sp>
            <p:nvSpPr>
              <p:cNvPr id="15" name="Rectangle 14">
                <a:extLst>
                  <a:ext uri="{FF2B5EF4-FFF2-40B4-BE49-F238E27FC236}">
                    <a16:creationId xmlns="" xmlns:a16="http://schemas.microsoft.com/office/drawing/2014/main" id="{132CE450-A1D8-496E-86C1-76864115384F}"/>
                  </a:ext>
                </a:extLst>
              </p:cNvPr>
              <p:cNvSpPr/>
              <p:nvPr/>
            </p:nvSpPr>
            <p:spPr>
              <a:xfrm>
                <a:off x="2958987" y="2104137"/>
                <a:ext cx="839496" cy="196777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CD8D002-4E69-4E03-ABBB-D7BDCDC74044}"/>
                </a:ext>
              </a:extLst>
            </p:cNvPr>
            <p:cNvGrpSpPr/>
            <p:nvPr/>
          </p:nvGrpSpPr>
          <p:grpSpPr>
            <a:xfrm>
              <a:off x="3789598" y="1731312"/>
              <a:ext cx="1559139" cy="2693058"/>
              <a:chOff x="3789598" y="1731312"/>
              <a:chExt cx="1559139" cy="2693058"/>
            </a:xfrm>
          </p:grpSpPr>
          <p:sp>
            <p:nvSpPr>
              <p:cNvPr id="6" name="Rounded Rectangle 27">
                <a:extLst>
                  <a:ext uri="{FF2B5EF4-FFF2-40B4-BE49-F238E27FC236}">
                    <a16:creationId xmlns="" xmlns:a16="http://schemas.microsoft.com/office/drawing/2014/main" id="{9D95B5E0-7E3E-4B81-9E33-1FB1F4C048E4}"/>
                  </a:ext>
                </a:extLst>
              </p:cNvPr>
              <p:cNvSpPr/>
              <p:nvPr userDrawn="1"/>
            </p:nvSpPr>
            <p:spPr>
              <a:xfrm>
                <a:off x="3789598" y="1731312"/>
                <a:ext cx="1559139" cy="2693058"/>
              </a:xfrm>
              <a:prstGeom prst="roundRect">
                <a:avLst>
                  <a:gd name="adj" fmla="val 13580"/>
                </a:avLst>
              </a:prstGeom>
              <a:solidFill>
                <a:srgbClr val="262626"/>
              </a:solidFill>
              <a:ln w="88900">
                <a:noFill/>
              </a:ln>
              <a:effectLst/>
              <a:scene3d>
                <a:camera prst="perspectiveFront"/>
                <a:lightRig rig="threePt" dir="t"/>
              </a:scene3d>
              <a:sp3d prstMaterial="plastic">
                <a:bevelT w="127000" h="50800"/>
                <a:bevelB w="127000" h="254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2449C468-B9C8-4394-85B6-AA18557890BC}"/>
                  </a:ext>
                </a:extLst>
              </p:cNvPr>
              <p:cNvSpPr/>
              <p:nvPr userDrawn="1"/>
            </p:nvSpPr>
            <p:spPr>
              <a:xfrm>
                <a:off x="4475963" y="1858631"/>
                <a:ext cx="186408" cy="36001"/>
              </a:xfrm>
              <a:prstGeom prst="rect">
                <a:avLst/>
              </a:prstGeom>
              <a:solidFill>
                <a:srgbClr val="B0B0B0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="" xmlns:a16="http://schemas.microsoft.com/office/drawing/2014/main" id="{AC6058DD-1ED3-4501-9CCC-CB6E96E23A01}"/>
                  </a:ext>
                </a:extLst>
              </p:cNvPr>
              <p:cNvGrpSpPr/>
              <p:nvPr userDrawn="1"/>
            </p:nvGrpSpPr>
            <p:grpSpPr>
              <a:xfrm>
                <a:off x="4493644" y="4176986"/>
                <a:ext cx="151047" cy="166152"/>
                <a:chOff x="2453209" y="5151638"/>
                <a:chExt cx="191820" cy="211002"/>
              </a:xfrm>
            </p:grpSpPr>
            <p:sp>
              <p:nvSpPr>
                <p:cNvPr id="10" name="Oval 9">
                  <a:extLst>
                    <a:ext uri="{FF2B5EF4-FFF2-40B4-BE49-F238E27FC236}">
                      <a16:creationId xmlns="" xmlns:a16="http://schemas.microsoft.com/office/drawing/2014/main" id="{46A4412E-B4A1-4BB0-81D5-13B7EB853614}"/>
                    </a:ext>
                  </a:extLst>
                </p:cNvPr>
                <p:cNvSpPr/>
                <p:nvPr userDrawn="1"/>
              </p:nvSpPr>
              <p:spPr>
                <a:xfrm>
                  <a:off x="2453209" y="5151638"/>
                  <a:ext cx="191820" cy="2110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94000"/>
                        <a:lumOff val="6000"/>
                      </a:schemeClr>
                    </a:gs>
                    <a:gs pos="56000">
                      <a:schemeClr val="tx1">
                        <a:lumMod val="65000"/>
                        <a:lumOff val="35000"/>
                      </a:schemeClr>
                    </a:gs>
                    <a:gs pos="91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0">
                  <a:solidFill>
                    <a:srgbClr val="262626"/>
                  </a:solidFill>
                </a:ln>
                <a:scene3d>
                  <a:camera prst="perspectiveFront"/>
                  <a:lightRig rig="threePt" dir="t"/>
                </a:scene3d>
                <a:sp3d>
                  <a:bevelT w="63500" h="12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11" name="Rounded Rectangle 31">
                  <a:extLst>
                    <a:ext uri="{FF2B5EF4-FFF2-40B4-BE49-F238E27FC236}">
                      <a16:creationId xmlns="" xmlns:a16="http://schemas.microsoft.com/office/drawing/2014/main" id="{6D2B3A01-9BD1-4BE8-9984-E4BD5D56314C}"/>
                    </a:ext>
                  </a:extLst>
                </p:cNvPr>
                <p:cNvSpPr/>
                <p:nvPr userDrawn="1"/>
              </p:nvSpPr>
              <p:spPr>
                <a:xfrm>
                  <a:off x="2505251" y="5208531"/>
                  <a:ext cx="87734" cy="97215"/>
                </a:xfrm>
                <a:prstGeom prst="roundRect">
                  <a:avLst/>
                </a:prstGeom>
                <a:solidFill>
                  <a:srgbClr val="737373"/>
                </a:solidFill>
                <a:ln w="6350">
                  <a:solidFill>
                    <a:srgbClr val="B0B0B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</p:grpSp>
          <p:sp>
            <p:nvSpPr>
              <p:cNvPr id="9" name="Rectangle 8">
                <a:extLst>
                  <a:ext uri="{FF2B5EF4-FFF2-40B4-BE49-F238E27FC236}">
                    <a16:creationId xmlns="" xmlns:a16="http://schemas.microsoft.com/office/drawing/2014/main" id="{A51DE70D-3AEA-4A2B-85D1-ECA37A76F9B4}"/>
                  </a:ext>
                </a:extLst>
              </p:cNvPr>
              <p:cNvSpPr/>
              <p:nvPr/>
            </p:nvSpPr>
            <p:spPr>
              <a:xfrm>
                <a:off x="3888524" y="1953447"/>
                <a:ext cx="1370057" cy="216254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24" name="Picture Placeholder 2">
            <a:extLst>
              <a:ext uri="{FF2B5EF4-FFF2-40B4-BE49-F238E27FC236}">
                <a16:creationId xmlns="" xmlns:a16="http://schemas.microsoft.com/office/drawing/2014/main" id="{2C5EF023-4738-48BA-9BA0-15432147C42C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328994" y="1897629"/>
            <a:ext cx="1530045" cy="24033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25" name="Picture Placeholder 2">
            <a:extLst>
              <a:ext uri="{FF2B5EF4-FFF2-40B4-BE49-F238E27FC236}">
                <a16:creationId xmlns="" xmlns:a16="http://schemas.microsoft.com/office/drawing/2014/main" id="{1D4DB218-75D4-4C3B-8DAD-881511FC281C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89755" y="2057745"/>
            <a:ext cx="932980" cy="21942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="" xmlns:a16="http://schemas.microsoft.com/office/drawing/2014/main" id="{D8052B6F-A924-4153-BB7F-B5908337DAA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974022" y="2057745"/>
            <a:ext cx="932980" cy="21942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27" name="Text Placeholder 9">
            <a:extLst>
              <a:ext uri="{FF2B5EF4-FFF2-40B4-BE49-F238E27FC236}">
                <a16:creationId xmlns="" xmlns:a16="http://schemas.microsoft.com/office/drawing/2014/main" id="{BBE65526-7A64-4541-9EE3-A02D25575F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9" r:id="rId15"/>
    <p:sldLayoutId id="2147483687" r:id="rId16"/>
    <p:sldLayoutId id="2147483671" r:id="rId17"/>
    <p:sldLayoutId id="2147483672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madhaniyah@darmajaya.ac.id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/>
            <a:extLst>
              <a:ext uri="{FF2B5EF4-FFF2-40B4-BE49-F238E27FC236}">
                <a16:creationId xmlns="" xmlns:a16="http://schemas.microsoft.com/office/drawing/2014/main" id="{65EB7FFB-6FB1-480A-A898-65150C03087A}"/>
              </a:ext>
            </a:extLst>
          </p:cNvPr>
          <p:cNvSpPr txBox="1"/>
          <p:nvPr/>
        </p:nvSpPr>
        <p:spPr>
          <a:xfrm>
            <a:off x="-1417" y="5592651"/>
            <a:ext cx="12192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cs typeface="Arial" pitchFamily="34" charset="0"/>
                <a:hlinkClick r:id="rId3"/>
              </a:rPr>
              <a:t>Ramadhaniyah@darmajaya.ac.id</a:t>
            </a:r>
            <a:endParaRPr lang="en-US" altLang="ko-KR" sz="1000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altLang="ko-KR" sz="1000" dirty="0" smtClean="0">
                <a:solidFill>
                  <a:schemeClr val="bg1"/>
                </a:solidFill>
                <a:cs typeface="Arial" pitchFamily="34" charset="0"/>
              </a:rPr>
              <a:t>HP. 081273227680</a:t>
            </a:r>
            <a:endParaRPr lang="ko-KR" altLang="en-US" sz="1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3B4C724-0776-4328-8F0A-B72DA1579537}"/>
              </a:ext>
            </a:extLst>
          </p:cNvPr>
          <p:cNvSpPr txBox="1"/>
          <p:nvPr/>
        </p:nvSpPr>
        <p:spPr>
          <a:xfrm>
            <a:off x="-1417" y="3959657"/>
            <a:ext cx="12192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+mj-lt"/>
              </a:rPr>
              <a:t>AKUNTANSI KEUANGAN LANJUTAN</a:t>
            </a:r>
            <a:endParaRPr lang="ko-KR" altLang="en-US" sz="5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B6167FF-AD5E-41E4-8385-3024DC936CF2}"/>
              </a:ext>
            </a:extLst>
          </p:cNvPr>
          <p:cNvSpPr txBox="1"/>
          <p:nvPr/>
        </p:nvSpPr>
        <p:spPr>
          <a:xfrm>
            <a:off x="0" y="5047991"/>
            <a:ext cx="12192000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 smtClean="0">
                <a:solidFill>
                  <a:schemeClr val="bg1"/>
                </a:solidFill>
                <a:cs typeface="Arial" pitchFamily="34" charset="0"/>
              </a:rPr>
              <a:t>RIEKA RAMADHANIYAH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9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Pentagon 4">
            <a:extLst>
              <a:ext uri="{FF2B5EF4-FFF2-40B4-BE49-F238E27FC236}">
                <a16:creationId xmlns="" xmlns:a16="http://schemas.microsoft.com/office/drawing/2014/main" id="{AA86AF38-A1B4-4568-9668-3015D44F843E}"/>
              </a:ext>
            </a:extLst>
          </p:cNvPr>
          <p:cNvSpPr/>
          <p:nvPr/>
        </p:nvSpPr>
        <p:spPr>
          <a:xfrm flipH="1">
            <a:off x="6400800" y="0"/>
            <a:ext cx="5791200" cy="6857999"/>
          </a:xfrm>
          <a:prstGeom prst="homePlate">
            <a:avLst>
              <a:gd name="adj" fmla="val 31849"/>
            </a:avLst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Pentagon 17">
            <a:extLst>
              <a:ext uri="{FF2B5EF4-FFF2-40B4-BE49-F238E27FC236}">
                <a16:creationId xmlns="" xmlns:a16="http://schemas.microsoft.com/office/drawing/2014/main" id="{87D8D70F-9BD6-47BC-B1D7-FB4FA94199ED}"/>
              </a:ext>
            </a:extLst>
          </p:cNvPr>
          <p:cNvSpPr/>
          <p:nvPr/>
        </p:nvSpPr>
        <p:spPr>
          <a:xfrm flipH="1">
            <a:off x="6400800" y="1028587"/>
            <a:ext cx="5791200" cy="1798318"/>
          </a:xfrm>
          <a:prstGeom prst="homePlate">
            <a:avLst>
              <a:gd name="adj" fmla="val 26820"/>
            </a:avLst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0C455B2A-3D1B-4F98-ACA5-C72C064015F6}"/>
              </a:ext>
            </a:extLst>
          </p:cNvPr>
          <p:cNvGrpSpPr/>
          <p:nvPr/>
        </p:nvGrpSpPr>
        <p:grpSpPr>
          <a:xfrm>
            <a:off x="7260293" y="1142916"/>
            <a:ext cx="4743634" cy="3477049"/>
            <a:chOff x="6665486" y="-84228"/>
            <a:chExt cx="4777152" cy="3477049"/>
          </a:xfrm>
        </p:grpSpPr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5CF5BDA4-10C7-46A6-AC30-523A3FC438AC}"/>
                </a:ext>
              </a:extLst>
            </p:cNvPr>
            <p:cNvSpPr txBox="1"/>
            <p:nvPr/>
          </p:nvSpPr>
          <p:spPr>
            <a:xfrm>
              <a:off x="6665486" y="-84228"/>
              <a:ext cx="4777152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48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KONTRAK KULIAH</a:t>
              </a:r>
              <a:endParaRPr lang="ko-KR" altLang="en-US" sz="48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C062103B-F514-4BE9-B5B2-C13878D2FE7C}"/>
                </a:ext>
              </a:extLst>
            </p:cNvPr>
            <p:cNvSpPr txBox="1"/>
            <p:nvPr/>
          </p:nvSpPr>
          <p:spPr>
            <a:xfrm>
              <a:off x="6665542" y="1863876"/>
              <a:ext cx="4777096" cy="152894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457200" indent="-457200">
                <a:buAutoNum type="arabicPeriod"/>
              </a:pPr>
              <a:r>
                <a:rPr lang="en-US" altLang="ko-KR" sz="1867" dirty="0" smtClean="0">
                  <a:solidFill>
                    <a:schemeClr val="bg1"/>
                  </a:solidFill>
                  <a:cs typeface="Arial" pitchFamily="34" charset="0"/>
                </a:rPr>
                <a:t>ABSEN</a:t>
              </a:r>
            </a:p>
            <a:p>
              <a:pPr marL="457200" indent="-457200">
                <a:buAutoNum type="arabicPeriod"/>
              </a:pPr>
              <a:r>
                <a:rPr lang="en-US" altLang="ko-KR" sz="1867" dirty="0" smtClean="0">
                  <a:solidFill>
                    <a:schemeClr val="bg1"/>
                  </a:solidFill>
                  <a:cs typeface="Arial" pitchFamily="34" charset="0"/>
                </a:rPr>
                <a:t>RPS</a:t>
              </a:r>
            </a:p>
            <a:p>
              <a:pPr marL="457200" indent="-457200">
                <a:buAutoNum type="arabicPeriod"/>
              </a:pPr>
              <a:r>
                <a:rPr lang="en-US" altLang="ko-KR" sz="1867" dirty="0" smtClean="0">
                  <a:solidFill>
                    <a:schemeClr val="bg1"/>
                  </a:solidFill>
                  <a:cs typeface="Arial" pitchFamily="34" charset="0"/>
                </a:rPr>
                <a:t>TATA TERTIB KELAS</a:t>
              </a:r>
            </a:p>
            <a:p>
              <a:pPr marL="457200" indent="-457200">
                <a:buAutoNum type="arabicPeriod"/>
              </a:pPr>
              <a:r>
                <a:rPr lang="en-US" altLang="ko-KR" sz="1867" dirty="0" smtClean="0">
                  <a:solidFill>
                    <a:schemeClr val="bg1"/>
                  </a:solidFill>
                  <a:cs typeface="Arial" pitchFamily="34" charset="0"/>
                </a:rPr>
                <a:t>TUGAS</a:t>
              </a:r>
              <a:endParaRPr lang="en-US" altLang="ko-KR" sz="1867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457200" indent="-457200">
                <a:buAutoNum type="arabicPeriod"/>
              </a:pPr>
              <a:r>
                <a:rPr lang="en-US" altLang="ko-KR" sz="1867" dirty="0" smtClean="0">
                  <a:solidFill>
                    <a:schemeClr val="bg1"/>
                  </a:solidFill>
                  <a:cs typeface="Arial" pitchFamily="34" charset="0"/>
                </a:rPr>
                <a:t>KELOMPOK</a:t>
              </a:r>
              <a:endParaRPr lang="ko-KR" altLang="en-US" sz="1867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549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9831A58-EA36-4EB3-82C9-314EF953980C}"/>
              </a:ext>
            </a:extLst>
          </p:cNvPr>
          <p:cNvSpPr/>
          <p:nvPr/>
        </p:nvSpPr>
        <p:spPr>
          <a:xfrm>
            <a:off x="5696305" y="225434"/>
            <a:ext cx="5883215" cy="621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3C5E9A2-3B9C-4E3B-B34D-5E7D28693D6F}"/>
              </a:ext>
            </a:extLst>
          </p:cNvPr>
          <p:cNvSpPr/>
          <p:nvPr/>
        </p:nvSpPr>
        <p:spPr>
          <a:xfrm>
            <a:off x="5696305" y="1038088"/>
            <a:ext cx="5883215" cy="577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301" y="1794141"/>
            <a:ext cx="5883215" cy="5838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647BDE7-9230-402B-8011-440EE9A48CA6}"/>
              </a:ext>
            </a:extLst>
          </p:cNvPr>
          <p:cNvSpPr txBox="1"/>
          <p:nvPr/>
        </p:nvSpPr>
        <p:spPr>
          <a:xfrm>
            <a:off x="5696306" y="390356"/>
            <a:ext cx="53550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Kombinasi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Bisnis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/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Metode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Akuntansi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(PSAK)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F3C2048-C899-4A41-BAA8-A46C19677FCB}"/>
              </a:ext>
            </a:extLst>
          </p:cNvPr>
          <p:cNvSpPr txBox="1"/>
          <p:nvPr/>
        </p:nvSpPr>
        <p:spPr>
          <a:xfrm>
            <a:off x="5696301" y="1216982"/>
            <a:ext cx="53550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Laporan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Konsolidasi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" name="Group 31">
            <a:extLst>
              <a:ext uri="{FF2B5EF4-FFF2-40B4-BE49-F238E27FC236}">
                <a16:creationId xmlns="" xmlns:a16="http://schemas.microsoft.com/office/drawing/2014/main" id="{6F25BABF-BD7B-4A91-94A2-29397ED273CB}"/>
              </a:ext>
            </a:extLst>
          </p:cNvPr>
          <p:cNvGrpSpPr/>
          <p:nvPr/>
        </p:nvGrpSpPr>
        <p:grpSpPr>
          <a:xfrm>
            <a:off x="5696297" y="1910160"/>
            <a:ext cx="5619132" cy="744793"/>
            <a:chOff x="509039" y="4183567"/>
            <a:chExt cx="2190752" cy="744793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4D6E2102-FD59-49C3-A6AB-1520DB0A4C08}"/>
                </a:ext>
              </a:extLst>
            </p:cNvPr>
            <p:cNvSpPr txBox="1"/>
            <p:nvPr/>
          </p:nvSpPr>
          <p:spPr>
            <a:xfrm>
              <a:off x="509039" y="4183567"/>
              <a:ext cx="20877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ko-KR" sz="1400" b="1" dirty="0" err="1" smtClean="0">
                  <a:solidFill>
                    <a:schemeClr val="bg1"/>
                  </a:solidFill>
                  <a:cs typeface="Arial" pitchFamily="34" charset="0"/>
                </a:rPr>
                <a:t>Transaksi</a:t>
              </a:r>
              <a:r>
                <a:rPr lang="en-US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bg1"/>
                  </a:solidFill>
                  <a:cs typeface="Arial" pitchFamily="34" charset="0"/>
                </a:rPr>
                <a:t>antar</a:t>
              </a:r>
              <a:r>
                <a:rPr lang="en-US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 Perusahaan / </a:t>
              </a:r>
              <a:r>
                <a:rPr lang="en-US" altLang="ko-KR" sz="1400" b="1" dirty="0" err="1" smtClean="0">
                  <a:solidFill>
                    <a:schemeClr val="bg1"/>
                  </a:solidFill>
                  <a:cs typeface="Arial" pitchFamily="34" charset="0"/>
                </a:rPr>
                <a:t>Laba</a:t>
              </a:r>
              <a:r>
                <a:rPr lang="en-US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bg1"/>
                  </a:solidFill>
                  <a:cs typeface="Arial" pitchFamily="34" charset="0"/>
                </a:rPr>
                <a:t>antar</a:t>
              </a:r>
              <a:r>
                <a:rPr lang="en-US" altLang="ko-KR" sz="14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bg1"/>
                  </a:solidFill>
                  <a:cs typeface="Arial" pitchFamily="34" charset="0"/>
                </a:rPr>
                <a:t>perusahaan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982A5236-781B-4E47-B608-9F3F130AA671}"/>
                </a:ext>
              </a:extLst>
            </p:cNvPr>
            <p:cNvSpPr txBox="1"/>
            <p:nvPr/>
          </p:nvSpPr>
          <p:spPr>
            <a:xfrm>
              <a:off x="611999" y="4651361"/>
              <a:ext cx="20877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306" y="3224556"/>
            <a:ext cx="5883215" cy="5838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298" y="2557892"/>
            <a:ext cx="5883215" cy="5838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Perusahaan (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305" y="3988307"/>
            <a:ext cx="5883215" cy="5838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Persekutuan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297" y="4733484"/>
            <a:ext cx="5883215" cy="5838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Persekutuan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297" y="5417679"/>
            <a:ext cx="5883215" cy="5838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Likuidasi</a:t>
            </a:r>
            <a:r>
              <a:rPr lang="en-US" dirty="0" smtClean="0"/>
              <a:t> Persekutuan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B368ED0E-3AB0-4507-8866-A3D17A89AD34}"/>
              </a:ext>
            </a:extLst>
          </p:cNvPr>
          <p:cNvSpPr/>
          <p:nvPr/>
        </p:nvSpPr>
        <p:spPr>
          <a:xfrm>
            <a:off x="5696297" y="6185815"/>
            <a:ext cx="5883215" cy="5838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Financial Distress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5780" y="2849799"/>
            <a:ext cx="352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MATERI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10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3FEC2E5-5C85-41AC-B13C-2B8FA9B1C426}"/>
              </a:ext>
            </a:extLst>
          </p:cNvPr>
          <p:cNvSpPr txBox="1"/>
          <p:nvPr/>
        </p:nvSpPr>
        <p:spPr>
          <a:xfrm>
            <a:off x="731520" y="1760822"/>
            <a:ext cx="10584180" cy="553998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TERIMA KASIH</a:t>
            </a:r>
            <a:endParaRPr lang="ko-KR" altLang="en-US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36923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8A047"/>
      </a:accent1>
      <a:accent2>
        <a:srgbClr val="F07C4F"/>
      </a:accent2>
      <a:accent3>
        <a:srgbClr val="F05A59"/>
      </a:accent3>
      <a:accent4>
        <a:srgbClr val="E44088"/>
      </a:accent4>
      <a:accent5>
        <a:srgbClr val="E04088"/>
      </a:accent5>
      <a:accent6>
        <a:srgbClr val="E23FA6"/>
      </a:accent6>
      <a:hlink>
        <a:srgbClr val="FFFFFF"/>
      </a:hlink>
      <a:folHlink>
        <a:srgbClr val="262626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8A047"/>
      </a:accent1>
      <a:accent2>
        <a:srgbClr val="F07C4F"/>
      </a:accent2>
      <a:accent3>
        <a:srgbClr val="F05A59"/>
      </a:accent3>
      <a:accent4>
        <a:srgbClr val="E43E5F"/>
      </a:accent4>
      <a:accent5>
        <a:srgbClr val="E04088"/>
      </a:accent5>
      <a:accent6>
        <a:srgbClr val="E23FA6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8A047"/>
      </a:accent1>
      <a:accent2>
        <a:srgbClr val="F07C4F"/>
      </a:accent2>
      <a:accent3>
        <a:srgbClr val="F05A59"/>
      </a:accent3>
      <a:accent4>
        <a:srgbClr val="E44088"/>
      </a:accent4>
      <a:accent5>
        <a:srgbClr val="E04088"/>
      </a:accent5>
      <a:accent6>
        <a:srgbClr val="E23FA6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3641</TotalTime>
  <Words>56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Unicode MS</vt:lpstr>
      <vt:lpstr>맑은 고딕</vt:lpstr>
      <vt:lpstr>Arial</vt:lpstr>
      <vt:lpstr>Calibri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Microsoft account</cp:lastModifiedBy>
  <cp:revision>74</cp:revision>
  <dcterms:created xsi:type="dcterms:W3CDTF">2020-01-20T05:08:25Z</dcterms:created>
  <dcterms:modified xsi:type="dcterms:W3CDTF">2023-09-27T01:49:34Z</dcterms:modified>
</cp:coreProperties>
</file>