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1"/>
  </p:notesMasterIdLst>
  <p:sldIdLst>
    <p:sldId id="358" r:id="rId4"/>
    <p:sldId id="323" r:id="rId5"/>
    <p:sldId id="324" r:id="rId6"/>
    <p:sldId id="325" r:id="rId7"/>
    <p:sldId id="326" r:id="rId8"/>
    <p:sldId id="327" r:id="rId9"/>
    <p:sldId id="34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52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48" y="65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6378093487113117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chemeClr val="accent2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47-4E69-AC37-9B0FD55E26D2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47-4E69-AC37-9B0FD55E2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E47-4E69-AC37-9B0FD55E2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B2-44B6-A0E4-12D4E86F9BE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B2-44B6-A0E4-12D4E86F9B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B2-44B6-A0E4-12D4E86F9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AA-420F-A52E-9032676E530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AA-420F-A52E-9032676E530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BAA-420F-A52E-9032676E53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815008208964427E-2"/>
          <c:y val="8.0238375749758645E-2"/>
          <c:w val="0.89784690589934457"/>
          <c:h val="0.8439009083281425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76200"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BA-4A1E-A227-10719801EDAC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BA-4A1E-A227-10719801EDA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DBA-4A1E-A227-10719801E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95D3193-6C63-4653-A117-06D3E50573FB}"/>
              </a:ext>
            </a:extLst>
          </p:cNvPr>
          <p:cNvSpPr/>
          <p:nvPr userDrawn="1"/>
        </p:nvSpPr>
        <p:spPr>
          <a:xfrm>
            <a:off x="826852" y="0"/>
            <a:ext cx="4562272" cy="41731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C7413935-246E-41D7-B0BF-6C7AF303412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90281" y="3287949"/>
            <a:ext cx="8874868" cy="292235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3">
            <a:extLst>
              <a:ext uri="{FF2B5EF4-FFF2-40B4-BE49-F238E27FC236}">
                <a16:creationId xmlns:a16="http://schemas.microsoft.com/office/drawing/2014/main" xmlns="" id="{8C9C815E-15D4-48E1-8EBE-7E07C11F17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xmlns="" id="{A247CFD5-A527-42E9-9A1D-7256EE24AE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58418" y="2"/>
            <a:ext cx="6533583" cy="6857999"/>
          </a:xfrm>
          <a:custGeom>
            <a:avLst/>
            <a:gdLst>
              <a:gd name="connsiteX0" fmla="*/ 2592666 w 6533583"/>
              <a:gd name="connsiteY0" fmla="*/ 0 h 6857999"/>
              <a:gd name="connsiteX1" fmla="*/ 6533583 w 6533583"/>
              <a:gd name="connsiteY1" fmla="*/ 0 h 6857999"/>
              <a:gd name="connsiteX2" fmla="*/ 6533583 w 6533583"/>
              <a:gd name="connsiteY2" fmla="*/ 1085634 h 6857999"/>
              <a:gd name="connsiteX3" fmla="*/ 4351340 w 6533583"/>
              <a:gd name="connsiteY3" fmla="*/ 6857999 h 6857999"/>
              <a:gd name="connsiteX4" fmla="*/ 0 w 653358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3583" h="6857999">
                <a:moveTo>
                  <a:pt x="2592666" y="0"/>
                </a:moveTo>
                <a:lnTo>
                  <a:pt x="6533583" y="0"/>
                </a:lnTo>
                <a:lnTo>
                  <a:pt x="6533583" y="1085634"/>
                </a:lnTo>
                <a:lnTo>
                  <a:pt x="435134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1B953A2-1280-43A2-971F-52F369FC529E}"/>
              </a:ext>
            </a:extLst>
          </p:cNvPr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5904462-1962-43CF-B3A5-72AC0978C97F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AD6C93BA-F12A-47BA-9075-666D41862635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ECA5DA5D-7E69-4BFD-88A9-3FBB40DC9E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959504D-5FA5-4684-9F7B-086950A54AA7}"/>
              </a:ext>
            </a:extLst>
          </p:cNvPr>
          <p:cNvSpPr/>
          <p:nvPr userDrawn="1"/>
        </p:nvSpPr>
        <p:spPr>
          <a:xfrm>
            <a:off x="0" y="0"/>
            <a:ext cx="432183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7D5C7C0A-FA85-431D-B075-FE39CF9B00A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197030" y="414070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648B487E-554B-4761-A849-121182AF1CFF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3197030" y="2548389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935D81BA-962D-4020-9DE9-4F4858BF7EE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197030" y="4682708"/>
            <a:ext cx="2249607" cy="17802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114F5EF-8E95-466A-A02E-7D423CA7430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535992" y="0"/>
            <a:ext cx="7656008" cy="6871547"/>
          </a:xfrm>
          <a:custGeom>
            <a:avLst/>
            <a:gdLst>
              <a:gd name="connsiteX0" fmla="*/ 7099553 w 7656008"/>
              <a:gd name="connsiteY0" fmla="*/ 1 h 6871547"/>
              <a:gd name="connsiteX1" fmla="*/ 7656008 w 7656008"/>
              <a:gd name="connsiteY1" fmla="*/ 1 h 6871547"/>
              <a:gd name="connsiteX2" fmla="*/ 7656008 w 7656008"/>
              <a:gd name="connsiteY2" fmla="*/ 6858001 h 6871547"/>
              <a:gd name="connsiteX3" fmla="*/ 7090045 w 7656008"/>
              <a:gd name="connsiteY3" fmla="*/ 6858001 h 6871547"/>
              <a:gd name="connsiteX4" fmla="*/ 3665798 w 7656008"/>
              <a:gd name="connsiteY4" fmla="*/ 3433756 h 6871547"/>
              <a:gd name="connsiteX5" fmla="*/ 3440540 w 7656008"/>
              <a:gd name="connsiteY5" fmla="*/ 0 h 6871547"/>
              <a:gd name="connsiteX6" fmla="*/ 6881081 w 7656008"/>
              <a:gd name="connsiteY6" fmla="*/ 0 h 6871547"/>
              <a:gd name="connsiteX7" fmla="*/ 3440540 w 7656008"/>
              <a:gd name="connsiteY7" fmla="*/ 3440541 h 6871547"/>
              <a:gd name="connsiteX8" fmla="*/ 6871547 w 7656008"/>
              <a:gd name="connsiteY8" fmla="*/ 6871547 h 6871547"/>
              <a:gd name="connsiteX9" fmla="*/ 3431006 w 7656008"/>
              <a:gd name="connsiteY9" fmla="*/ 6871547 h 6871547"/>
              <a:gd name="connsiteX10" fmla="*/ 0 w 7656008"/>
              <a:gd name="connsiteY10" fmla="*/ 3440541 h 687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56008" h="6871547">
                <a:moveTo>
                  <a:pt x="7099553" y="1"/>
                </a:moveTo>
                <a:lnTo>
                  <a:pt x="7656008" y="1"/>
                </a:lnTo>
                <a:lnTo>
                  <a:pt x="7656008" y="6858001"/>
                </a:lnTo>
                <a:lnTo>
                  <a:pt x="7090045" y="6858001"/>
                </a:lnTo>
                <a:lnTo>
                  <a:pt x="3665798" y="3433756"/>
                </a:lnTo>
                <a:close/>
                <a:moveTo>
                  <a:pt x="3440540" y="0"/>
                </a:moveTo>
                <a:lnTo>
                  <a:pt x="6881081" y="0"/>
                </a:lnTo>
                <a:lnTo>
                  <a:pt x="3440540" y="3440541"/>
                </a:lnTo>
                <a:lnTo>
                  <a:pt x="6871547" y="6871547"/>
                </a:lnTo>
                <a:lnTo>
                  <a:pt x="3431006" y="6871547"/>
                </a:lnTo>
                <a:lnTo>
                  <a:pt x="0" y="3440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0839FE96-948C-4D02-A318-34BF5C06D022}"/>
              </a:ext>
            </a:extLst>
          </p:cNvPr>
          <p:cNvGrpSpPr/>
          <p:nvPr userDrawn="1"/>
        </p:nvGrpSpPr>
        <p:grpSpPr>
          <a:xfrm>
            <a:off x="4196676" y="1650757"/>
            <a:ext cx="3798650" cy="2992952"/>
            <a:chOff x="2862987" y="1731312"/>
            <a:chExt cx="3418025" cy="269305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A645E1A4-4B8A-402C-BA5E-F079FC93D1A9}"/>
                </a:ext>
              </a:extLst>
            </p:cNvPr>
            <p:cNvGrpSpPr/>
            <p:nvPr/>
          </p:nvGrpSpPr>
          <p:grpSpPr>
            <a:xfrm>
              <a:off x="4863456" y="1894632"/>
              <a:ext cx="1417556" cy="2448506"/>
              <a:chOff x="4863456" y="1894632"/>
              <a:chExt cx="1417556" cy="2448506"/>
            </a:xfrm>
          </p:grpSpPr>
          <p:sp>
            <p:nvSpPr>
              <p:cNvPr id="18" name="Rounded Rectangle 21">
                <a:extLst>
                  <a:ext uri="{FF2B5EF4-FFF2-40B4-BE49-F238E27FC236}">
                    <a16:creationId xmlns:a16="http://schemas.microsoft.com/office/drawing/2014/main" xmlns="" id="{234BFB0D-AE35-454E-9E26-3F75637E9029}"/>
                  </a:ext>
                </a:extLst>
              </p:cNvPr>
              <p:cNvSpPr/>
              <p:nvPr userDrawn="1"/>
            </p:nvSpPr>
            <p:spPr>
              <a:xfrm>
                <a:off x="4863456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729E2443-6E39-4B53-9287-404DB192E749}"/>
                  </a:ext>
                </a:extLst>
              </p:cNvPr>
              <p:cNvSpPr/>
              <p:nvPr userDrawn="1"/>
            </p:nvSpPr>
            <p:spPr>
              <a:xfrm>
                <a:off x="5479028" y="20000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CB2779CD-D9E4-4A8A-A3B9-973CEE302EE5}"/>
                  </a:ext>
                </a:extLst>
              </p:cNvPr>
              <p:cNvGrpSpPr/>
              <p:nvPr userDrawn="1"/>
            </p:nvGrpSpPr>
            <p:grpSpPr>
              <a:xfrm>
                <a:off x="5503568" y="4128564"/>
                <a:ext cx="137331" cy="151064"/>
                <a:chOff x="2453209" y="5151638"/>
                <a:chExt cx="191820" cy="211002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xmlns="" id="{4D871E96-A648-4CC5-96FD-5D1E38E3CBB9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3" name="Rounded Rectangle 35">
                  <a:extLst>
                    <a:ext uri="{FF2B5EF4-FFF2-40B4-BE49-F238E27FC236}">
                      <a16:creationId xmlns:a16="http://schemas.microsoft.com/office/drawing/2014/main" xmlns="" id="{1110B8B5-BB0B-4491-A462-EC093E27A3D2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FA93EA6D-475B-43F2-92C4-8034C0065E34}"/>
                  </a:ext>
                </a:extLst>
              </p:cNvPr>
              <p:cNvSpPr/>
              <p:nvPr/>
            </p:nvSpPr>
            <p:spPr>
              <a:xfrm>
                <a:off x="5361788" y="2104137"/>
                <a:ext cx="839496" cy="19677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6D26F119-C04D-4ED1-872A-CD553E9A3C2C}"/>
                </a:ext>
              </a:extLst>
            </p:cNvPr>
            <p:cNvGrpSpPr/>
            <p:nvPr/>
          </p:nvGrpSpPr>
          <p:grpSpPr>
            <a:xfrm>
              <a:off x="2862987" y="1894632"/>
              <a:ext cx="1417556" cy="2448506"/>
              <a:chOff x="2862987" y="1894632"/>
              <a:chExt cx="1417556" cy="2448506"/>
            </a:xfrm>
          </p:grpSpPr>
          <p:sp>
            <p:nvSpPr>
              <p:cNvPr id="12" name="Rounded Rectangle 24">
                <a:extLst>
                  <a:ext uri="{FF2B5EF4-FFF2-40B4-BE49-F238E27FC236}">
                    <a16:creationId xmlns:a16="http://schemas.microsoft.com/office/drawing/2014/main" xmlns="" id="{AEB14E91-9ADD-41CC-B34E-545DCAE7CCC7}"/>
                  </a:ext>
                </a:extLst>
              </p:cNvPr>
              <p:cNvSpPr/>
              <p:nvPr userDrawn="1"/>
            </p:nvSpPr>
            <p:spPr>
              <a:xfrm>
                <a:off x="2862987" y="1894632"/>
                <a:ext cx="1417556" cy="244850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AEC13E77-D04D-44A7-9660-15090CC34340}"/>
                  </a:ext>
                </a:extLst>
              </p:cNvPr>
              <p:cNvSpPr/>
              <p:nvPr userDrawn="1"/>
            </p:nvSpPr>
            <p:spPr>
              <a:xfrm>
                <a:off x="3478559" y="2015923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26F01269-0C7E-48BE-91AA-E4F322B3E96C}"/>
                  </a:ext>
                </a:extLst>
              </p:cNvPr>
              <p:cNvGrpSpPr/>
              <p:nvPr userDrawn="1"/>
            </p:nvGrpSpPr>
            <p:grpSpPr>
              <a:xfrm>
                <a:off x="3503099" y="4128565"/>
                <a:ext cx="137331" cy="151064"/>
                <a:chOff x="2453209" y="5151638"/>
                <a:chExt cx="191820" cy="211002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xmlns="" id="{1EF61853-8635-404B-ADC5-A48E16C7C7B7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7" name="Rounded Rectangle 33">
                  <a:extLst>
                    <a:ext uri="{FF2B5EF4-FFF2-40B4-BE49-F238E27FC236}">
                      <a16:creationId xmlns:a16="http://schemas.microsoft.com/office/drawing/2014/main" xmlns="" id="{5D285D41-2BA6-41FE-B5EE-1641ABF8026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32CE450-A1D8-496E-86C1-76864115384F}"/>
                  </a:ext>
                </a:extLst>
              </p:cNvPr>
              <p:cNvSpPr/>
              <p:nvPr/>
            </p:nvSpPr>
            <p:spPr>
              <a:xfrm>
                <a:off x="2958987" y="2104137"/>
                <a:ext cx="839496" cy="196777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CD8D002-4E69-4E03-ABBB-D7BDCDC74044}"/>
                </a:ext>
              </a:extLst>
            </p:cNvPr>
            <p:cNvGrpSpPr/>
            <p:nvPr/>
          </p:nvGrpSpPr>
          <p:grpSpPr>
            <a:xfrm>
              <a:off x="3789598" y="1731312"/>
              <a:ext cx="1559139" cy="2693058"/>
              <a:chOff x="3789598" y="1731312"/>
              <a:chExt cx="1559139" cy="2693058"/>
            </a:xfrm>
          </p:grpSpPr>
          <p:sp>
            <p:nvSpPr>
              <p:cNvPr id="6" name="Rounded Rectangle 27">
                <a:extLst>
                  <a:ext uri="{FF2B5EF4-FFF2-40B4-BE49-F238E27FC236}">
                    <a16:creationId xmlns:a16="http://schemas.microsoft.com/office/drawing/2014/main" xmlns="" id="{9D95B5E0-7E3E-4B81-9E33-1FB1F4C048E4}"/>
                  </a:ext>
                </a:extLst>
              </p:cNvPr>
              <p:cNvSpPr/>
              <p:nvPr userDrawn="1"/>
            </p:nvSpPr>
            <p:spPr>
              <a:xfrm>
                <a:off x="3789598" y="1731312"/>
                <a:ext cx="1559139" cy="2693058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2449C468-B9C8-4394-85B6-AA18557890BC}"/>
                  </a:ext>
                </a:extLst>
              </p:cNvPr>
              <p:cNvSpPr/>
              <p:nvPr userDrawn="1"/>
            </p:nvSpPr>
            <p:spPr>
              <a:xfrm>
                <a:off x="4475963" y="1858631"/>
                <a:ext cx="186408" cy="36001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AC6058DD-1ED3-4501-9CCC-CB6E96E23A01}"/>
                  </a:ext>
                </a:extLst>
              </p:cNvPr>
              <p:cNvGrpSpPr/>
              <p:nvPr userDrawn="1"/>
            </p:nvGrpSpPr>
            <p:grpSpPr>
              <a:xfrm>
                <a:off x="4493644" y="4176986"/>
                <a:ext cx="151047" cy="166152"/>
                <a:chOff x="2453209" y="5151638"/>
                <a:chExt cx="191820" cy="21100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xmlns="" id="{46A4412E-B4A1-4BB0-81D5-13B7EB853614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11" name="Rounded Rectangle 31">
                  <a:extLst>
                    <a:ext uri="{FF2B5EF4-FFF2-40B4-BE49-F238E27FC236}">
                      <a16:creationId xmlns:a16="http://schemas.microsoft.com/office/drawing/2014/main" xmlns="" id="{6D2B3A01-9BD1-4BE8-9984-E4BD5D56314C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A51DE70D-3AEA-4A2B-85D1-ECA37A76F9B4}"/>
                  </a:ext>
                </a:extLst>
              </p:cNvPr>
              <p:cNvSpPr/>
              <p:nvPr/>
            </p:nvSpPr>
            <p:spPr>
              <a:xfrm>
                <a:off x="3888524" y="1953447"/>
                <a:ext cx="1370057" cy="216254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xmlns="" id="{2C5EF023-4738-48BA-9BA0-15432147C42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328994" y="1897629"/>
            <a:ext cx="1530045" cy="24033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xmlns="" id="{1D4DB218-75D4-4C3B-8DAD-881511FC281C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89755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xmlns="" id="{D8052B6F-A924-4153-BB7F-B5908337DAA2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74022" y="2057745"/>
            <a:ext cx="932980" cy="219425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xmlns="" id="{BBE65526-7A64-4541-9EE3-A02D25575F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amadhaniyah@darmajaya.ac.id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xmlns="" id="{65EB7FFB-6FB1-480A-A898-65150C03087A}"/>
              </a:ext>
            </a:extLst>
          </p:cNvPr>
          <p:cNvSpPr txBox="1"/>
          <p:nvPr/>
        </p:nvSpPr>
        <p:spPr>
          <a:xfrm>
            <a:off x="-1417" y="5592651"/>
            <a:ext cx="12192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000" dirty="0" smtClean="0">
                <a:solidFill>
                  <a:schemeClr val="bg1"/>
                </a:solidFill>
                <a:cs typeface="Arial" pitchFamily="34" charset="0"/>
                <a:hlinkClick r:id="rId3"/>
              </a:rPr>
              <a:t>Ramadhaniyah@darmajaya.ac.id</a:t>
            </a:r>
            <a:endParaRPr lang="en-US" altLang="ko-KR" sz="1000" dirty="0" smtClean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sz="1000" dirty="0" smtClean="0">
                <a:solidFill>
                  <a:schemeClr val="bg1"/>
                </a:solidFill>
                <a:cs typeface="Arial" pitchFamily="34" charset="0"/>
              </a:rPr>
              <a:t>HP. 081273227680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3B4C724-0776-4328-8F0A-B72DA1579537}"/>
              </a:ext>
            </a:extLst>
          </p:cNvPr>
          <p:cNvSpPr txBox="1"/>
          <p:nvPr/>
        </p:nvSpPr>
        <p:spPr>
          <a:xfrm>
            <a:off x="-1417" y="3959657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KOMBINASI BISNIS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6167FF-AD5E-41E4-8385-3024DC936CF2}"/>
              </a:ext>
            </a:extLst>
          </p:cNvPr>
          <p:cNvSpPr txBox="1"/>
          <p:nvPr/>
        </p:nvSpPr>
        <p:spPr>
          <a:xfrm>
            <a:off x="0" y="5047991"/>
            <a:ext cx="1219200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 smtClean="0">
                <a:solidFill>
                  <a:schemeClr val="bg1"/>
                </a:solidFill>
                <a:cs typeface="Arial" pitchFamily="34" charset="0"/>
              </a:rPr>
              <a:t>RIEKA RAMADHANIYAH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2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DDE5E6-3EC7-4860-A76F-AE4E1BEB53DB}"/>
              </a:ext>
            </a:extLst>
          </p:cNvPr>
          <p:cNvSpPr txBox="1"/>
          <p:nvPr/>
        </p:nvSpPr>
        <p:spPr>
          <a:xfrm>
            <a:off x="5234940" y="79146"/>
            <a:ext cx="621367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MATERI KOMBINASI BISNIS</a:t>
            </a:r>
            <a:endParaRPr lang="en-US" altLang="ko-KR" sz="4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2238"/>
          <a:stretch/>
        </p:blipFill>
        <p:spPr>
          <a:xfrm>
            <a:off x="2651759" y="1920239"/>
            <a:ext cx="9044207" cy="405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E95A57EA-74CF-4432-B1C3-9B15518A2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2905222"/>
              </p:ext>
            </p:extLst>
          </p:nvPr>
        </p:nvGraphicFramePr>
        <p:xfrm>
          <a:off x="6473444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57BBE9A4-03C5-4AAE-B738-13E308EF39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0826006"/>
              </p:ext>
            </p:extLst>
          </p:nvPr>
        </p:nvGraphicFramePr>
        <p:xfrm>
          <a:off x="9193682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DFF62E9-DDAC-454C-8446-84ED1B52943B}"/>
              </a:ext>
            </a:extLst>
          </p:cNvPr>
          <p:cNvGrpSpPr/>
          <p:nvPr/>
        </p:nvGrpSpPr>
        <p:grpSpPr>
          <a:xfrm>
            <a:off x="925074" y="3748647"/>
            <a:ext cx="2160000" cy="2304256"/>
            <a:chOff x="613118" y="3965848"/>
            <a:chExt cx="1779592" cy="2304256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27B35C6-CDBF-4850-8E44-85D17CBB207D}"/>
                </a:ext>
              </a:extLst>
            </p:cNvPr>
            <p:cNvSpPr/>
            <p:nvPr/>
          </p:nvSpPr>
          <p:spPr>
            <a:xfrm>
              <a:off x="613119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30B5CCAC-4A80-4BE3-A483-57AAA8DDEF8C}"/>
                </a:ext>
              </a:extLst>
            </p:cNvPr>
            <p:cNvSpPr/>
            <p:nvPr/>
          </p:nvSpPr>
          <p:spPr>
            <a:xfrm>
              <a:off x="613118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2138ADF-21A3-454F-93F1-3D48DF567581}"/>
              </a:ext>
            </a:extLst>
          </p:cNvPr>
          <p:cNvGrpSpPr/>
          <p:nvPr/>
        </p:nvGrpSpPr>
        <p:grpSpPr>
          <a:xfrm>
            <a:off x="1115278" y="4067709"/>
            <a:ext cx="1779592" cy="1828835"/>
            <a:chOff x="613118" y="4284910"/>
            <a:chExt cx="1779592" cy="18288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3D7E614-CEA5-4E5F-A165-A31110B6508C}"/>
                </a:ext>
              </a:extLst>
            </p:cNvPr>
            <p:cNvSpPr txBox="1"/>
            <p:nvPr/>
          </p:nvSpPr>
          <p:spPr>
            <a:xfrm>
              <a:off x="613118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Motivasi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7BEA815C-5510-42E7-B6EA-B4BD12C618FC}"/>
                </a:ext>
              </a:extLst>
            </p:cNvPr>
            <p:cNvSpPr txBox="1"/>
            <p:nvPr/>
          </p:nvSpPr>
          <p:spPr>
            <a:xfrm>
              <a:off x="613119" y="4544085"/>
              <a:ext cx="17795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Tujuan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Motivasi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Yaitu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membesarkan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bisnis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mengembangkan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besar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maka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investasi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(return) yang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semakin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besar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dari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investasinya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28726162-30C6-4A42-9704-53AF14273E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191123"/>
              </p:ext>
            </p:extLst>
          </p:nvPr>
        </p:nvGraphicFramePr>
        <p:xfrm>
          <a:off x="1032966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29B14F1D-3D83-42F7-9166-F4E7E69F15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331110"/>
              </p:ext>
            </p:extLst>
          </p:nvPr>
        </p:nvGraphicFramePr>
        <p:xfrm>
          <a:off x="3753205" y="1648535"/>
          <a:ext cx="1944216" cy="2068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2E62457-93D7-452C-ADB1-5FD0F90DA992}"/>
              </a:ext>
            </a:extLst>
          </p:cNvPr>
          <p:cNvSpPr txBox="1"/>
          <p:nvPr/>
        </p:nvSpPr>
        <p:spPr>
          <a:xfrm>
            <a:off x="1537022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BB11961-E5D2-4A43-A06B-F36A7ECCAC2F}"/>
              </a:ext>
            </a:extLst>
          </p:cNvPr>
          <p:cNvSpPr txBox="1"/>
          <p:nvPr/>
        </p:nvSpPr>
        <p:spPr>
          <a:xfrm>
            <a:off x="4257261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338C673-02D4-4227-8871-9E833B7D9AB5}"/>
              </a:ext>
            </a:extLst>
          </p:cNvPr>
          <p:cNvGrpSpPr/>
          <p:nvPr/>
        </p:nvGrpSpPr>
        <p:grpSpPr>
          <a:xfrm>
            <a:off x="3645313" y="3748647"/>
            <a:ext cx="2160000" cy="2304256"/>
            <a:chOff x="2701350" y="3965848"/>
            <a:chExt cx="1779592" cy="2304256"/>
          </a:xfrm>
          <a:solidFill>
            <a:schemeClr val="accent3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1C1DCA96-52EC-4CD2-92AC-5B36F2E56082}"/>
                </a:ext>
              </a:extLst>
            </p:cNvPr>
            <p:cNvSpPr/>
            <p:nvPr/>
          </p:nvSpPr>
          <p:spPr>
            <a:xfrm>
              <a:off x="2701351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xmlns="" id="{26E483C1-5149-4A3E-8954-31598517E6F4}"/>
                </a:ext>
              </a:extLst>
            </p:cNvPr>
            <p:cNvSpPr/>
            <p:nvPr/>
          </p:nvSpPr>
          <p:spPr>
            <a:xfrm>
              <a:off x="2701350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525E6547-1419-4763-A04B-DDD032D5880C}"/>
              </a:ext>
            </a:extLst>
          </p:cNvPr>
          <p:cNvGrpSpPr/>
          <p:nvPr/>
        </p:nvGrpSpPr>
        <p:grpSpPr>
          <a:xfrm>
            <a:off x="3835517" y="4067709"/>
            <a:ext cx="1779592" cy="1274838"/>
            <a:chOff x="2701350" y="4284910"/>
            <a:chExt cx="1779592" cy="12748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AEF601D-4BD5-4F08-8C91-3D9AEEE9E7F1}"/>
                </a:ext>
              </a:extLst>
            </p:cNvPr>
            <p:cNvSpPr txBox="1"/>
            <p:nvPr/>
          </p:nvSpPr>
          <p:spPr>
            <a:xfrm>
              <a:off x="2701350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Keuntungan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Kombis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0A0B716A-4400-4873-927E-ADDDEBB857BE}"/>
                </a:ext>
              </a:extLst>
            </p:cNvPr>
            <p:cNvSpPr txBox="1"/>
            <p:nvPr/>
          </p:nvSpPr>
          <p:spPr>
            <a:xfrm>
              <a:off x="2701351" y="4544085"/>
              <a:ext cx="177959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memperoleh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imbal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hasil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lebih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besar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Menghasilkan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sinergi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yaitu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menggabungkan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beberapa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busnis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6ABA7C7-C89B-4E70-8E16-53123D2E4C54}"/>
              </a:ext>
            </a:extLst>
          </p:cNvPr>
          <p:cNvSpPr txBox="1"/>
          <p:nvPr/>
        </p:nvSpPr>
        <p:spPr>
          <a:xfrm>
            <a:off x="6977500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</a:t>
            </a:r>
            <a:r>
              <a:rPr lang="en-US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5A0A59B-7CE7-4DF9-9C11-E13A77BA6239}"/>
              </a:ext>
            </a:extLst>
          </p:cNvPr>
          <p:cNvGrpSpPr/>
          <p:nvPr/>
        </p:nvGrpSpPr>
        <p:grpSpPr>
          <a:xfrm>
            <a:off x="6365552" y="3748647"/>
            <a:ext cx="2160000" cy="2304256"/>
            <a:chOff x="4789582" y="3965848"/>
            <a:chExt cx="1779592" cy="2304256"/>
          </a:xfrm>
          <a:solidFill>
            <a:schemeClr val="accent2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721622D7-96F2-48A3-83A4-FEEE66ECF6B7}"/>
                </a:ext>
              </a:extLst>
            </p:cNvPr>
            <p:cNvSpPr/>
            <p:nvPr/>
          </p:nvSpPr>
          <p:spPr>
            <a:xfrm>
              <a:off x="478958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Rectangle 8">
              <a:extLst>
                <a:ext uri="{FF2B5EF4-FFF2-40B4-BE49-F238E27FC236}">
                  <a16:creationId xmlns:a16="http://schemas.microsoft.com/office/drawing/2014/main" xmlns="" id="{107CD876-58C6-428F-8114-2F05D5F52A3A}"/>
                </a:ext>
              </a:extLst>
            </p:cNvPr>
            <p:cNvSpPr/>
            <p:nvPr/>
          </p:nvSpPr>
          <p:spPr>
            <a:xfrm>
              <a:off x="478958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2E1810E8-4190-4097-B242-B8E77974BF5B}"/>
              </a:ext>
            </a:extLst>
          </p:cNvPr>
          <p:cNvGrpSpPr/>
          <p:nvPr/>
        </p:nvGrpSpPr>
        <p:grpSpPr>
          <a:xfrm>
            <a:off x="6555756" y="3975376"/>
            <a:ext cx="1779592" cy="1921168"/>
            <a:chOff x="4789582" y="4192577"/>
            <a:chExt cx="1779592" cy="19211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D92C75A-F5D0-4059-90DD-AFC7686A3619}"/>
                </a:ext>
              </a:extLst>
            </p:cNvPr>
            <p:cNvSpPr txBox="1"/>
            <p:nvPr/>
          </p:nvSpPr>
          <p:spPr>
            <a:xfrm>
              <a:off x="4789582" y="4192577"/>
              <a:ext cx="177959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Pengembangan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Bisnis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C2BA2F4F-7F0D-4D2C-9ECB-C5300AC001A5}"/>
                </a:ext>
              </a:extLst>
            </p:cNvPr>
            <p:cNvSpPr txBox="1"/>
            <p:nvPr/>
          </p:nvSpPr>
          <p:spPr>
            <a:xfrm>
              <a:off x="4789583" y="4544085"/>
              <a:ext cx="177959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Tunjuannya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membuka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pasar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lebih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luas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menambah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jaringan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produksi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.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Dapat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dilakukan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membeli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mengakuisisi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13F55836-F191-41DF-82DD-C56AB81DB894}"/>
              </a:ext>
            </a:extLst>
          </p:cNvPr>
          <p:cNvSpPr txBox="1"/>
          <p:nvPr/>
        </p:nvSpPr>
        <p:spPr>
          <a:xfrm>
            <a:off x="9697738" y="2421175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90%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89BA38FB-8143-469F-9910-4FD5F6A76840}"/>
              </a:ext>
            </a:extLst>
          </p:cNvPr>
          <p:cNvGrpSpPr/>
          <p:nvPr/>
        </p:nvGrpSpPr>
        <p:grpSpPr>
          <a:xfrm>
            <a:off x="9085790" y="3748647"/>
            <a:ext cx="2160000" cy="2304256"/>
            <a:chOff x="6795502" y="3965848"/>
            <a:chExt cx="1779592" cy="2304256"/>
          </a:xfrm>
          <a:solidFill>
            <a:schemeClr val="accent1"/>
          </a:solidFill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A0BE0DD4-84FA-4A61-8B0B-DDBFCFC91006}"/>
                </a:ext>
              </a:extLst>
            </p:cNvPr>
            <p:cNvSpPr/>
            <p:nvPr/>
          </p:nvSpPr>
          <p:spPr>
            <a:xfrm>
              <a:off x="6795503" y="3965848"/>
              <a:ext cx="1779591" cy="960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Rectangle 8">
              <a:extLst>
                <a:ext uri="{FF2B5EF4-FFF2-40B4-BE49-F238E27FC236}">
                  <a16:creationId xmlns:a16="http://schemas.microsoft.com/office/drawing/2014/main" xmlns="" id="{7B987B36-2CC9-48E9-922A-990FDA6A9360}"/>
                </a:ext>
              </a:extLst>
            </p:cNvPr>
            <p:cNvSpPr/>
            <p:nvPr/>
          </p:nvSpPr>
          <p:spPr>
            <a:xfrm>
              <a:off x="6795502" y="4157869"/>
              <a:ext cx="1779592" cy="2112235"/>
            </a:xfrm>
            <a:custGeom>
              <a:avLst/>
              <a:gdLst/>
              <a:ahLst/>
              <a:cxnLst/>
              <a:rect l="l" t="t" r="r" b="b"/>
              <a:pathLst>
                <a:path w="1597476" h="1584176">
                  <a:moveTo>
                    <a:pt x="0" y="0"/>
                  </a:moveTo>
                  <a:lnTo>
                    <a:pt x="1597475" y="0"/>
                  </a:lnTo>
                  <a:lnTo>
                    <a:pt x="1597475" y="785438"/>
                  </a:lnTo>
                  <a:lnTo>
                    <a:pt x="1597476" y="785438"/>
                  </a:lnTo>
                  <a:lnTo>
                    <a:pt x="1597476" y="1413018"/>
                  </a:lnTo>
                  <a:lnTo>
                    <a:pt x="798738" y="1584176"/>
                  </a:lnTo>
                  <a:lnTo>
                    <a:pt x="0" y="1413018"/>
                  </a:lnTo>
                  <a:lnTo>
                    <a:pt x="0" y="936104"/>
                  </a:lnTo>
                  <a:lnTo>
                    <a:pt x="0" y="7854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A8D4888-4684-418F-AE1A-33E9EE902DD7}"/>
              </a:ext>
            </a:extLst>
          </p:cNvPr>
          <p:cNvGrpSpPr/>
          <p:nvPr/>
        </p:nvGrpSpPr>
        <p:grpSpPr>
          <a:xfrm>
            <a:off x="9275994" y="4067709"/>
            <a:ext cx="1779592" cy="1459504"/>
            <a:chOff x="6795502" y="4284910"/>
            <a:chExt cx="1779592" cy="145950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0609FAE-ECA7-431D-A24A-56E782A1FE38}"/>
                </a:ext>
              </a:extLst>
            </p:cNvPr>
            <p:cNvSpPr txBox="1"/>
            <p:nvPr/>
          </p:nvSpPr>
          <p:spPr>
            <a:xfrm>
              <a:off x="6795502" y="4284910"/>
              <a:ext cx="17795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Asepek</a:t>
              </a:r>
              <a:r>
                <a:rPr lang="en-US" altLang="ko-K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 err="1" smtClean="0">
                  <a:solidFill>
                    <a:schemeClr val="bg1"/>
                  </a:solidFill>
                  <a:cs typeface="Arial" pitchFamily="34" charset="0"/>
                </a:rPr>
                <a:t>Etika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F67DEA04-D5E6-4A4C-96E7-15165086BB58}"/>
                </a:ext>
              </a:extLst>
            </p:cNvPr>
            <p:cNvSpPr txBox="1"/>
            <p:nvPr/>
          </p:nvSpPr>
          <p:spPr>
            <a:xfrm>
              <a:off x="6795503" y="4544085"/>
              <a:ext cx="1779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Perlu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perhatian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terkait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tindakant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idak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etis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dalam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transaksi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kombis.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Untuk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tujuan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Manajemen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Laba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atau</a:t>
              </a:r>
              <a:r>
                <a:rPr lang="en-US" altLang="ko-KR" sz="1200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 smtClean="0">
                  <a:solidFill>
                    <a:schemeClr val="bg1"/>
                  </a:solidFill>
                  <a:cs typeface="Arial" pitchFamily="34" charset="0"/>
                </a:rPr>
                <a:t>pejak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KOMBINASI BISNIS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75618C1-6623-4E13-B00F-D551D3A6642B}"/>
              </a:ext>
            </a:extLst>
          </p:cNvPr>
          <p:cNvGrpSpPr/>
          <p:nvPr/>
        </p:nvGrpSpPr>
        <p:grpSpPr>
          <a:xfrm>
            <a:off x="3771184" y="3047792"/>
            <a:ext cx="8420816" cy="3368971"/>
            <a:chOff x="3927721" y="3552654"/>
            <a:chExt cx="6649598" cy="2660348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xmlns="" id="{66E2AC13-058D-4500-A5B1-0EEA6B5D55F1}"/>
                </a:ext>
              </a:extLst>
            </p:cNvPr>
            <p:cNvSpPr/>
            <p:nvPr/>
          </p:nvSpPr>
          <p:spPr>
            <a:xfrm rot="5400000">
              <a:off x="5317613" y="4824758"/>
              <a:ext cx="714954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xmlns="" id="{62A4F29A-FB8F-467A-98D4-14CA84A0B7BF}"/>
                </a:ext>
              </a:extLst>
            </p:cNvPr>
            <p:cNvSpPr/>
            <p:nvPr/>
          </p:nvSpPr>
          <p:spPr>
            <a:xfrm rot="5400000">
              <a:off x="6483378" y="4314927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xmlns="" id="{823454AD-91A6-4E13-B79C-EEA7C48C7EF0}"/>
                </a:ext>
              </a:extLst>
            </p:cNvPr>
            <p:cNvSpPr/>
            <p:nvPr/>
          </p:nvSpPr>
          <p:spPr>
            <a:xfrm rot="5400000">
              <a:off x="7648283" y="3825836"/>
              <a:ext cx="713232" cy="11649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xmlns="" id="{6C64FDC1-58C0-429F-90E4-5B04CC69A8C3}"/>
                </a:ext>
              </a:extLst>
            </p:cNvPr>
            <p:cNvSpPr/>
            <p:nvPr/>
          </p:nvSpPr>
          <p:spPr>
            <a:xfrm rot="5400000">
              <a:off x="9220789" y="2909356"/>
              <a:ext cx="713232" cy="1999828"/>
            </a:xfrm>
            <a:prstGeom prst="corner">
              <a:avLst>
                <a:gd name="adj1" fmla="val 7692"/>
                <a:gd name="adj2" fmla="val 2968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xmlns="" id="{A4C483C6-A8A4-4C8A-9974-C1930F971256}"/>
                </a:ext>
              </a:extLst>
            </p:cNvPr>
            <p:cNvSpPr/>
            <p:nvPr/>
          </p:nvSpPr>
          <p:spPr>
            <a:xfrm rot="5400000">
              <a:off x="4192979" y="5313333"/>
              <a:ext cx="634411" cy="1164928"/>
            </a:xfrm>
            <a:prstGeom prst="corner">
              <a:avLst>
                <a:gd name="adj1" fmla="val 7692"/>
                <a:gd name="adj2" fmla="val 2968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1F6867-7195-42B1-B21E-103EAAE05FFD}"/>
              </a:ext>
            </a:extLst>
          </p:cNvPr>
          <p:cNvSpPr txBox="1"/>
          <p:nvPr/>
        </p:nvSpPr>
        <p:spPr>
          <a:xfrm>
            <a:off x="5377008" y="5275573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E952D44-6EF8-4617-8598-7F598F4BE060}"/>
              </a:ext>
            </a:extLst>
          </p:cNvPr>
          <p:cNvSpPr txBox="1"/>
          <p:nvPr/>
        </p:nvSpPr>
        <p:spPr>
          <a:xfrm>
            <a:off x="6850221" y="4642580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B64A387-1B60-4AC9-8EFF-AFA179D5F411}"/>
              </a:ext>
            </a:extLst>
          </p:cNvPr>
          <p:cNvSpPr txBox="1"/>
          <p:nvPr/>
        </p:nvSpPr>
        <p:spPr>
          <a:xfrm>
            <a:off x="7838532" y="4694269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CDE4603-53B5-4D11-AFE7-9C72523C2958}"/>
              </a:ext>
            </a:extLst>
          </p:cNvPr>
          <p:cNvSpPr txBox="1"/>
          <p:nvPr/>
        </p:nvSpPr>
        <p:spPr>
          <a:xfrm>
            <a:off x="9796646" y="3376594"/>
            <a:ext cx="1272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EF0CBFE-78EA-4F1F-A330-952866E7D903}"/>
              </a:ext>
            </a:extLst>
          </p:cNvPr>
          <p:cNvSpPr/>
          <p:nvPr/>
        </p:nvSpPr>
        <p:spPr>
          <a:xfrm>
            <a:off x="0" y="6172796"/>
            <a:ext cx="3771183" cy="2439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Graphic 9">
            <a:extLst>
              <a:ext uri="{FF2B5EF4-FFF2-40B4-BE49-F238E27FC236}">
                <a16:creationId xmlns:a16="http://schemas.microsoft.com/office/drawing/2014/main" xmlns="" id="{7052B6F5-EA15-495D-9437-240309314888}"/>
              </a:ext>
            </a:extLst>
          </p:cNvPr>
          <p:cNvSpPr/>
          <p:nvPr/>
        </p:nvSpPr>
        <p:spPr>
          <a:xfrm>
            <a:off x="1557094" y="3145037"/>
            <a:ext cx="1740543" cy="3081735"/>
          </a:xfrm>
          <a:custGeom>
            <a:avLst/>
            <a:gdLst>
              <a:gd name="connsiteX0" fmla="*/ 3871598 w 3871597"/>
              <a:gd name="connsiteY0" fmla="*/ 165669 h 6854896"/>
              <a:gd name="connsiteX1" fmla="*/ 3855857 w 3871597"/>
              <a:gd name="connsiteY1" fmla="*/ 195713 h 6854896"/>
              <a:gd name="connsiteX2" fmla="*/ 3821501 w 3871597"/>
              <a:gd name="connsiteY2" fmla="*/ 213936 h 6854896"/>
              <a:gd name="connsiteX3" fmla="*/ 3517921 w 3871597"/>
              <a:gd name="connsiteY3" fmla="*/ 221708 h 6854896"/>
              <a:gd name="connsiteX4" fmla="*/ 2975420 w 3871597"/>
              <a:gd name="connsiteY4" fmla="*/ 278140 h 6854896"/>
              <a:gd name="connsiteX5" fmla="*/ 2848188 w 3871597"/>
              <a:gd name="connsiteY5" fmla="*/ 292052 h 6854896"/>
              <a:gd name="connsiteX6" fmla="*/ 2804819 w 3871597"/>
              <a:gd name="connsiteY6" fmla="*/ 343650 h 6854896"/>
              <a:gd name="connsiteX7" fmla="*/ 2738591 w 3871597"/>
              <a:gd name="connsiteY7" fmla="*/ 361154 h 6854896"/>
              <a:gd name="connsiteX8" fmla="*/ 2749237 w 3871597"/>
              <a:gd name="connsiteY8" fmla="*/ 382969 h 6854896"/>
              <a:gd name="connsiteX9" fmla="*/ 2757140 w 3871597"/>
              <a:gd name="connsiteY9" fmla="*/ 446259 h 6854896"/>
              <a:gd name="connsiteX10" fmla="*/ 2746232 w 3871597"/>
              <a:gd name="connsiteY10" fmla="*/ 484011 h 6854896"/>
              <a:gd name="connsiteX11" fmla="*/ 2729773 w 3871597"/>
              <a:gd name="connsiteY11" fmla="*/ 505499 h 6854896"/>
              <a:gd name="connsiteX12" fmla="*/ 2655380 w 3871597"/>
              <a:gd name="connsiteY12" fmla="*/ 523395 h 6854896"/>
              <a:gd name="connsiteX13" fmla="*/ 2583926 w 3871597"/>
              <a:gd name="connsiteY13" fmla="*/ 548998 h 6854896"/>
              <a:gd name="connsiteX14" fmla="*/ 2496863 w 3871597"/>
              <a:gd name="connsiteY14" fmla="*/ 587534 h 6854896"/>
              <a:gd name="connsiteX15" fmla="*/ 2440888 w 3871597"/>
              <a:gd name="connsiteY15" fmla="*/ 702813 h 6854896"/>
              <a:gd name="connsiteX16" fmla="*/ 2411889 w 3871597"/>
              <a:gd name="connsiteY16" fmla="*/ 780538 h 6854896"/>
              <a:gd name="connsiteX17" fmla="*/ 2172250 w 3871597"/>
              <a:gd name="connsiteY17" fmla="*/ 885759 h 6854896"/>
              <a:gd name="connsiteX18" fmla="*/ 2026796 w 3871597"/>
              <a:gd name="connsiteY18" fmla="*/ 968839 h 6854896"/>
              <a:gd name="connsiteX19" fmla="*/ 1980684 w 3871597"/>
              <a:gd name="connsiteY19" fmla="*/ 995030 h 6854896"/>
              <a:gd name="connsiteX20" fmla="*/ 1608131 w 3871597"/>
              <a:gd name="connsiteY20" fmla="*/ 1125724 h 6854896"/>
              <a:gd name="connsiteX21" fmla="*/ 1578805 w 3871597"/>
              <a:gd name="connsiteY21" fmla="*/ 1158446 h 6854896"/>
              <a:gd name="connsiteX22" fmla="*/ 1455230 w 3871597"/>
              <a:gd name="connsiteY22" fmla="*/ 1379470 h 6854896"/>
              <a:gd name="connsiteX23" fmla="*/ 1442037 w 3871597"/>
              <a:gd name="connsiteY23" fmla="*/ 1430611 h 6854896"/>
              <a:gd name="connsiteX24" fmla="*/ 1532562 w 3871597"/>
              <a:gd name="connsiteY24" fmla="*/ 1877948 h 6854896"/>
              <a:gd name="connsiteX25" fmla="*/ 1550981 w 3871597"/>
              <a:gd name="connsiteY25" fmla="*/ 1990681 h 6854896"/>
              <a:gd name="connsiteX26" fmla="*/ 1593892 w 3871597"/>
              <a:gd name="connsiteY26" fmla="*/ 2036074 h 6854896"/>
              <a:gd name="connsiteX27" fmla="*/ 1607935 w 3871597"/>
              <a:gd name="connsiteY27" fmla="*/ 2222873 h 6854896"/>
              <a:gd name="connsiteX28" fmla="*/ 1571620 w 3871597"/>
              <a:gd name="connsiteY28" fmla="*/ 2265915 h 6854896"/>
              <a:gd name="connsiteX29" fmla="*/ 1673576 w 3871597"/>
              <a:gd name="connsiteY29" fmla="*/ 3224990 h 6854896"/>
              <a:gd name="connsiteX30" fmla="*/ 1433285 w 3871597"/>
              <a:gd name="connsiteY30" fmla="*/ 3224990 h 6854896"/>
              <a:gd name="connsiteX31" fmla="*/ 1398668 w 3871597"/>
              <a:gd name="connsiteY31" fmla="*/ 3425962 h 6854896"/>
              <a:gd name="connsiteX32" fmla="*/ 1265427 w 3871597"/>
              <a:gd name="connsiteY32" fmla="*/ 4129854 h 6854896"/>
              <a:gd name="connsiteX33" fmla="*/ 1255695 w 3871597"/>
              <a:gd name="connsiteY33" fmla="*/ 4251339 h 6854896"/>
              <a:gd name="connsiteX34" fmla="*/ 1267844 w 3871597"/>
              <a:gd name="connsiteY34" fmla="*/ 4612592 h 6854896"/>
              <a:gd name="connsiteX35" fmla="*/ 1257067 w 3871597"/>
              <a:gd name="connsiteY35" fmla="*/ 4728917 h 6854896"/>
              <a:gd name="connsiteX36" fmla="*/ 1266799 w 3871597"/>
              <a:gd name="connsiteY36" fmla="*/ 4775551 h 6854896"/>
              <a:gd name="connsiteX37" fmla="*/ 1477502 w 3871597"/>
              <a:gd name="connsiteY37" fmla="*/ 4885475 h 6854896"/>
              <a:gd name="connsiteX38" fmla="*/ 1820011 w 3871597"/>
              <a:gd name="connsiteY38" fmla="*/ 4885541 h 6854896"/>
              <a:gd name="connsiteX39" fmla="*/ 1860897 w 3871597"/>
              <a:gd name="connsiteY39" fmla="*/ 4904351 h 6854896"/>
              <a:gd name="connsiteX40" fmla="*/ 2206998 w 3871597"/>
              <a:gd name="connsiteY40" fmla="*/ 5330070 h 6854896"/>
              <a:gd name="connsiteX41" fmla="*/ 2220126 w 3871597"/>
              <a:gd name="connsiteY41" fmla="*/ 5368278 h 6854896"/>
              <a:gd name="connsiteX42" fmla="*/ 2220714 w 3871597"/>
              <a:gd name="connsiteY42" fmla="*/ 5503610 h 6854896"/>
              <a:gd name="connsiteX43" fmla="*/ 2072058 w 3871597"/>
              <a:gd name="connsiteY43" fmla="*/ 5503610 h 6854896"/>
              <a:gd name="connsiteX44" fmla="*/ 2087146 w 3871597"/>
              <a:gd name="connsiteY44" fmla="*/ 5534503 h 6854896"/>
              <a:gd name="connsiteX45" fmla="*/ 2181786 w 3871597"/>
              <a:gd name="connsiteY45" fmla="*/ 5711309 h 6854896"/>
              <a:gd name="connsiteX46" fmla="*/ 2213268 w 3871597"/>
              <a:gd name="connsiteY46" fmla="*/ 5838868 h 6854896"/>
              <a:gd name="connsiteX47" fmla="*/ 2213137 w 3871597"/>
              <a:gd name="connsiteY47" fmla="*/ 5870806 h 6854896"/>
              <a:gd name="connsiteX48" fmla="*/ 2287008 w 3871597"/>
              <a:gd name="connsiteY48" fmla="*/ 5871525 h 6854896"/>
              <a:gd name="connsiteX49" fmla="*/ 2306210 w 3871597"/>
              <a:gd name="connsiteY49" fmla="*/ 5886156 h 6854896"/>
              <a:gd name="connsiteX50" fmla="*/ 2307124 w 3871597"/>
              <a:gd name="connsiteY50" fmla="*/ 5986413 h 6854896"/>
              <a:gd name="connsiteX51" fmla="*/ 2226331 w 3871597"/>
              <a:gd name="connsiteY51" fmla="*/ 5993205 h 6854896"/>
              <a:gd name="connsiteX52" fmla="*/ 2226331 w 3871597"/>
              <a:gd name="connsiteY52" fmla="*/ 6279478 h 6854896"/>
              <a:gd name="connsiteX53" fmla="*/ 2306406 w 3871597"/>
              <a:gd name="connsiteY53" fmla="*/ 6284311 h 6854896"/>
              <a:gd name="connsiteX54" fmla="*/ 2306406 w 3871597"/>
              <a:gd name="connsiteY54" fmla="*/ 6402073 h 6854896"/>
              <a:gd name="connsiteX55" fmla="*/ 2164086 w 3871597"/>
              <a:gd name="connsiteY55" fmla="*/ 6402073 h 6854896"/>
              <a:gd name="connsiteX56" fmla="*/ 2160167 w 3871597"/>
              <a:gd name="connsiteY56" fmla="*/ 6447336 h 6854896"/>
              <a:gd name="connsiteX57" fmla="*/ 2044953 w 3871597"/>
              <a:gd name="connsiteY57" fmla="*/ 6447336 h 6854896"/>
              <a:gd name="connsiteX58" fmla="*/ 2044953 w 3871597"/>
              <a:gd name="connsiteY58" fmla="*/ 6735110 h 6854896"/>
              <a:gd name="connsiteX59" fmla="*/ 2164348 w 3871597"/>
              <a:gd name="connsiteY59" fmla="*/ 6735110 h 6854896"/>
              <a:gd name="connsiteX60" fmla="*/ 2164348 w 3871597"/>
              <a:gd name="connsiteY60" fmla="*/ 6854897 h 6854896"/>
              <a:gd name="connsiteX61" fmla="*/ 317913 w 3871597"/>
              <a:gd name="connsiteY61" fmla="*/ 6854897 h 6854896"/>
              <a:gd name="connsiteX62" fmla="*/ 235617 w 3871597"/>
              <a:gd name="connsiteY62" fmla="*/ 6848888 h 6854896"/>
              <a:gd name="connsiteX63" fmla="*/ 89378 w 3871597"/>
              <a:gd name="connsiteY63" fmla="*/ 6794351 h 6854896"/>
              <a:gd name="connsiteX64" fmla="*/ 183365 w 3871597"/>
              <a:gd name="connsiteY64" fmla="*/ 6345968 h 6854896"/>
              <a:gd name="connsiteX65" fmla="*/ 226146 w 3871597"/>
              <a:gd name="connsiteY65" fmla="*/ 6329901 h 6854896"/>
              <a:gd name="connsiteX66" fmla="*/ 291199 w 3871597"/>
              <a:gd name="connsiteY66" fmla="*/ 5896932 h 6854896"/>
              <a:gd name="connsiteX67" fmla="*/ 251815 w 3871597"/>
              <a:gd name="connsiteY67" fmla="*/ 5885633 h 6854896"/>
              <a:gd name="connsiteX68" fmla="*/ 118704 w 3871597"/>
              <a:gd name="connsiteY68" fmla="*/ 5455016 h 6854896"/>
              <a:gd name="connsiteX69" fmla="*/ 153712 w 3871597"/>
              <a:gd name="connsiteY69" fmla="*/ 5407793 h 6854896"/>
              <a:gd name="connsiteX70" fmla="*/ 472511 w 3871597"/>
              <a:gd name="connsiteY70" fmla="*/ 4910033 h 6854896"/>
              <a:gd name="connsiteX71" fmla="*/ 521236 w 3871597"/>
              <a:gd name="connsiteY71" fmla="*/ 4883451 h 6854896"/>
              <a:gd name="connsiteX72" fmla="*/ 649774 w 3871597"/>
              <a:gd name="connsiteY72" fmla="*/ 4883973 h 6854896"/>
              <a:gd name="connsiteX73" fmla="*/ 636254 w 3871597"/>
              <a:gd name="connsiteY73" fmla="*/ 4431018 h 6854896"/>
              <a:gd name="connsiteX74" fmla="*/ 635471 w 3871597"/>
              <a:gd name="connsiteY74" fmla="*/ 3987730 h 6854896"/>
              <a:gd name="connsiteX75" fmla="*/ 661923 w 3871597"/>
              <a:gd name="connsiteY75" fmla="*/ 3537192 h 6854896"/>
              <a:gd name="connsiteX76" fmla="*/ 647619 w 3871597"/>
              <a:gd name="connsiteY76" fmla="*/ 3202914 h 6854896"/>
              <a:gd name="connsiteX77" fmla="*/ 622865 w 3871597"/>
              <a:gd name="connsiteY77" fmla="*/ 3172086 h 6854896"/>
              <a:gd name="connsiteX78" fmla="*/ 485770 w 3871597"/>
              <a:gd name="connsiteY78" fmla="*/ 3136816 h 6854896"/>
              <a:gd name="connsiteX79" fmla="*/ 469115 w 3871597"/>
              <a:gd name="connsiteY79" fmla="*/ 3112715 h 6854896"/>
              <a:gd name="connsiteX80" fmla="*/ 501838 w 3871597"/>
              <a:gd name="connsiteY80" fmla="*/ 2868831 h 6854896"/>
              <a:gd name="connsiteX81" fmla="*/ 590730 w 3871597"/>
              <a:gd name="connsiteY81" fmla="*/ 2211508 h 6854896"/>
              <a:gd name="connsiteX82" fmla="*/ 577145 w 3871597"/>
              <a:gd name="connsiteY82" fmla="*/ 2160890 h 6854896"/>
              <a:gd name="connsiteX83" fmla="*/ 571985 w 3871597"/>
              <a:gd name="connsiteY83" fmla="*/ 2144039 h 6854896"/>
              <a:gd name="connsiteX84" fmla="*/ 615550 w 3871597"/>
              <a:gd name="connsiteY84" fmla="*/ 1986958 h 6854896"/>
              <a:gd name="connsiteX85" fmla="*/ 623518 w 3871597"/>
              <a:gd name="connsiteY85" fmla="*/ 1964881 h 6854896"/>
              <a:gd name="connsiteX86" fmla="*/ 605295 w 3871597"/>
              <a:gd name="connsiteY86" fmla="*/ 1849667 h 6854896"/>
              <a:gd name="connsiteX87" fmla="*/ 465131 w 3871597"/>
              <a:gd name="connsiteY87" fmla="*/ 1570122 h 6854896"/>
              <a:gd name="connsiteX88" fmla="*/ 347173 w 3871597"/>
              <a:gd name="connsiteY88" fmla="*/ 1218796 h 6854896"/>
              <a:gd name="connsiteX89" fmla="*/ 338748 w 3871597"/>
              <a:gd name="connsiteY89" fmla="*/ 1068900 h 6854896"/>
              <a:gd name="connsiteX90" fmla="*/ 389824 w 3871597"/>
              <a:gd name="connsiteY90" fmla="*/ 817767 h 6854896"/>
              <a:gd name="connsiteX91" fmla="*/ 408699 w 3871597"/>
              <a:gd name="connsiteY91" fmla="*/ 683023 h 6854896"/>
              <a:gd name="connsiteX92" fmla="*/ 451807 w 3871597"/>
              <a:gd name="connsiteY92" fmla="*/ 647100 h 6854896"/>
              <a:gd name="connsiteX93" fmla="*/ 569242 w 3871597"/>
              <a:gd name="connsiteY93" fmla="*/ 647231 h 6854896"/>
              <a:gd name="connsiteX94" fmla="*/ 640435 w 3871597"/>
              <a:gd name="connsiteY94" fmla="*/ 641549 h 6854896"/>
              <a:gd name="connsiteX95" fmla="*/ 657808 w 3871597"/>
              <a:gd name="connsiteY95" fmla="*/ 617774 h 6854896"/>
              <a:gd name="connsiteX96" fmla="*/ 636973 w 3871597"/>
              <a:gd name="connsiteY96" fmla="*/ 521828 h 6854896"/>
              <a:gd name="connsiteX97" fmla="*/ 598241 w 3871597"/>
              <a:gd name="connsiteY97" fmla="*/ 356844 h 6854896"/>
              <a:gd name="connsiteX98" fmla="*/ 615354 w 3871597"/>
              <a:gd name="connsiteY98" fmla="*/ 204531 h 6854896"/>
              <a:gd name="connsiteX99" fmla="*/ 793270 w 3871597"/>
              <a:gd name="connsiteY99" fmla="*/ 33146 h 6854896"/>
              <a:gd name="connsiteX100" fmla="*/ 821094 w 3871597"/>
              <a:gd name="connsiteY100" fmla="*/ 17340 h 6854896"/>
              <a:gd name="connsiteX101" fmla="*/ 902867 w 3871597"/>
              <a:gd name="connsiteY101" fmla="*/ 3167 h 6854896"/>
              <a:gd name="connsiteX102" fmla="*/ 947738 w 3871597"/>
              <a:gd name="connsiteY102" fmla="*/ 6367 h 6854896"/>
              <a:gd name="connsiteX103" fmla="*/ 1016449 w 3871597"/>
              <a:gd name="connsiteY103" fmla="*/ 10874 h 6854896"/>
              <a:gd name="connsiteX104" fmla="*/ 1076930 w 3871597"/>
              <a:gd name="connsiteY104" fmla="*/ 21063 h 6854896"/>
              <a:gd name="connsiteX105" fmla="*/ 1205534 w 3871597"/>
              <a:gd name="connsiteY105" fmla="*/ 156851 h 6854896"/>
              <a:gd name="connsiteX106" fmla="*/ 1212457 w 3871597"/>
              <a:gd name="connsiteY106" fmla="*/ 203682 h 6854896"/>
              <a:gd name="connsiteX107" fmla="*/ 1248902 w 3871597"/>
              <a:gd name="connsiteY107" fmla="*/ 372846 h 6854896"/>
              <a:gd name="connsiteX108" fmla="*/ 1293251 w 3871597"/>
              <a:gd name="connsiteY108" fmla="*/ 372323 h 6854896"/>
              <a:gd name="connsiteX109" fmla="*/ 1405918 w 3871597"/>
              <a:gd name="connsiteY109" fmla="*/ 341299 h 6854896"/>
              <a:gd name="connsiteX110" fmla="*/ 1414278 w 3871597"/>
              <a:gd name="connsiteY110" fmla="*/ 331110 h 6854896"/>
              <a:gd name="connsiteX111" fmla="*/ 1478417 w 3871597"/>
              <a:gd name="connsiteY111" fmla="*/ 259460 h 6854896"/>
              <a:gd name="connsiteX112" fmla="*/ 1539290 w 3871597"/>
              <a:gd name="connsiteY112" fmla="*/ 250773 h 6854896"/>
              <a:gd name="connsiteX113" fmla="*/ 1571032 w 3871597"/>
              <a:gd name="connsiteY113" fmla="*/ 261093 h 6854896"/>
              <a:gd name="connsiteX114" fmla="*/ 1666130 w 3871597"/>
              <a:gd name="connsiteY114" fmla="*/ 258088 h 6854896"/>
              <a:gd name="connsiteX115" fmla="*/ 1689447 w 3871597"/>
              <a:gd name="connsiteY115" fmla="*/ 267951 h 6854896"/>
              <a:gd name="connsiteX116" fmla="*/ 1745160 w 3871597"/>
              <a:gd name="connsiteY116" fmla="*/ 284084 h 6854896"/>
              <a:gd name="connsiteX117" fmla="*/ 1812108 w 3871597"/>
              <a:gd name="connsiteY117" fmla="*/ 265926 h 6854896"/>
              <a:gd name="connsiteX118" fmla="*/ 1830526 w 3871597"/>
              <a:gd name="connsiteY118" fmla="*/ 252276 h 6854896"/>
              <a:gd name="connsiteX119" fmla="*/ 1875397 w 3871597"/>
              <a:gd name="connsiteY119" fmla="*/ 229873 h 6854896"/>
              <a:gd name="connsiteX120" fmla="*/ 2048611 w 3871597"/>
              <a:gd name="connsiteY120" fmla="*/ 216287 h 6854896"/>
              <a:gd name="connsiteX121" fmla="*/ 2570276 w 3871597"/>
              <a:gd name="connsiteY121" fmla="*/ 166322 h 6854896"/>
              <a:gd name="connsiteX122" fmla="*/ 3049356 w 3871597"/>
              <a:gd name="connsiteY122" fmla="*/ 120406 h 6854896"/>
              <a:gd name="connsiteX123" fmla="*/ 3528436 w 3871597"/>
              <a:gd name="connsiteY123" fmla="*/ 74555 h 6854896"/>
              <a:gd name="connsiteX124" fmla="*/ 3764090 w 3871597"/>
              <a:gd name="connsiteY124" fmla="*/ 44119 h 6854896"/>
              <a:gd name="connsiteX125" fmla="*/ 3869050 w 3871597"/>
              <a:gd name="connsiteY125" fmla="*/ 89447 h 6854896"/>
              <a:gd name="connsiteX126" fmla="*/ 3871402 w 3871597"/>
              <a:gd name="connsiteY126" fmla="*/ 90688 h 6854896"/>
              <a:gd name="connsiteX127" fmla="*/ 3871598 w 3871597"/>
              <a:gd name="connsiteY127" fmla="*/ 165669 h 6854896"/>
              <a:gd name="connsiteX128" fmla="*/ 2098968 w 3871597"/>
              <a:gd name="connsiteY128" fmla="*/ 5990789 h 6854896"/>
              <a:gd name="connsiteX129" fmla="*/ 2075324 w 3871597"/>
              <a:gd name="connsiteY129" fmla="*/ 5989417 h 6854896"/>
              <a:gd name="connsiteX130" fmla="*/ 395767 w 3871597"/>
              <a:gd name="connsiteY130" fmla="*/ 5992291 h 6854896"/>
              <a:gd name="connsiteX131" fmla="*/ 371862 w 3871597"/>
              <a:gd name="connsiteY131" fmla="*/ 5994054 h 6854896"/>
              <a:gd name="connsiteX132" fmla="*/ 263636 w 3871597"/>
              <a:gd name="connsiteY132" fmla="*/ 6155250 h 6854896"/>
              <a:gd name="connsiteX133" fmla="*/ 384860 w 3871597"/>
              <a:gd name="connsiteY133" fmla="*/ 6275820 h 6854896"/>
              <a:gd name="connsiteX134" fmla="*/ 456705 w 3871597"/>
              <a:gd name="connsiteY134" fmla="*/ 6281437 h 6854896"/>
              <a:gd name="connsiteX135" fmla="*/ 761527 w 3871597"/>
              <a:gd name="connsiteY135" fmla="*/ 6285095 h 6854896"/>
              <a:gd name="connsiteX136" fmla="*/ 2074671 w 3871597"/>
              <a:gd name="connsiteY136" fmla="*/ 6282091 h 6854896"/>
              <a:gd name="connsiteX137" fmla="*/ 2098902 w 3871597"/>
              <a:gd name="connsiteY137" fmla="*/ 6280654 h 6854896"/>
              <a:gd name="connsiteX138" fmla="*/ 2098968 w 3871597"/>
              <a:gd name="connsiteY138" fmla="*/ 5990789 h 6854896"/>
              <a:gd name="connsiteX139" fmla="*/ 1923142 w 3871597"/>
              <a:gd name="connsiteY139" fmla="*/ 6448250 h 6854896"/>
              <a:gd name="connsiteX140" fmla="*/ 1882516 w 3871597"/>
              <a:gd name="connsiteY140" fmla="*/ 6448250 h 6854896"/>
              <a:gd name="connsiteX141" fmla="*/ 743239 w 3871597"/>
              <a:gd name="connsiteY141" fmla="*/ 6448054 h 6854896"/>
              <a:gd name="connsiteX142" fmla="*/ 256713 w 3871597"/>
              <a:gd name="connsiteY142" fmla="*/ 6453867 h 6854896"/>
              <a:gd name="connsiteX143" fmla="*/ 119880 w 3871597"/>
              <a:gd name="connsiteY143" fmla="*/ 6626297 h 6854896"/>
              <a:gd name="connsiteX144" fmla="*/ 224840 w 3871597"/>
              <a:gd name="connsiteY144" fmla="*/ 6727730 h 6854896"/>
              <a:gd name="connsiteX145" fmla="*/ 414186 w 3871597"/>
              <a:gd name="connsiteY145" fmla="*/ 6736874 h 6854896"/>
              <a:gd name="connsiteX146" fmla="*/ 1895710 w 3871597"/>
              <a:gd name="connsiteY146" fmla="*/ 6737462 h 6854896"/>
              <a:gd name="connsiteX147" fmla="*/ 1923076 w 3871597"/>
              <a:gd name="connsiteY147" fmla="*/ 6737462 h 6854896"/>
              <a:gd name="connsiteX148" fmla="*/ 1923142 w 3871597"/>
              <a:gd name="connsiteY148" fmla="*/ 6448250 h 6854896"/>
              <a:gd name="connsiteX149" fmla="*/ 1983362 w 3871597"/>
              <a:gd name="connsiteY149" fmla="*/ 5504916 h 6854896"/>
              <a:gd name="connsiteX150" fmla="*/ 1951227 w 3871597"/>
              <a:gd name="connsiteY150" fmla="*/ 5504916 h 6854896"/>
              <a:gd name="connsiteX151" fmla="*/ 1349421 w 3871597"/>
              <a:gd name="connsiteY151" fmla="*/ 5504916 h 6854896"/>
              <a:gd name="connsiteX152" fmla="*/ 263440 w 3871597"/>
              <a:gd name="connsiteY152" fmla="*/ 5504459 h 6854896"/>
              <a:gd name="connsiteX153" fmla="*/ 214455 w 3871597"/>
              <a:gd name="connsiteY153" fmla="*/ 5524706 h 6854896"/>
              <a:gd name="connsiteX154" fmla="*/ 175723 w 3871597"/>
              <a:gd name="connsiteY154" fmla="*/ 5674733 h 6854896"/>
              <a:gd name="connsiteX155" fmla="*/ 313667 w 3871597"/>
              <a:gd name="connsiteY155" fmla="*/ 5771594 h 6854896"/>
              <a:gd name="connsiteX156" fmla="*/ 1931894 w 3871597"/>
              <a:gd name="connsiteY156" fmla="*/ 5773619 h 6854896"/>
              <a:gd name="connsiteX157" fmla="*/ 1983362 w 3871597"/>
              <a:gd name="connsiteY157" fmla="*/ 5773619 h 6854896"/>
              <a:gd name="connsiteX158" fmla="*/ 1983362 w 3871597"/>
              <a:gd name="connsiteY158" fmla="*/ 5504916 h 6854896"/>
              <a:gd name="connsiteX159" fmla="*/ 1692190 w 3871597"/>
              <a:gd name="connsiteY159" fmla="*/ 770871 h 6854896"/>
              <a:gd name="connsiteX160" fmla="*/ 1996424 w 3871597"/>
              <a:gd name="connsiteY160" fmla="*/ 640177 h 6854896"/>
              <a:gd name="connsiteX161" fmla="*/ 2023007 w 3871597"/>
              <a:gd name="connsiteY161" fmla="*/ 627767 h 6854896"/>
              <a:gd name="connsiteX162" fmla="*/ 2037181 w 3871597"/>
              <a:gd name="connsiteY162" fmla="*/ 611308 h 6854896"/>
              <a:gd name="connsiteX163" fmla="*/ 2069838 w 3871597"/>
              <a:gd name="connsiteY163" fmla="*/ 572903 h 6854896"/>
              <a:gd name="connsiteX164" fmla="*/ 2260425 w 3871597"/>
              <a:gd name="connsiteY164" fmla="*/ 476695 h 6854896"/>
              <a:gd name="connsiteX165" fmla="*/ 2290469 w 3871597"/>
              <a:gd name="connsiteY165" fmla="*/ 467094 h 6854896"/>
              <a:gd name="connsiteX166" fmla="*/ 2362119 w 3871597"/>
              <a:gd name="connsiteY166" fmla="*/ 436592 h 6854896"/>
              <a:gd name="connsiteX167" fmla="*/ 2446505 w 3871597"/>
              <a:gd name="connsiteY167" fmla="*/ 362395 h 6854896"/>
              <a:gd name="connsiteX168" fmla="*/ 2472174 w 3871597"/>
              <a:gd name="connsiteY168" fmla="*/ 335029 h 6854896"/>
              <a:gd name="connsiteX169" fmla="*/ 2432005 w 3871597"/>
              <a:gd name="connsiteY169" fmla="*/ 335159 h 6854896"/>
              <a:gd name="connsiteX170" fmla="*/ 2128686 w 3871597"/>
              <a:gd name="connsiteY170" fmla="*/ 364681 h 6854896"/>
              <a:gd name="connsiteX171" fmla="*/ 1893359 w 3871597"/>
              <a:gd name="connsiteY171" fmla="*/ 396555 h 6854896"/>
              <a:gd name="connsiteX172" fmla="*/ 1852537 w 3871597"/>
              <a:gd name="connsiteY172" fmla="*/ 385321 h 6854896"/>
              <a:gd name="connsiteX173" fmla="*/ 1831245 w 3871597"/>
              <a:gd name="connsiteY173" fmla="*/ 378006 h 6854896"/>
              <a:gd name="connsiteX174" fmla="*/ 1740784 w 3871597"/>
              <a:gd name="connsiteY174" fmla="*/ 385647 h 6854896"/>
              <a:gd name="connsiteX175" fmla="*/ 1684745 w 3871597"/>
              <a:gd name="connsiteY175" fmla="*/ 461673 h 6854896"/>
              <a:gd name="connsiteX176" fmla="*/ 1686247 w 3871597"/>
              <a:gd name="connsiteY176" fmla="*/ 471927 h 6854896"/>
              <a:gd name="connsiteX177" fmla="*/ 1663517 w 3871597"/>
              <a:gd name="connsiteY177" fmla="*/ 490020 h 6854896"/>
              <a:gd name="connsiteX178" fmla="*/ 1638110 w 3871597"/>
              <a:gd name="connsiteY178" fmla="*/ 480549 h 6854896"/>
              <a:gd name="connsiteX179" fmla="*/ 1556075 w 3871597"/>
              <a:gd name="connsiteY179" fmla="*/ 602883 h 6854896"/>
              <a:gd name="connsiteX180" fmla="*/ 1664367 w 3871597"/>
              <a:gd name="connsiteY180" fmla="*/ 682762 h 6854896"/>
              <a:gd name="connsiteX181" fmla="*/ 1693366 w 3871597"/>
              <a:gd name="connsiteY181" fmla="*/ 752844 h 6854896"/>
              <a:gd name="connsiteX182" fmla="*/ 1692190 w 3871597"/>
              <a:gd name="connsiteY182" fmla="*/ 770871 h 6854896"/>
              <a:gd name="connsiteX183" fmla="*/ 1157201 w 3871597"/>
              <a:gd name="connsiteY183" fmla="*/ 753497 h 6854896"/>
              <a:gd name="connsiteX184" fmla="*/ 1274636 w 3871597"/>
              <a:gd name="connsiteY184" fmla="*/ 803985 h 6854896"/>
              <a:gd name="connsiteX185" fmla="*/ 1301676 w 3871597"/>
              <a:gd name="connsiteY185" fmla="*/ 781583 h 6854896"/>
              <a:gd name="connsiteX186" fmla="*/ 1308665 w 3871597"/>
              <a:gd name="connsiteY186" fmla="*/ 712545 h 6854896"/>
              <a:gd name="connsiteX187" fmla="*/ 1342367 w 3871597"/>
              <a:gd name="connsiteY187" fmla="*/ 594914 h 6854896"/>
              <a:gd name="connsiteX188" fmla="*/ 1349813 w 3871597"/>
              <a:gd name="connsiteY188" fmla="*/ 569768 h 6854896"/>
              <a:gd name="connsiteX189" fmla="*/ 1366207 w 3871597"/>
              <a:gd name="connsiteY189" fmla="*/ 489236 h 6854896"/>
              <a:gd name="connsiteX190" fmla="*/ 1366076 w 3871597"/>
              <a:gd name="connsiteY190" fmla="*/ 463045 h 6854896"/>
              <a:gd name="connsiteX191" fmla="*/ 1331329 w 3871597"/>
              <a:gd name="connsiteY191" fmla="*/ 456121 h 6854896"/>
              <a:gd name="connsiteX192" fmla="*/ 1300370 w 3871597"/>
              <a:gd name="connsiteY192" fmla="*/ 475324 h 6854896"/>
              <a:gd name="connsiteX193" fmla="*/ 1274179 w 3871597"/>
              <a:gd name="connsiteY193" fmla="*/ 497531 h 6854896"/>
              <a:gd name="connsiteX194" fmla="*/ 1249164 w 3871597"/>
              <a:gd name="connsiteY194" fmla="*/ 543185 h 6854896"/>
              <a:gd name="connsiteX195" fmla="*/ 1230680 w 3871597"/>
              <a:gd name="connsiteY195" fmla="*/ 635409 h 6854896"/>
              <a:gd name="connsiteX196" fmla="*/ 1217225 w 3871597"/>
              <a:gd name="connsiteY196" fmla="*/ 698437 h 6854896"/>
              <a:gd name="connsiteX197" fmla="*/ 1186201 w 3871597"/>
              <a:gd name="connsiteY197" fmla="*/ 743178 h 6854896"/>
              <a:gd name="connsiteX198" fmla="*/ 1157201 w 3871597"/>
              <a:gd name="connsiteY198" fmla="*/ 753497 h 6854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3871597" h="6854896">
                <a:moveTo>
                  <a:pt x="3871598" y="165669"/>
                </a:moveTo>
                <a:cubicBezTo>
                  <a:pt x="3866503" y="175858"/>
                  <a:pt x="3863629" y="188398"/>
                  <a:pt x="3855857" y="195713"/>
                </a:cubicBezTo>
                <a:cubicBezTo>
                  <a:pt x="3846517" y="204465"/>
                  <a:pt x="3832017" y="215569"/>
                  <a:pt x="3821501" y="213936"/>
                </a:cubicBezTo>
                <a:cubicBezTo>
                  <a:pt x="3719677" y="198326"/>
                  <a:pt x="3618962" y="210866"/>
                  <a:pt x="3517921" y="221708"/>
                </a:cubicBezTo>
                <a:cubicBezTo>
                  <a:pt x="3337131" y="241041"/>
                  <a:pt x="3156210" y="259329"/>
                  <a:pt x="2975420" y="278140"/>
                </a:cubicBezTo>
                <a:cubicBezTo>
                  <a:pt x="2933880" y="282451"/>
                  <a:pt x="2892340" y="287219"/>
                  <a:pt x="2848188" y="292052"/>
                </a:cubicBezTo>
                <a:cubicBezTo>
                  <a:pt x="2858704" y="331632"/>
                  <a:pt x="2832774" y="337903"/>
                  <a:pt x="2804819" y="343650"/>
                </a:cubicBezTo>
                <a:cubicBezTo>
                  <a:pt x="2783396" y="348092"/>
                  <a:pt x="2762430" y="354754"/>
                  <a:pt x="2738591" y="361154"/>
                </a:cubicBezTo>
                <a:cubicBezTo>
                  <a:pt x="2743228" y="371017"/>
                  <a:pt x="2744534" y="378985"/>
                  <a:pt x="2749237" y="382969"/>
                </a:cubicBezTo>
                <a:cubicBezTo>
                  <a:pt x="2771705" y="402041"/>
                  <a:pt x="2764978" y="423660"/>
                  <a:pt x="2757140" y="446259"/>
                </a:cubicBezTo>
                <a:cubicBezTo>
                  <a:pt x="2752829" y="458603"/>
                  <a:pt x="2751262" y="471993"/>
                  <a:pt x="2746232" y="484011"/>
                </a:cubicBezTo>
                <a:cubicBezTo>
                  <a:pt x="2742771" y="492240"/>
                  <a:pt x="2736958" y="503148"/>
                  <a:pt x="2729773" y="505499"/>
                </a:cubicBezTo>
                <a:cubicBezTo>
                  <a:pt x="2705607" y="513467"/>
                  <a:pt x="2680592" y="520717"/>
                  <a:pt x="2655380" y="523395"/>
                </a:cubicBezTo>
                <a:cubicBezTo>
                  <a:pt x="2628863" y="526204"/>
                  <a:pt x="2606721" y="534564"/>
                  <a:pt x="2583926" y="548998"/>
                </a:cubicBezTo>
                <a:cubicBezTo>
                  <a:pt x="2557343" y="565849"/>
                  <a:pt x="2527038" y="578194"/>
                  <a:pt x="2496863" y="587534"/>
                </a:cubicBezTo>
                <a:cubicBezTo>
                  <a:pt x="2402549" y="616729"/>
                  <a:pt x="2410190" y="631686"/>
                  <a:pt x="2440888" y="702813"/>
                </a:cubicBezTo>
                <a:cubicBezTo>
                  <a:pt x="2467928" y="765515"/>
                  <a:pt x="2472566" y="751995"/>
                  <a:pt x="2411889" y="780538"/>
                </a:cubicBezTo>
                <a:cubicBezTo>
                  <a:pt x="2332989" y="817701"/>
                  <a:pt x="2252914" y="852644"/>
                  <a:pt x="2172250" y="885759"/>
                </a:cubicBezTo>
                <a:cubicBezTo>
                  <a:pt x="2119868" y="907247"/>
                  <a:pt x="2070752" y="932916"/>
                  <a:pt x="2026796" y="968839"/>
                </a:cubicBezTo>
                <a:cubicBezTo>
                  <a:pt x="2013275" y="979877"/>
                  <a:pt x="1997143" y="989151"/>
                  <a:pt x="1980684" y="995030"/>
                </a:cubicBezTo>
                <a:cubicBezTo>
                  <a:pt x="1856717" y="1039247"/>
                  <a:pt x="1732489" y="1082616"/>
                  <a:pt x="1608131" y="1125724"/>
                </a:cubicBezTo>
                <a:cubicBezTo>
                  <a:pt x="1591411" y="1131536"/>
                  <a:pt x="1584291" y="1140485"/>
                  <a:pt x="1578805" y="1158446"/>
                </a:cubicBezTo>
                <a:cubicBezTo>
                  <a:pt x="1553594" y="1240742"/>
                  <a:pt x="1521851" y="1320360"/>
                  <a:pt x="1455230" y="1379470"/>
                </a:cubicBezTo>
                <a:cubicBezTo>
                  <a:pt x="1438183" y="1394622"/>
                  <a:pt x="1434395" y="1408730"/>
                  <a:pt x="1442037" y="1430611"/>
                </a:cubicBezTo>
                <a:cubicBezTo>
                  <a:pt x="1492590" y="1575543"/>
                  <a:pt x="1510682" y="1727137"/>
                  <a:pt x="1532562" y="1877948"/>
                </a:cubicBezTo>
                <a:cubicBezTo>
                  <a:pt x="1537918" y="1914916"/>
                  <a:pt x="1544580" y="1951688"/>
                  <a:pt x="1550981" y="1990681"/>
                </a:cubicBezTo>
                <a:cubicBezTo>
                  <a:pt x="1585989" y="1986696"/>
                  <a:pt x="1592325" y="2007532"/>
                  <a:pt x="1593892" y="2036074"/>
                </a:cubicBezTo>
                <a:cubicBezTo>
                  <a:pt x="1597419" y="2098384"/>
                  <a:pt x="1603559" y="2160563"/>
                  <a:pt x="1607935" y="2222873"/>
                </a:cubicBezTo>
                <a:cubicBezTo>
                  <a:pt x="1610286" y="2256641"/>
                  <a:pt x="1606041" y="2261082"/>
                  <a:pt x="1571620" y="2265915"/>
                </a:cubicBezTo>
                <a:cubicBezTo>
                  <a:pt x="1605518" y="2584649"/>
                  <a:pt x="1639416" y="2903448"/>
                  <a:pt x="1673576" y="3224990"/>
                </a:cubicBezTo>
                <a:cubicBezTo>
                  <a:pt x="1591215" y="3224990"/>
                  <a:pt x="1513360" y="3224990"/>
                  <a:pt x="1433285" y="3224990"/>
                </a:cubicBezTo>
                <a:cubicBezTo>
                  <a:pt x="1421593" y="3292982"/>
                  <a:pt x="1411143" y="3359668"/>
                  <a:pt x="1398668" y="3425962"/>
                </a:cubicBezTo>
                <a:cubicBezTo>
                  <a:pt x="1354450" y="3660636"/>
                  <a:pt x="1308926" y="3895049"/>
                  <a:pt x="1265427" y="4129854"/>
                </a:cubicBezTo>
                <a:cubicBezTo>
                  <a:pt x="1258046" y="4169631"/>
                  <a:pt x="1254781" y="4210909"/>
                  <a:pt x="1255695" y="4251339"/>
                </a:cubicBezTo>
                <a:cubicBezTo>
                  <a:pt x="1258373" y="4371778"/>
                  <a:pt x="1265362" y="4492153"/>
                  <a:pt x="1267844" y="4612592"/>
                </a:cubicBezTo>
                <a:cubicBezTo>
                  <a:pt x="1268627" y="4651258"/>
                  <a:pt x="1259091" y="4690055"/>
                  <a:pt x="1257067" y="4728917"/>
                </a:cubicBezTo>
                <a:cubicBezTo>
                  <a:pt x="1256218" y="4744462"/>
                  <a:pt x="1258177" y="4763729"/>
                  <a:pt x="1266799" y="4775551"/>
                </a:cubicBezTo>
                <a:cubicBezTo>
                  <a:pt x="1318462" y="4846548"/>
                  <a:pt x="1386912" y="4886390"/>
                  <a:pt x="1477502" y="4885475"/>
                </a:cubicBezTo>
                <a:cubicBezTo>
                  <a:pt x="1591672" y="4884300"/>
                  <a:pt x="1705841" y="4885998"/>
                  <a:pt x="1820011" y="4885541"/>
                </a:cubicBezTo>
                <a:cubicBezTo>
                  <a:pt x="1837645" y="4885475"/>
                  <a:pt x="1849533" y="4890374"/>
                  <a:pt x="1860897" y="4904351"/>
                </a:cubicBezTo>
                <a:cubicBezTo>
                  <a:pt x="1976046" y="5046410"/>
                  <a:pt x="2092110" y="5187815"/>
                  <a:pt x="2206998" y="5330070"/>
                </a:cubicBezTo>
                <a:cubicBezTo>
                  <a:pt x="2215031" y="5339998"/>
                  <a:pt x="2219669" y="5355281"/>
                  <a:pt x="2220126" y="5368278"/>
                </a:cubicBezTo>
                <a:cubicBezTo>
                  <a:pt x="2221759" y="5411843"/>
                  <a:pt x="2220714" y="5455539"/>
                  <a:pt x="2220714" y="5503610"/>
                </a:cubicBezTo>
                <a:cubicBezTo>
                  <a:pt x="2169834" y="5503610"/>
                  <a:pt x="2123853" y="5503610"/>
                  <a:pt x="2072058" y="5503610"/>
                </a:cubicBezTo>
                <a:cubicBezTo>
                  <a:pt x="2078982" y="5517848"/>
                  <a:pt x="2082770" y="5526339"/>
                  <a:pt x="2087146" y="5534503"/>
                </a:cubicBezTo>
                <a:cubicBezTo>
                  <a:pt x="2118497" y="5593547"/>
                  <a:pt x="2148933" y="5653114"/>
                  <a:pt x="2181786" y="5711309"/>
                </a:cubicBezTo>
                <a:cubicBezTo>
                  <a:pt x="2204385" y="5751347"/>
                  <a:pt x="2217187" y="5792756"/>
                  <a:pt x="2213268" y="5838868"/>
                </a:cubicBezTo>
                <a:cubicBezTo>
                  <a:pt x="2212549" y="5847489"/>
                  <a:pt x="2213137" y="5856242"/>
                  <a:pt x="2213137" y="5870806"/>
                </a:cubicBezTo>
                <a:cubicBezTo>
                  <a:pt x="2239524" y="5870806"/>
                  <a:pt x="2263364" y="5869631"/>
                  <a:pt x="2287008" y="5871525"/>
                </a:cubicBezTo>
                <a:cubicBezTo>
                  <a:pt x="2294062" y="5872047"/>
                  <a:pt x="2305883" y="5880734"/>
                  <a:pt x="2306210" y="5886156"/>
                </a:cubicBezTo>
                <a:cubicBezTo>
                  <a:pt x="2308039" y="5918813"/>
                  <a:pt x="2307124" y="5951666"/>
                  <a:pt x="2307124" y="5986413"/>
                </a:cubicBezTo>
                <a:cubicBezTo>
                  <a:pt x="2281064" y="5988634"/>
                  <a:pt x="2254612" y="5990854"/>
                  <a:pt x="2226331" y="5993205"/>
                </a:cubicBezTo>
                <a:cubicBezTo>
                  <a:pt x="2226331" y="6087781"/>
                  <a:pt x="2226331" y="6181898"/>
                  <a:pt x="2226331" y="6279478"/>
                </a:cubicBezTo>
                <a:cubicBezTo>
                  <a:pt x="2253110" y="6281111"/>
                  <a:pt x="2280150" y="6282744"/>
                  <a:pt x="2306406" y="6284311"/>
                </a:cubicBezTo>
                <a:cubicBezTo>
                  <a:pt x="2306406" y="6323565"/>
                  <a:pt x="2306406" y="6360468"/>
                  <a:pt x="2306406" y="6402073"/>
                </a:cubicBezTo>
                <a:cubicBezTo>
                  <a:pt x="2257159" y="6402073"/>
                  <a:pt x="2211113" y="6402073"/>
                  <a:pt x="2164086" y="6402073"/>
                </a:cubicBezTo>
                <a:cubicBezTo>
                  <a:pt x="2162584" y="6419577"/>
                  <a:pt x="2161408" y="6432509"/>
                  <a:pt x="2160167" y="6447336"/>
                </a:cubicBezTo>
                <a:cubicBezTo>
                  <a:pt x="2121371" y="6447336"/>
                  <a:pt x="2084142" y="6447336"/>
                  <a:pt x="2044953" y="6447336"/>
                </a:cubicBezTo>
                <a:cubicBezTo>
                  <a:pt x="2044953" y="6543478"/>
                  <a:pt x="2044953" y="6637662"/>
                  <a:pt x="2044953" y="6735110"/>
                </a:cubicBezTo>
                <a:cubicBezTo>
                  <a:pt x="2082770" y="6735110"/>
                  <a:pt x="2120522" y="6735110"/>
                  <a:pt x="2164348" y="6735110"/>
                </a:cubicBezTo>
                <a:cubicBezTo>
                  <a:pt x="2164348" y="6777173"/>
                  <a:pt x="2164348" y="6816035"/>
                  <a:pt x="2164348" y="6854897"/>
                </a:cubicBezTo>
                <a:cubicBezTo>
                  <a:pt x="1548891" y="6854897"/>
                  <a:pt x="933369" y="6854897"/>
                  <a:pt x="317913" y="6854897"/>
                </a:cubicBezTo>
                <a:cubicBezTo>
                  <a:pt x="290481" y="6852872"/>
                  <a:pt x="263049" y="6850259"/>
                  <a:pt x="235617" y="6848888"/>
                </a:cubicBezTo>
                <a:cubicBezTo>
                  <a:pt x="181079" y="6846080"/>
                  <a:pt x="132747" y="6833147"/>
                  <a:pt x="89378" y="6794351"/>
                </a:cubicBezTo>
                <a:cubicBezTo>
                  <a:pt x="-54836" y="6665355"/>
                  <a:pt x="-25249" y="6416703"/>
                  <a:pt x="183365" y="6345968"/>
                </a:cubicBezTo>
                <a:cubicBezTo>
                  <a:pt x="197473" y="6341200"/>
                  <a:pt x="211254" y="6335518"/>
                  <a:pt x="226146" y="6329901"/>
                </a:cubicBezTo>
                <a:cubicBezTo>
                  <a:pt x="88529" y="6175106"/>
                  <a:pt x="140454" y="5984649"/>
                  <a:pt x="291199" y="5896932"/>
                </a:cubicBezTo>
                <a:cubicBezTo>
                  <a:pt x="276830" y="5892817"/>
                  <a:pt x="264355" y="5889160"/>
                  <a:pt x="251815" y="5885633"/>
                </a:cubicBezTo>
                <a:cubicBezTo>
                  <a:pt x="54108" y="5830312"/>
                  <a:pt x="-13035" y="5612750"/>
                  <a:pt x="118704" y="5455016"/>
                </a:cubicBezTo>
                <a:cubicBezTo>
                  <a:pt x="131244" y="5439994"/>
                  <a:pt x="143132" y="5424253"/>
                  <a:pt x="153712" y="5407793"/>
                </a:cubicBezTo>
                <a:cubicBezTo>
                  <a:pt x="260371" y="5242156"/>
                  <a:pt x="367160" y="5076585"/>
                  <a:pt x="472511" y="4910033"/>
                </a:cubicBezTo>
                <a:cubicBezTo>
                  <a:pt x="485248" y="4889917"/>
                  <a:pt x="498049" y="4882406"/>
                  <a:pt x="521236" y="4883451"/>
                </a:cubicBezTo>
                <a:cubicBezTo>
                  <a:pt x="563560" y="4885344"/>
                  <a:pt x="606014" y="4883973"/>
                  <a:pt x="649774" y="4883973"/>
                </a:cubicBezTo>
                <a:cubicBezTo>
                  <a:pt x="651865" y="4730093"/>
                  <a:pt x="654542" y="4580131"/>
                  <a:pt x="636254" y="4431018"/>
                </a:cubicBezTo>
                <a:cubicBezTo>
                  <a:pt x="618162" y="4283147"/>
                  <a:pt x="620710" y="4135536"/>
                  <a:pt x="635471" y="3987730"/>
                </a:cubicBezTo>
                <a:cubicBezTo>
                  <a:pt x="650428" y="3837965"/>
                  <a:pt x="674529" y="3689048"/>
                  <a:pt x="661923" y="3537192"/>
                </a:cubicBezTo>
                <a:cubicBezTo>
                  <a:pt x="652714" y="3426158"/>
                  <a:pt x="651603" y="3314340"/>
                  <a:pt x="647619" y="3202914"/>
                </a:cubicBezTo>
                <a:cubicBezTo>
                  <a:pt x="646966" y="3185083"/>
                  <a:pt x="641153" y="3176331"/>
                  <a:pt x="622865" y="3172086"/>
                </a:cubicBezTo>
                <a:cubicBezTo>
                  <a:pt x="576884" y="3161504"/>
                  <a:pt x="531556" y="3148181"/>
                  <a:pt x="485770" y="3136816"/>
                </a:cubicBezTo>
                <a:cubicBezTo>
                  <a:pt x="472054" y="3133419"/>
                  <a:pt x="467025" y="3127606"/>
                  <a:pt x="469115" y="3112715"/>
                </a:cubicBezTo>
                <a:cubicBezTo>
                  <a:pt x="480545" y="3031464"/>
                  <a:pt x="490865" y="2950148"/>
                  <a:pt x="501838" y="2868831"/>
                </a:cubicBezTo>
                <a:cubicBezTo>
                  <a:pt x="531425" y="2649702"/>
                  <a:pt x="561274" y="2430638"/>
                  <a:pt x="590730" y="2211508"/>
                </a:cubicBezTo>
                <a:cubicBezTo>
                  <a:pt x="593212" y="2193220"/>
                  <a:pt x="601507" y="2172973"/>
                  <a:pt x="577145" y="2160890"/>
                </a:cubicBezTo>
                <a:cubicBezTo>
                  <a:pt x="573422" y="2159061"/>
                  <a:pt x="570940" y="2149264"/>
                  <a:pt x="571985" y="2144039"/>
                </a:cubicBezTo>
                <a:cubicBezTo>
                  <a:pt x="582631" y="2090677"/>
                  <a:pt x="577406" y="2032874"/>
                  <a:pt x="615550" y="1986958"/>
                </a:cubicBezTo>
                <a:cubicBezTo>
                  <a:pt x="620252" y="1981275"/>
                  <a:pt x="621167" y="1972393"/>
                  <a:pt x="623518" y="1964881"/>
                </a:cubicBezTo>
                <a:cubicBezTo>
                  <a:pt x="636124" y="1923538"/>
                  <a:pt x="624041" y="1886439"/>
                  <a:pt x="605295" y="1849667"/>
                </a:cubicBezTo>
                <a:cubicBezTo>
                  <a:pt x="558008" y="1756790"/>
                  <a:pt x="510851" y="1663783"/>
                  <a:pt x="465131" y="1570122"/>
                </a:cubicBezTo>
                <a:cubicBezTo>
                  <a:pt x="410594" y="1458239"/>
                  <a:pt x="379047" y="1338387"/>
                  <a:pt x="347173" y="1218796"/>
                </a:cubicBezTo>
                <a:cubicBezTo>
                  <a:pt x="334176" y="1170007"/>
                  <a:pt x="325554" y="1121282"/>
                  <a:pt x="338748" y="1068900"/>
                </a:cubicBezTo>
                <a:cubicBezTo>
                  <a:pt x="359648" y="986147"/>
                  <a:pt x="374344" y="901826"/>
                  <a:pt x="389824" y="817767"/>
                </a:cubicBezTo>
                <a:cubicBezTo>
                  <a:pt x="398053" y="773222"/>
                  <a:pt x="401776" y="727829"/>
                  <a:pt x="408699" y="683023"/>
                </a:cubicBezTo>
                <a:cubicBezTo>
                  <a:pt x="412357" y="659445"/>
                  <a:pt x="428359" y="647362"/>
                  <a:pt x="451807" y="647100"/>
                </a:cubicBezTo>
                <a:cubicBezTo>
                  <a:pt x="490930" y="646643"/>
                  <a:pt x="530119" y="647884"/>
                  <a:pt x="569242" y="647231"/>
                </a:cubicBezTo>
                <a:cubicBezTo>
                  <a:pt x="593082" y="646839"/>
                  <a:pt x="617248" y="646055"/>
                  <a:pt x="640435" y="641549"/>
                </a:cubicBezTo>
                <a:cubicBezTo>
                  <a:pt x="647880" y="640112"/>
                  <a:pt x="658853" y="625155"/>
                  <a:pt x="657808" y="617774"/>
                </a:cubicBezTo>
                <a:cubicBezTo>
                  <a:pt x="653367" y="585313"/>
                  <a:pt x="651146" y="550305"/>
                  <a:pt x="636973" y="521828"/>
                </a:cubicBezTo>
                <a:cubicBezTo>
                  <a:pt x="610651" y="469054"/>
                  <a:pt x="600527" y="414190"/>
                  <a:pt x="598241" y="356844"/>
                </a:cubicBezTo>
                <a:cubicBezTo>
                  <a:pt x="596217" y="305245"/>
                  <a:pt x="589881" y="251818"/>
                  <a:pt x="615354" y="204531"/>
                </a:cubicBezTo>
                <a:cubicBezTo>
                  <a:pt x="655979" y="128962"/>
                  <a:pt x="705879" y="61297"/>
                  <a:pt x="793270" y="33146"/>
                </a:cubicBezTo>
                <a:cubicBezTo>
                  <a:pt x="803198" y="29946"/>
                  <a:pt x="812015" y="23022"/>
                  <a:pt x="821094" y="17340"/>
                </a:cubicBezTo>
                <a:cubicBezTo>
                  <a:pt x="846436" y="1469"/>
                  <a:pt x="873019" y="-4148"/>
                  <a:pt x="902867" y="3167"/>
                </a:cubicBezTo>
                <a:cubicBezTo>
                  <a:pt x="917236" y="6694"/>
                  <a:pt x="932781" y="5453"/>
                  <a:pt x="947738" y="6367"/>
                </a:cubicBezTo>
                <a:cubicBezTo>
                  <a:pt x="970664" y="7804"/>
                  <a:pt x="993654" y="8261"/>
                  <a:pt x="1016449" y="10874"/>
                </a:cubicBezTo>
                <a:cubicBezTo>
                  <a:pt x="1036762" y="13160"/>
                  <a:pt x="1056617" y="19430"/>
                  <a:pt x="1076930" y="21063"/>
                </a:cubicBezTo>
                <a:cubicBezTo>
                  <a:pt x="1155438" y="27464"/>
                  <a:pt x="1202921" y="77429"/>
                  <a:pt x="1205534" y="156851"/>
                </a:cubicBezTo>
                <a:cubicBezTo>
                  <a:pt x="1206056" y="172592"/>
                  <a:pt x="1206709" y="189443"/>
                  <a:pt x="1212457" y="203682"/>
                </a:cubicBezTo>
                <a:cubicBezTo>
                  <a:pt x="1235121" y="260048"/>
                  <a:pt x="1249294" y="317851"/>
                  <a:pt x="1248902" y="372846"/>
                </a:cubicBezTo>
                <a:cubicBezTo>
                  <a:pt x="1264121" y="372846"/>
                  <a:pt x="1279339" y="375589"/>
                  <a:pt x="1293251" y="372323"/>
                </a:cubicBezTo>
                <a:cubicBezTo>
                  <a:pt x="1331133" y="363440"/>
                  <a:pt x="1368558" y="352206"/>
                  <a:pt x="1405918" y="341299"/>
                </a:cubicBezTo>
                <a:cubicBezTo>
                  <a:pt x="1409380" y="340254"/>
                  <a:pt x="1411274" y="334441"/>
                  <a:pt x="1414278" y="331110"/>
                </a:cubicBezTo>
                <a:cubicBezTo>
                  <a:pt x="1435636" y="307205"/>
                  <a:pt x="1457320" y="283561"/>
                  <a:pt x="1478417" y="259460"/>
                </a:cubicBezTo>
                <a:cubicBezTo>
                  <a:pt x="1496444" y="238886"/>
                  <a:pt x="1515450" y="234445"/>
                  <a:pt x="1539290" y="250773"/>
                </a:cubicBezTo>
                <a:cubicBezTo>
                  <a:pt x="1548172" y="256848"/>
                  <a:pt x="1560386" y="261028"/>
                  <a:pt x="1571032" y="261093"/>
                </a:cubicBezTo>
                <a:cubicBezTo>
                  <a:pt x="1602710" y="261289"/>
                  <a:pt x="1634453" y="258219"/>
                  <a:pt x="1666130" y="258088"/>
                </a:cubicBezTo>
                <a:cubicBezTo>
                  <a:pt x="1674164" y="258088"/>
                  <a:pt x="1687161" y="262269"/>
                  <a:pt x="1689447" y="267951"/>
                </a:cubicBezTo>
                <a:cubicBezTo>
                  <a:pt x="1701792" y="298191"/>
                  <a:pt x="1723737" y="289439"/>
                  <a:pt x="1745160" y="284084"/>
                </a:cubicBezTo>
                <a:cubicBezTo>
                  <a:pt x="1767563" y="278467"/>
                  <a:pt x="1790096" y="272850"/>
                  <a:pt x="1812108" y="265926"/>
                </a:cubicBezTo>
                <a:cubicBezTo>
                  <a:pt x="1819096" y="263706"/>
                  <a:pt x="1827260" y="258415"/>
                  <a:pt x="1830526" y="252276"/>
                </a:cubicBezTo>
                <a:cubicBezTo>
                  <a:pt x="1840519" y="233400"/>
                  <a:pt x="1856521" y="231048"/>
                  <a:pt x="1875397" y="229873"/>
                </a:cubicBezTo>
                <a:cubicBezTo>
                  <a:pt x="1933200" y="226215"/>
                  <a:pt x="1990938" y="221708"/>
                  <a:pt x="2048611" y="216287"/>
                </a:cubicBezTo>
                <a:cubicBezTo>
                  <a:pt x="2222543" y="199959"/>
                  <a:pt x="2396409" y="182977"/>
                  <a:pt x="2570276" y="166322"/>
                </a:cubicBezTo>
                <a:cubicBezTo>
                  <a:pt x="2729969" y="150973"/>
                  <a:pt x="2889663" y="135624"/>
                  <a:pt x="3049356" y="120406"/>
                </a:cubicBezTo>
                <a:cubicBezTo>
                  <a:pt x="3209049" y="105188"/>
                  <a:pt x="3368808" y="90753"/>
                  <a:pt x="3528436" y="74555"/>
                </a:cubicBezTo>
                <a:cubicBezTo>
                  <a:pt x="3607205" y="66522"/>
                  <a:pt x="3686431" y="59141"/>
                  <a:pt x="3764090" y="44119"/>
                </a:cubicBezTo>
                <a:cubicBezTo>
                  <a:pt x="3835283" y="30338"/>
                  <a:pt x="3834434" y="26027"/>
                  <a:pt x="3869050" y="89447"/>
                </a:cubicBezTo>
                <a:cubicBezTo>
                  <a:pt x="3869377" y="90100"/>
                  <a:pt x="3870552" y="90296"/>
                  <a:pt x="3871402" y="90688"/>
                </a:cubicBezTo>
                <a:cubicBezTo>
                  <a:pt x="3871598" y="115703"/>
                  <a:pt x="3871598" y="140653"/>
                  <a:pt x="3871598" y="165669"/>
                </a:cubicBezTo>
                <a:close/>
                <a:moveTo>
                  <a:pt x="2098968" y="5990789"/>
                </a:moveTo>
                <a:cubicBezTo>
                  <a:pt x="2089367" y="5990201"/>
                  <a:pt x="2082378" y="5989417"/>
                  <a:pt x="2075324" y="5989417"/>
                </a:cubicBezTo>
                <a:cubicBezTo>
                  <a:pt x="1515450" y="5990332"/>
                  <a:pt x="955641" y="5991311"/>
                  <a:pt x="395767" y="5992291"/>
                </a:cubicBezTo>
                <a:cubicBezTo>
                  <a:pt x="387799" y="5992291"/>
                  <a:pt x="379373" y="5991834"/>
                  <a:pt x="371862" y="5994054"/>
                </a:cubicBezTo>
                <a:cubicBezTo>
                  <a:pt x="312687" y="6011494"/>
                  <a:pt x="256452" y="6068382"/>
                  <a:pt x="263636" y="6155250"/>
                </a:cubicBezTo>
                <a:cubicBezTo>
                  <a:pt x="268012" y="6208612"/>
                  <a:pt x="325816" y="6268048"/>
                  <a:pt x="384860" y="6275820"/>
                </a:cubicBezTo>
                <a:cubicBezTo>
                  <a:pt x="408634" y="6278955"/>
                  <a:pt x="432735" y="6280980"/>
                  <a:pt x="456705" y="6281437"/>
                </a:cubicBezTo>
                <a:cubicBezTo>
                  <a:pt x="558334" y="6283136"/>
                  <a:pt x="659964" y="6285226"/>
                  <a:pt x="761527" y="6285095"/>
                </a:cubicBezTo>
                <a:cubicBezTo>
                  <a:pt x="1199264" y="6284507"/>
                  <a:pt x="1636935" y="6283201"/>
                  <a:pt x="2074671" y="6282091"/>
                </a:cubicBezTo>
                <a:cubicBezTo>
                  <a:pt x="2082378" y="6282091"/>
                  <a:pt x="2090150" y="6281176"/>
                  <a:pt x="2098902" y="6280654"/>
                </a:cubicBezTo>
                <a:cubicBezTo>
                  <a:pt x="2098968" y="6183793"/>
                  <a:pt x="2098968" y="6088630"/>
                  <a:pt x="2098968" y="5990789"/>
                </a:cubicBezTo>
                <a:close/>
                <a:moveTo>
                  <a:pt x="1923142" y="6448250"/>
                </a:moveTo>
                <a:cubicBezTo>
                  <a:pt x="1907140" y="6448250"/>
                  <a:pt x="1894795" y="6448250"/>
                  <a:pt x="1882516" y="6448250"/>
                </a:cubicBezTo>
                <a:cubicBezTo>
                  <a:pt x="1502779" y="6448120"/>
                  <a:pt x="1123042" y="6447401"/>
                  <a:pt x="743239" y="6448054"/>
                </a:cubicBezTo>
                <a:cubicBezTo>
                  <a:pt x="581064" y="6448381"/>
                  <a:pt x="418823" y="6450536"/>
                  <a:pt x="256713" y="6453867"/>
                </a:cubicBezTo>
                <a:cubicBezTo>
                  <a:pt x="164293" y="6455761"/>
                  <a:pt x="100808" y="6537861"/>
                  <a:pt x="119880" y="6626297"/>
                </a:cubicBezTo>
                <a:cubicBezTo>
                  <a:pt x="131506" y="6680181"/>
                  <a:pt x="170564" y="6721983"/>
                  <a:pt x="224840" y="6727730"/>
                </a:cubicBezTo>
                <a:cubicBezTo>
                  <a:pt x="287607" y="6734392"/>
                  <a:pt x="351027" y="6736808"/>
                  <a:pt x="414186" y="6736874"/>
                </a:cubicBezTo>
                <a:cubicBezTo>
                  <a:pt x="908027" y="6737657"/>
                  <a:pt x="1401868" y="6737397"/>
                  <a:pt x="1895710" y="6737462"/>
                </a:cubicBezTo>
                <a:cubicBezTo>
                  <a:pt x="1905115" y="6737462"/>
                  <a:pt x="1914455" y="6737462"/>
                  <a:pt x="1923076" y="6737462"/>
                </a:cubicBezTo>
                <a:cubicBezTo>
                  <a:pt x="1923142" y="6639817"/>
                  <a:pt x="1923142" y="6546287"/>
                  <a:pt x="1923142" y="6448250"/>
                </a:cubicBezTo>
                <a:close/>
                <a:moveTo>
                  <a:pt x="1983362" y="5504916"/>
                </a:moveTo>
                <a:cubicBezTo>
                  <a:pt x="1970691" y="5504916"/>
                  <a:pt x="1960959" y="5504916"/>
                  <a:pt x="1951227" y="5504916"/>
                </a:cubicBezTo>
                <a:cubicBezTo>
                  <a:pt x="1750647" y="5504916"/>
                  <a:pt x="1550001" y="5504916"/>
                  <a:pt x="1349421" y="5504916"/>
                </a:cubicBezTo>
                <a:cubicBezTo>
                  <a:pt x="987449" y="5504916"/>
                  <a:pt x="625412" y="5505112"/>
                  <a:pt x="263440" y="5504459"/>
                </a:cubicBezTo>
                <a:cubicBezTo>
                  <a:pt x="242997" y="5504393"/>
                  <a:pt x="228628" y="5510533"/>
                  <a:pt x="214455" y="5524706"/>
                </a:cubicBezTo>
                <a:cubicBezTo>
                  <a:pt x="171609" y="5567422"/>
                  <a:pt x="161354" y="5618497"/>
                  <a:pt x="175723" y="5674733"/>
                </a:cubicBezTo>
                <a:cubicBezTo>
                  <a:pt x="190746" y="5733581"/>
                  <a:pt x="246720" y="5771529"/>
                  <a:pt x="313667" y="5771594"/>
                </a:cubicBezTo>
                <a:cubicBezTo>
                  <a:pt x="853098" y="5772313"/>
                  <a:pt x="1392463" y="5772966"/>
                  <a:pt x="1931894" y="5773619"/>
                </a:cubicBezTo>
                <a:cubicBezTo>
                  <a:pt x="1948614" y="5773619"/>
                  <a:pt x="1965335" y="5773619"/>
                  <a:pt x="1983362" y="5773619"/>
                </a:cubicBezTo>
                <a:cubicBezTo>
                  <a:pt x="1983362" y="5683485"/>
                  <a:pt x="1983362" y="5595637"/>
                  <a:pt x="1983362" y="5504916"/>
                </a:cubicBezTo>
                <a:close/>
                <a:moveTo>
                  <a:pt x="1692190" y="770871"/>
                </a:moveTo>
                <a:cubicBezTo>
                  <a:pt x="1795910" y="726327"/>
                  <a:pt x="1896167" y="683285"/>
                  <a:pt x="1996424" y="640177"/>
                </a:cubicBezTo>
                <a:cubicBezTo>
                  <a:pt x="2005438" y="636324"/>
                  <a:pt x="2014908" y="633058"/>
                  <a:pt x="2023007" y="627767"/>
                </a:cubicBezTo>
                <a:cubicBezTo>
                  <a:pt x="2028951" y="623848"/>
                  <a:pt x="2036593" y="617317"/>
                  <a:pt x="2037181" y="611308"/>
                </a:cubicBezTo>
                <a:cubicBezTo>
                  <a:pt x="2039205" y="590016"/>
                  <a:pt x="2053248" y="581198"/>
                  <a:pt x="2069838" y="572903"/>
                </a:cubicBezTo>
                <a:cubicBezTo>
                  <a:pt x="2133454" y="541030"/>
                  <a:pt x="2196743" y="508503"/>
                  <a:pt x="2260425" y="476695"/>
                </a:cubicBezTo>
                <a:cubicBezTo>
                  <a:pt x="2269830" y="471993"/>
                  <a:pt x="2280738" y="466376"/>
                  <a:pt x="2290469" y="467094"/>
                </a:cubicBezTo>
                <a:cubicBezTo>
                  <a:pt x="2320253" y="469315"/>
                  <a:pt x="2341610" y="453770"/>
                  <a:pt x="2362119" y="436592"/>
                </a:cubicBezTo>
                <a:cubicBezTo>
                  <a:pt x="2390792" y="412491"/>
                  <a:pt x="2418616" y="387411"/>
                  <a:pt x="2446505" y="362395"/>
                </a:cubicBezTo>
                <a:cubicBezTo>
                  <a:pt x="2454082" y="355603"/>
                  <a:pt x="2460548" y="347504"/>
                  <a:pt x="2472174" y="335029"/>
                </a:cubicBezTo>
                <a:cubicBezTo>
                  <a:pt x="2454212" y="335029"/>
                  <a:pt x="2443043" y="334114"/>
                  <a:pt x="2432005" y="335159"/>
                </a:cubicBezTo>
                <a:cubicBezTo>
                  <a:pt x="2330899" y="344695"/>
                  <a:pt x="2229662" y="353447"/>
                  <a:pt x="2128686" y="364681"/>
                </a:cubicBezTo>
                <a:cubicBezTo>
                  <a:pt x="2050047" y="373434"/>
                  <a:pt x="1971605" y="384798"/>
                  <a:pt x="1893359" y="396555"/>
                </a:cubicBezTo>
                <a:cubicBezTo>
                  <a:pt x="1876638" y="399102"/>
                  <a:pt x="1864555" y="397404"/>
                  <a:pt x="1852537" y="385321"/>
                </a:cubicBezTo>
                <a:cubicBezTo>
                  <a:pt x="1847704" y="380487"/>
                  <a:pt x="1838298" y="377679"/>
                  <a:pt x="1831245" y="378006"/>
                </a:cubicBezTo>
                <a:cubicBezTo>
                  <a:pt x="1801004" y="379573"/>
                  <a:pt x="1770633" y="381010"/>
                  <a:pt x="1740784" y="385647"/>
                </a:cubicBezTo>
                <a:cubicBezTo>
                  <a:pt x="1684941" y="394334"/>
                  <a:pt x="1677691" y="405307"/>
                  <a:pt x="1684745" y="461673"/>
                </a:cubicBezTo>
                <a:cubicBezTo>
                  <a:pt x="1685202" y="465200"/>
                  <a:pt x="1687684" y="470491"/>
                  <a:pt x="1686247" y="471927"/>
                </a:cubicBezTo>
                <a:cubicBezTo>
                  <a:pt x="1679324" y="478851"/>
                  <a:pt x="1672204" y="487276"/>
                  <a:pt x="1663517" y="490020"/>
                </a:cubicBezTo>
                <a:cubicBezTo>
                  <a:pt x="1657770" y="491848"/>
                  <a:pt x="1649214" y="485056"/>
                  <a:pt x="1638110" y="480549"/>
                </a:cubicBezTo>
                <a:cubicBezTo>
                  <a:pt x="1611135" y="520848"/>
                  <a:pt x="1584095" y="561147"/>
                  <a:pt x="1556075" y="602883"/>
                </a:cubicBezTo>
                <a:cubicBezTo>
                  <a:pt x="1592782" y="630053"/>
                  <a:pt x="1628182" y="657028"/>
                  <a:pt x="1664367" y="682762"/>
                </a:cubicBezTo>
                <a:cubicBezTo>
                  <a:pt x="1689121" y="700397"/>
                  <a:pt x="1708911" y="718750"/>
                  <a:pt x="1693366" y="752844"/>
                </a:cubicBezTo>
                <a:cubicBezTo>
                  <a:pt x="1691276" y="757482"/>
                  <a:pt x="1692517" y="763360"/>
                  <a:pt x="1692190" y="770871"/>
                </a:cubicBezTo>
                <a:close/>
                <a:moveTo>
                  <a:pt x="1157201" y="753497"/>
                </a:moveTo>
                <a:cubicBezTo>
                  <a:pt x="1192471" y="785109"/>
                  <a:pt x="1232117" y="797454"/>
                  <a:pt x="1274636" y="803985"/>
                </a:cubicBezTo>
                <a:cubicBezTo>
                  <a:pt x="1293251" y="806859"/>
                  <a:pt x="1300501" y="799413"/>
                  <a:pt x="1301676" y="781583"/>
                </a:cubicBezTo>
                <a:cubicBezTo>
                  <a:pt x="1303244" y="758527"/>
                  <a:pt x="1305073" y="735405"/>
                  <a:pt x="1308665" y="712545"/>
                </a:cubicBezTo>
                <a:cubicBezTo>
                  <a:pt x="1315000" y="672116"/>
                  <a:pt x="1308992" y="628159"/>
                  <a:pt x="1342367" y="594914"/>
                </a:cubicBezTo>
                <a:cubicBezTo>
                  <a:pt x="1347788" y="589493"/>
                  <a:pt x="1347984" y="578390"/>
                  <a:pt x="1349813" y="569768"/>
                </a:cubicBezTo>
                <a:cubicBezTo>
                  <a:pt x="1355561" y="542989"/>
                  <a:pt x="1361308" y="516211"/>
                  <a:pt x="1366207" y="489236"/>
                </a:cubicBezTo>
                <a:cubicBezTo>
                  <a:pt x="1367774" y="480353"/>
                  <a:pt x="1369930" y="465200"/>
                  <a:pt x="1366076" y="463045"/>
                </a:cubicBezTo>
                <a:cubicBezTo>
                  <a:pt x="1356148" y="457428"/>
                  <a:pt x="1342302" y="453901"/>
                  <a:pt x="1331329" y="456121"/>
                </a:cubicBezTo>
                <a:cubicBezTo>
                  <a:pt x="1320160" y="458407"/>
                  <a:pt x="1310167" y="468009"/>
                  <a:pt x="1300370" y="475324"/>
                </a:cubicBezTo>
                <a:cubicBezTo>
                  <a:pt x="1291226" y="482247"/>
                  <a:pt x="1284107" y="492436"/>
                  <a:pt x="1274179" y="497531"/>
                </a:cubicBezTo>
                <a:cubicBezTo>
                  <a:pt x="1254715" y="507589"/>
                  <a:pt x="1251058" y="522807"/>
                  <a:pt x="1249164" y="543185"/>
                </a:cubicBezTo>
                <a:cubicBezTo>
                  <a:pt x="1246290" y="574406"/>
                  <a:pt x="1242306" y="606802"/>
                  <a:pt x="1230680" y="635409"/>
                </a:cubicBezTo>
                <a:cubicBezTo>
                  <a:pt x="1222124" y="656571"/>
                  <a:pt x="1215004" y="675316"/>
                  <a:pt x="1217225" y="698437"/>
                </a:cubicBezTo>
                <a:cubicBezTo>
                  <a:pt x="1219315" y="720448"/>
                  <a:pt x="1206513" y="735209"/>
                  <a:pt x="1186201" y="743178"/>
                </a:cubicBezTo>
                <a:cubicBezTo>
                  <a:pt x="1177579" y="746705"/>
                  <a:pt x="1168631" y="749513"/>
                  <a:pt x="1157201" y="753497"/>
                </a:cubicBezTo>
                <a:close/>
              </a:path>
            </a:pathLst>
          </a:custGeom>
          <a:solidFill>
            <a:schemeClr val="accent6"/>
          </a:solidFill>
          <a:ln w="652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l="7818" t="22447"/>
          <a:stretch/>
        </p:blipFill>
        <p:spPr>
          <a:xfrm>
            <a:off x="3549304" y="1908827"/>
            <a:ext cx="8657777" cy="439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FEAB2FF-46B7-4575-9A4A-5FCC5C485E9A}"/>
              </a:ext>
            </a:extLst>
          </p:cNvPr>
          <p:cNvSpPr/>
          <p:nvPr/>
        </p:nvSpPr>
        <p:spPr>
          <a:xfrm>
            <a:off x="830521" y="205028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BE0394E-0578-41B7-BB71-CF084C5F4088}"/>
              </a:ext>
            </a:extLst>
          </p:cNvPr>
          <p:cNvSpPr txBox="1"/>
          <p:nvPr/>
        </p:nvSpPr>
        <p:spPr>
          <a:xfrm>
            <a:off x="830520" y="812142"/>
            <a:ext cx="1080521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Standar</a:t>
            </a:r>
            <a:r>
              <a:rPr lang="en-US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Akuntansi</a:t>
            </a:r>
            <a:r>
              <a:rPr lang="en-US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Kombinasi</a:t>
            </a:r>
            <a:r>
              <a:rPr lang="en-US" altLang="ko-KR" sz="4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Bisnis</a:t>
            </a:r>
            <a:endParaRPr lang="ko-KR" altLang="en-US" sz="4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418" y="2521058"/>
            <a:ext cx="8293224" cy="408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Standar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Akuntansi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Kombinasi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Bisnis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A04B748-2871-49B6-8C7A-BB54AE9F32CB}"/>
              </a:ext>
            </a:extLst>
          </p:cNvPr>
          <p:cNvGrpSpPr/>
          <p:nvPr/>
        </p:nvGrpSpPr>
        <p:grpSpPr>
          <a:xfrm>
            <a:off x="5218948" y="2463756"/>
            <a:ext cx="1665792" cy="1583560"/>
            <a:chOff x="3288723" y="2581130"/>
            <a:chExt cx="2581734" cy="2503039"/>
          </a:xfrm>
        </p:grpSpPr>
        <p:sp>
          <p:nvSpPr>
            <p:cNvPr id="4" name="Regular Pentagon 15">
              <a:extLst>
                <a:ext uri="{FF2B5EF4-FFF2-40B4-BE49-F238E27FC236}">
                  <a16:creationId xmlns:a16="http://schemas.microsoft.com/office/drawing/2014/main" xmlns="" id="{E3CED534-0B7D-4B85-9ADC-96A5B42452CE}"/>
                </a:ext>
              </a:extLst>
            </p:cNvPr>
            <p:cNvSpPr/>
            <p:nvPr/>
          </p:nvSpPr>
          <p:spPr>
            <a:xfrm rot="2164840">
              <a:off x="4247108" y="2581130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27345" y="238132"/>
                  </a:move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gular Pentagon 35">
              <a:extLst>
                <a:ext uri="{FF2B5EF4-FFF2-40B4-BE49-F238E27FC236}">
                  <a16:creationId xmlns:a16="http://schemas.microsoft.com/office/drawing/2014/main" xmlns="" id="{925BE9A4-0C60-4790-9CAC-C957B78330E7}"/>
                </a:ext>
              </a:extLst>
            </p:cNvPr>
            <p:cNvSpPr/>
            <p:nvPr/>
          </p:nvSpPr>
          <p:spPr>
            <a:xfrm rot="6473068">
              <a:off x="4833395" y="3385789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0" y="632836"/>
                  </a:moveTo>
                  <a:lnTo>
                    <a:pt x="127345" y="238132"/>
                  </a:lnTo>
                  <a:lnTo>
                    <a:pt x="535403" y="237828"/>
                  </a:lnTo>
                  <a:lnTo>
                    <a:pt x="862290" y="0"/>
                  </a:lnTo>
                  <a:lnTo>
                    <a:pt x="1197658" y="243999"/>
                  </a:lnTo>
                  <a:lnTo>
                    <a:pt x="1069559" y="638797"/>
                  </a:lnTo>
                  <a:lnTo>
                    <a:pt x="662192" y="638797"/>
                  </a:lnTo>
                  <a:lnTo>
                    <a:pt x="336035" y="876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gular Pentagon 37">
              <a:extLst>
                <a:ext uri="{FF2B5EF4-FFF2-40B4-BE49-F238E27FC236}">
                  <a16:creationId xmlns:a16="http://schemas.microsoft.com/office/drawing/2014/main" xmlns="" id="{53B96AEC-528E-4BAD-8BFC-6354B64BB9C9}"/>
                </a:ext>
              </a:extLst>
            </p:cNvPr>
            <p:cNvSpPr/>
            <p:nvPr/>
          </p:nvSpPr>
          <p:spPr>
            <a:xfrm rot="8632343">
              <a:off x="4243030" y="4205463"/>
              <a:ext cx="1196928" cy="878706"/>
            </a:xfrm>
            <a:custGeom>
              <a:avLst/>
              <a:gdLst/>
              <a:ahLst/>
              <a:cxnLst/>
              <a:rect l="l" t="t" r="r" b="b"/>
              <a:pathLst>
                <a:path w="1196928" h="878706">
                  <a:moveTo>
                    <a:pt x="128099" y="638797"/>
                  </a:moveTo>
                  <a:lnTo>
                    <a:pt x="0" y="244000"/>
                  </a:lnTo>
                  <a:lnTo>
                    <a:pt x="335369" y="0"/>
                  </a:lnTo>
                  <a:lnTo>
                    <a:pt x="665336" y="240070"/>
                  </a:lnTo>
                  <a:lnTo>
                    <a:pt x="1069585" y="240372"/>
                  </a:lnTo>
                  <a:lnTo>
                    <a:pt x="1196928" y="635075"/>
                  </a:lnTo>
                  <a:lnTo>
                    <a:pt x="860895" y="878706"/>
                  </a:lnTo>
                  <a:lnTo>
                    <a:pt x="531665" y="63879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gular Pentagon 41">
              <a:extLst>
                <a:ext uri="{FF2B5EF4-FFF2-40B4-BE49-F238E27FC236}">
                  <a16:creationId xmlns:a16="http://schemas.microsoft.com/office/drawing/2014/main" xmlns="" id="{CE98156A-3959-476A-A520-6D4BEDFBEDC1}"/>
                </a:ext>
              </a:extLst>
            </p:cNvPr>
            <p:cNvSpPr/>
            <p:nvPr/>
          </p:nvSpPr>
          <p:spPr>
            <a:xfrm rot="15152844">
              <a:off x="3277556" y="3892313"/>
              <a:ext cx="1197658" cy="876467"/>
            </a:xfrm>
            <a:custGeom>
              <a:avLst/>
              <a:gdLst/>
              <a:ahLst/>
              <a:cxnLst/>
              <a:rect l="l" t="t" r="r" b="b"/>
              <a:pathLst>
                <a:path w="1197658" h="876467">
                  <a:moveTo>
                    <a:pt x="1197658" y="243999"/>
                  </a:moveTo>
                  <a:lnTo>
                    <a:pt x="1069559" y="638797"/>
                  </a:lnTo>
                  <a:lnTo>
                    <a:pt x="662192" y="638797"/>
                  </a:lnTo>
                  <a:lnTo>
                    <a:pt x="336034" y="876467"/>
                  </a:lnTo>
                  <a:lnTo>
                    <a:pt x="0" y="632836"/>
                  </a:lnTo>
                  <a:lnTo>
                    <a:pt x="127344" y="238132"/>
                  </a:lnTo>
                  <a:lnTo>
                    <a:pt x="535402" y="237828"/>
                  </a:lnTo>
                  <a:lnTo>
                    <a:pt x="862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gular Pentagon 44">
              <a:extLst>
                <a:ext uri="{FF2B5EF4-FFF2-40B4-BE49-F238E27FC236}">
                  <a16:creationId xmlns:a16="http://schemas.microsoft.com/office/drawing/2014/main" xmlns="" id="{729B0B9F-7AC5-4FA9-B098-97AD8EBA04AE}"/>
                </a:ext>
              </a:extLst>
            </p:cNvPr>
            <p:cNvSpPr/>
            <p:nvPr/>
          </p:nvSpPr>
          <p:spPr>
            <a:xfrm rot="19485148">
              <a:off x="3288723" y="2884626"/>
              <a:ext cx="1197657" cy="876466"/>
            </a:xfrm>
            <a:custGeom>
              <a:avLst/>
              <a:gdLst/>
              <a:ahLst/>
              <a:cxnLst/>
              <a:rect l="l" t="t" r="r" b="b"/>
              <a:pathLst>
                <a:path w="1197657" h="876466">
                  <a:moveTo>
                    <a:pt x="862289" y="0"/>
                  </a:moveTo>
                  <a:lnTo>
                    <a:pt x="1197657" y="243999"/>
                  </a:lnTo>
                  <a:lnTo>
                    <a:pt x="1069558" y="638797"/>
                  </a:lnTo>
                  <a:lnTo>
                    <a:pt x="662191" y="638797"/>
                  </a:lnTo>
                  <a:lnTo>
                    <a:pt x="336034" y="876466"/>
                  </a:lnTo>
                  <a:lnTo>
                    <a:pt x="0" y="632836"/>
                  </a:lnTo>
                  <a:lnTo>
                    <a:pt x="127344" y="238131"/>
                  </a:lnTo>
                  <a:lnTo>
                    <a:pt x="535402" y="2378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7" name="Rectangle 16">
            <a:extLst>
              <a:ext uri="{FF2B5EF4-FFF2-40B4-BE49-F238E27FC236}">
                <a16:creationId xmlns:a16="http://schemas.microsoft.com/office/drawing/2014/main" xmlns="" id="{0DE1FB7B-C4F8-462C-B361-53B19B2C5B41}"/>
              </a:ext>
            </a:extLst>
          </p:cNvPr>
          <p:cNvSpPr/>
          <p:nvPr/>
        </p:nvSpPr>
        <p:spPr>
          <a:xfrm rot="2700000">
            <a:off x="4985401" y="439080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xmlns="" id="{7884DCAD-DD51-47D2-B39E-6D6A3C6B6CEA}"/>
              </a:ext>
            </a:extLst>
          </p:cNvPr>
          <p:cNvSpPr/>
          <p:nvPr/>
        </p:nvSpPr>
        <p:spPr>
          <a:xfrm>
            <a:off x="4976378" y="300006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36">
            <a:extLst>
              <a:ext uri="{FF2B5EF4-FFF2-40B4-BE49-F238E27FC236}">
                <a16:creationId xmlns:a16="http://schemas.microsoft.com/office/drawing/2014/main" xmlns="" id="{3E509201-4EC6-4CB0-84DA-EF4ED86C7301}"/>
              </a:ext>
            </a:extLst>
          </p:cNvPr>
          <p:cNvSpPr/>
          <p:nvPr/>
        </p:nvSpPr>
        <p:spPr>
          <a:xfrm>
            <a:off x="6302620" y="4885102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xmlns="" id="{AD7E35ED-2991-4294-85AA-4DF27877A25B}"/>
              </a:ext>
            </a:extLst>
          </p:cNvPr>
          <p:cNvSpPr>
            <a:spLocks noChangeAspect="1"/>
          </p:cNvSpPr>
          <p:nvPr/>
        </p:nvSpPr>
        <p:spPr>
          <a:xfrm>
            <a:off x="7134806" y="3699356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462" y="1324956"/>
            <a:ext cx="4803915" cy="2535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01" y="1350869"/>
            <a:ext cx="4687680" cy="25410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4867" y="4197525"/>
            <a:ext cx="5312009" cy="247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63E3558C-1903-4C04-A9D0-D8AE76192BB2}"/>
              </a:ext>
            </a:extLst>
          </p:cNvPr>
          <p:cNvSpPr/>
          <p:nvPr/>
        </p:nvSpPr>
        <p:spPr>
          <a:xfrm flipH="1">
            <a:off x="6400800" y="0"/>
            <a:ext cx="5791200" cy="6857999"/>
          </a:xfrm>
          <a:prstGeom prst="homePlate">
            <a:avLst>
              <a:gd name="adj" fmla="val 31849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xmlns="" id="{E02002EE-7BBA-4DC6-9698-2CF0888F8C63}"/>
              </a:ext>
            </a:extLst>
          </p:cNvPr>
          <p:cNvSpPr/>
          <p:nvPr/>
        </p:nvSpPr>
        <p:spPr>
          <a:xfrm flipH="1">
            <a:off x="6400800" y="2529841"/>
            <a:ext cx="5791200" cy="1798318"/>
          </a:xfrm>
          <a:prstGeom prst="homePlate">
            <a:avLst>
              <a:gd name="adj" fmla="val 26820"/>
            </a:avLst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15C44B8E-7647-4F84-B84E-C1D270C28CB9}"/>
              </a:ext>
            </a:extLst>
          </p:cNvPr>
          <p:cNvGrpSpPr/>
          <p:nvPr/>
        </p:nvGrpSpPr>
        <p:grpSpPr>
          <a:xfrm>
            <a:off x="7239358" y="2755226"/>
            <a:ext cx="4743634" cy="1245144"/>
            <a:chOff x="6685635" y="2647198"/>
            <a:chExt cx="4777152" cy="12451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4CAC2569-0596-4719-9259-37417370FD3A}"/>
                </a:ext>
              </a:extLst>
            </p:cNvPr>
            <p:cNvSpPr txBox="1"/>
            <p:nvPr/>
          </p:nvSpPr>
          <p:spPr>
            <a:xfrm>
              <a:off x="6685635" y="2647198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16694D5-61E0-4AB5-AAA9-735FA8C0759D}"/>
                </a:ext>
              </a:extLst>
            </p:cNvPr>
            <p:cNvSpPr txBox="1"/>
            <p:nvPr/>
          </p:nvSpPr>
          <p:spPr>
            <a:xfrm>
              <a:off x="6685635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3E5F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A047"/>
      </a:accent1>
      <a:accent2>
        <a:srgbClr val="F07C4F"/>
      </a:accent2>
      <a:accent3>
        <a:srgbClr val="F05A59"/>
      </a:accent3>
      <a:accent4>
        <a:srgbClr val="E44088"/>
      </a:accent4>
      <a:accent5>
        <a:srgbClr val="E04088"/>
      </a:accent5>
      <a:accent6>
        <a:srgbClr val="E23FA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3667</TotalTime>
  <Words>124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Microsoft account</cp:lastModifiedBy>
  <cp:revision>76</cp:revision>
  <dcterms:created xsi:type="dcterms:W3CDTF">2020-01-20T05:08:25Z</dcterms:created>
  <dcterms:modified xsi:type="dcterms:W3CDTF">2023-09-27T00:39:35Z</dcterms:modified>
</cp:coreProperties>
</file>