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58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4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89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53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230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87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38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30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23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30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5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9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6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5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326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5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82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DCD7C0B-349E-4E5C-8CD7-5FDE4E11DABB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692F2-7A9C-42AA-899E-BA127D40C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08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1062" y="1981200"/>
            <a:ext cx="6934200" cy="838200"/>
          </a:xfrm>
        </p:spPr>
        <p:txBody>
          <a:bodyPr/>
          <a:lstStyle/>
          <a:p>
            <a:r>
              <a:rPr lang="en-US" sz="4800" dirty="0"/>
              <a:t>ANALISIS PASAR BISNIS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5393" y="3962400"/>
            <a:ext cx="6205538" cy="3810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DR. </a:t>
            </a:r>
            <a:r>
              <a:rPr lang="en-US" sz="2400" b="1" dirty="0" err="1" smtClean="0"/>
              <a:t>Febriansyah</a:t>
            </a:r>
            <a:r>
              <a:rPr lang="en-US" sz="2400" b="1" dirty="0" smtClean="0"/>
              <a:t>, se., mm., </a:t>
            </a:r>
            <a:r>
              <a:rPr lang="en-US" sz="2400" b="1" dirty="0" err="1" smtClean="0"/>
              <a:t>mh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C2AA5C-9F7B-2392-C28C-84AE797A9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Persaingan atas dasar konsep pasar, menekankan pada kesamaan konsumen</a:t>
            </a:r>
            <a:endParaRPr lang="en-ID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86FCA9-1024-7AF4-A8D9-F8AE50B6F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Strategi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pesaing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Tujuan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pesaing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Kekuatan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kelemahan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pesaing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Pola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reaksi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pesaing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21750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8B05EE-F312-C3F7-DF0C-30D16E552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223682"/>
          </a:xfrm>
        </p:spPr>
        <p:txBody>
          <a:bodyPr/>
          <a:lstStyle/>
          <a:p>
            <a:r>
              <a:rPr lang="en-ID" sz="240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strategi yang </a:t>
            </a:r>
            <a:r>
              <a:rPr lang="en-ID" sz="24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tepat</a:t>
            </a:r>
            <a:r>
              <a:rPr lang="en-ID" sz="240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4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ID" sz="240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4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mempertimbangkan</a:t>
            </a:r>
            <a:r>
              <a:rPr lang="en-ID" sz="240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4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berbagai</a:t>
            </a:r>
            <a:r>
              <a:rPr lang="en-ID" sz="240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factor yang </a:t>
            </a:r>
            <a:r>
              <a:rPr lang="en-ID" sz="24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mempengaruhi</a:t>
            </a:r>
            <a:r>
              <a:rPr lang="en-ID" sz="240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4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pemilihan</a:t>
            </a:r>
            <a:r>
              <a:rPr lang="en-ID" sz="240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strategi pasar </a:t>
            </a:r>
            <a:r>
              <a:rPr lang="en-ID" sz="24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sasaran</a:t>
            </a:r>
            <a:endParaRPr lang="en-ID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E8151B8-01B6-4993-B88A-1C306BF3A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1.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Sumber-sumber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dimiliki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perusahaan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Salah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satu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faktor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penentu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cukup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penting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strategi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sumber-sumbernya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indent="0" algn="l">
              <a:buNone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2.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Homogenitas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produk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indent="0" algn="l">
              <a:buNone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3.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Homogenitas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indent="0" algn="l">
              <a:buNone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4.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Tahap-tahap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siklus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kehidupan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produk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52802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1ABF2-915A-AE4B-4FCF-8D4766296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E96449-6044-BDB9-82C4-F5395D553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436" y="3124200"/>
            <a:ext cx="6711654" cy="1071275"/>
          </a:xfrm>
        </p:spPr>
        <p:txBody>
          <a:bodyPr>
            <a:normAutofit lnSpcReduction="10000"/>
          </a:bodyPr>
          <a:lstStyle/>
          <a:p>
            <a:r>
              <a:rPr lang="en-US" sz="6600" dirty="0"/>
              <a:t>TERIMA KASIH</a:t>
            </a:r>
            <a:endParaRPr lang="en-ID" sz="6600" dirty="0"/>
          </a:p>
        </p:txBody>
      </p:sp>
    </p:spTree>
    <p:extLst>
      <p:ext uri="{BB962C8B-B14F-4D97-AF65-F5344CB8AC3E}">
        <p14:creationId xmlns:p14="http://schemas.microsoft.com/office/powerpoint/2010/main" val="1263440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3EEC1E-79EF-EFB6-5A12-3C8157A8D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ANALISIS PASAR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CE22356-D605-6AAE-1BFC-4BB9B9202349}"/>
              </a:ext>
            </a:extLst>
          </p:cNvPr>
          <p:cNvSpPr/>
          <p:nvPr/>
        </p:nvSpPr>
        <p:spPr>
          <a:xfrm>
            <a:off x="1447800" y="1981200"/>
            <a:ext cx="5334000" cy="1118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suatu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kegiatan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penganalisisan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penyelenggaraan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mempelajari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berbagai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masalah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tentang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keadaan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  <a:endParaRPr lang="en-ID" dirty="0"/>
          </a:p>
          <a:p>
            <a:pPr algn="ctr"/>
            <a:endParaRPr lang="en-ID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xmlns="" id="{D2D300B7-402F-B3B7-F204-43D8DFBE7F6C}"/>
              </a:ext>
            </a:extLst>
          </p:cNvPr>
          <p:cNvSpPr/>
          <p:nvPr/>
        </p:nvSpPr>
        <p:spPr>
          <a:xfrm>
            <a:off x="3277652" y="3556950"/>
            <a:ext cx="4343400" cy="16002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ini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menjadi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hal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penting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harus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diketahui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oleh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setiap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orang dan juga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menjadi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pondasi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berkaitan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strategi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pemasaran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selanjutnya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6643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63973E-4034-BB63-981F-B0C9E85A0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155" y="1752600"/>
            <a:ext cx="6525690" cy="537882"/>
          </a:xfrm>
        </p:spPr>
        <p:txBody>
          <a:bodyPr/>
          <a:lstStyle/>
          <a:p>
            <a:r>
              <a:rPr lang="en-ID" sz="28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Aspek</a:t>
            </a:r>
            <a:r>
              <a:rPr lang="en-ID" sz="2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Penting</a:t>
            </a:r>
            <a:r>
              <a:rPr lang="en-ID" sz="2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ID" sz="2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sz="28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lang="en-ID" sz="2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Pasar</a:t>
            </a:r>
            <a:endParaRPr lang="en-ID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878CFC5-AE10-CFDC-6BEB-BE4FC5868394}"/>
              </a:ext>
            </a:extLst>
          </p:cNvPr>
          <p:cNvSpPr/>
          <p:nvPr/>
        </p:nvSpPr>
        <p:spPr>
          <a:xfrm>
            <a:off x="2971800" y="3124200"/>
            <a:ext cx="44958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Segmentasi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demografis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Target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Kebutuhan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Kompetisi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Regulasi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85605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54A146-C9CC-2409-7A92-B500FAFFC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420" y="1295400"/>
            <a:ext cx="7055380" cy="537882"/>
          </a:xfrm>
        </p:spPr>
        <p:txBody>
          <a:bodyPr/>
          <a:lstStyle/>
          <a:p>
            <a:r>
              <a:rPr lang="en-US" sz="2800" dirty="0"/>
              <a:t>LANGKAH MELAKUKAN ANALISIS PASAR</a:t>
            </a:r>
            <a:endParaRPr lang="en-ID" sz="28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B84859B0-1691-9596-5606-687FA9F83753}"/>
              </a:ext>
            </a:extLst>
          </p:cNvPr>
          <p:cNvSpPr/>
          <p:nvPr/>
        </p:nvSpPr>
        <p:spPr>
          <a:xfrm>
            <a:off x="2971800" y="2514600"/>
            <a:ext cx="4953000" cy="3276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Relevan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(Relevant Market)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Menganalisis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Permintaan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Primer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Menganalisis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Permintaan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Selektif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Menetapkan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Segmen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endParaRPr lang="en-ID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Menilai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Persaingan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Mengidentifikasi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Sasaran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Potensial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67869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439298-729E-FA28-297F-4A540E1FC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766482"/>
          </a:xfrm>
        </p:spPr>
        <p:txBody>
          <a:bodyPr/>
          <a:lstStyle/>
          <a:p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Tujuan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1" dirty="0" err="1">
                <a:solidFill>
                  <a:srgbClr val="202124"/>
                </a:solidFill>
                <a:latin typeface="arial" panose="020B0604020202020204" pitchFamily="34" charset="0"/>
              </a:rPr>
              <a:t>A</a:t>
            </a: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nalisis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Pasar </a:t>
            </a:r>
            <a:endParaRPr lang="en-ID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BEA34B62-7107-2C98-C9A2-D6033DF46867}"/>
              </a:ext>
            </a:extLst>
          </p:cNvPr>
          <p:cNvSpPr/>
          <p:nvPr/>
        </p:nvSpPr>
        <p:spPr>
          <a:xfrm>
            <a:off x="2514600" y="2057400"/>
            <a:ext cx="5025490" cy="2743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Agar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lebih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mengenal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lingkungan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Pelajari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lebih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lanjut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tentang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jenis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Pemahaman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yang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lebih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jelas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tentang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karakteristik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Siap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menghadapi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pesaing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Dapat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menerapkan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kebijakan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pemasaran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Mampu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membuat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rencana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pemasaran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44787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FF9591-65CF-7462-5F4A-9913266BB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faktor</a:t>
            </a:r>
            <a:r>
              <a:rPr lang="en-ID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mempengaruhi</a:t>
            </a:r>
            <a:r>
              <a:rPr lang="en-ID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lang="en-ID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pasar</a:t>
            </a:r>
            <a:endParaRPr lang="en-ID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E119F9-9C67-974A-A29B-E955CB30F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Wingdings" panose="05000000000000000000" pitchFamily="2" charset="2"/>
              <a:buChar char="Ø"/>
            </a:pP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Ukuran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endParaRPr lang="en-ID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Tingkat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Pertumbuhan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endParaRPr lang="en-ID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Tren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endParaRPr lang="en-ID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Profitabilitas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endParaRPr lang="en-ID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Faktor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Kunci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Sukses</a:t>
            </a:r>
            <a:endParaRPr lang="en-ID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Saluran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Distribusi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54342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588F11-871D-7596-B8E7-7E832117A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Manfaat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41AF92-A8DA-250D-55C6-8220AD0DB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manfaat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analisa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memberikan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gambaran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terkait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target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pemasaran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suatu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produk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akan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Anda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jual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Setelah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itu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pebisnis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dapat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melakukan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pengembangan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posisi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produk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dan strategi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pemasaran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marketing </a:t>
            </a: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setiap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produk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bersangkutan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23978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DF7911-0DB3-1813-C92F-0A2278370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757" y="1066800"/>
            <a:ext cx="7055380" cy="614082"/>
          </a:xfrm>
        </p:spPr>
        <p:txBody>
          <a:bodyPr/>
          <a:lstStyle/>
          <a:p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Proses </a:t>
            </a: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Pasar</a:t>
            </a:r>
            <a:endParaRPr lang="en-ID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5A8E230C-C52D-1139-7636-380B87200695}"/>
              </a:ext>
            </a:extLst>
          </p:cNvPr>
          <p:cNvSpPr/>
          <p:nvPr/>
        </p:nvSpPr>
        <p:spPr>
          <a:xfrm>
            <a:off x="2547937" y="2438400"/>
            <a:ext cx="5410200" cy="2667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relevan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(relevant market)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Menganalisis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Permintaaan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primer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Relevan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Menganalisis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Permintaan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selektif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relevan</a:t>
            </a:r>
            <a:endParaRPr lang="en-ID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Menetapkan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Segmen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endParaRPr lang="en-ID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Menilai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Persaingan</a:t>
            </a:r>
            <a:endParaRPr lang="en-ID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Mengidentifikasi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Pasar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Sasaran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Potensial</a:t>
            </a:r>
            <a:r>
              <a:rPr lang="en-ID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2732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Ciri</a:t>
            </a:r>
            <a:r>
              <a:rPr lang="en-US" b="1" dirty="0"/>
              <a:t>- </a:t>
            </a:r>
            <a:r>
              <a:rPr lang="en-US" b="1" dirty="0" err="1"/>
              <a:t>ciri</a:t>
            </a:r>
            <a:r>
              <a:rPr lang="en-US" b="1" dirty="0"/>
              <a:t> </a:t>
            </a:r>
            <a:r>
              <a:rPr lang="en-US" b="1" dirty="0" err="1"/>
              <a:t>Pasar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Konsumen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err="1"/>
              <a:t>Pembeli</a:t>
            </a:r>
            <a:r>
              <a:rPr lang="en-US" b="1" dirty="0"/>
              <a:t> yang </a:t>
            </a:r>
            <a:r>
              <a:rPr lang="en-US" b="1" dirty="0" err="1"/>
              <a:t>sedikit</a:t>
            </a:r>
            <a:r>
              <a:rPr lang="en-US" b="1" dirty="0"/>
              <a:t> </a:t>
            </a:r>
            <a:r>
              <a:rPr lang="en-US" b="1" dirty="0" err="1"/>
              <a:t>tetapi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r>
              <a:rPr lang="en-US" b="1" dirty="0"/>
              <a:t>.</a:t>
            </a:r>
            <a:r>
              <a:rPr lang="en-US" dirty="0"/>
              <a:t>   </a:t>
            </a:r>
          </a:p>
          <a:p>
            <a:pPr>
              <a:buFont typeface="Wingdings" pitchFamily="2" charset="2"/>
              <a:buChar char="Ø"/>
            </a:pPr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pemasok-pelanggan</a:t>
            </a:r>
            <a:r>
              <a:rPr lang="en-US" b="1" dirty="0"/>
              <a:t> yang era</a:t>
            </a:r>
            <a:r>
              <a:rPr lang="en-US" dirty="0"/>
              <a:t>     </a:t>
            </a:r>
          </a:p>
          <a:p>
            <a:pPr>
              <a:buFont typeface="Wingdings" pitchFamily="2" charset="2"/>
              <a:buChar char="Ø"/>
            </a:pPr>
            <a:r>
              <a:rPr lang="en-US" b="1" dirty="0" err="1"/>
              <a:t>Pembelian</a:t>
            </a:r>
            <a:r>
              <a:rPr lang="en-US" b="1" dirty="0"/>
              <a:t> </a:t>
            </a:r>
            <a:r>
              <a:rPr lang="en-US" b="1" dirty="0" err="1"/>
              <a:t>profesional</a:t>
            </a:r>
            <a:endParaRPr lang="en-US" b="1" dirty="0"/>
          </a:p>
          <a:p>
            <a:pPr>
              <a:buFont typeface="Wingdings" pitchFamily="2" charset="2"/>
              <a:buChar char="Ø"/>
            </a:pPr>
            <a:r>
              <a:rPr lang="en-US" b="1" dirty="0" err="1"/>
              <a:t>Permintaan</a:t>
            </a:r>
            <a:r>
              <a:rPr lang="en-US" b="1" dirty="0"/>
              <a:t> </a:t>
            </a:r>
            <a:r>
              <a:rPr lang="en-US" b="1" dirty="0" err="1"/>
              <a:t>turunan</a:t>
            </a:r>
            <a:r>
              <a:rPr lang="en-US" dirty="0"/>
              <a:t>      </a:t>
            </a:r>
            <a:endParaRPr lang="en-US" b="1" dirty="0"/>
          </a:p>
          <a:p>
            <a:pPr>
              <a:buFont typeface="Wingdings" pitchFamily="2" charset="2"/>
              <a:buChar char="Ø"/>
            </a:pPr>
            <a:r>
              <a:rPr lang="en-US" b="1" dirty="0"/>
              <a:t>  </a:t>
            </a:r>
            <a:r>
              <a:rPr lang="en-US" b="1" dirty="0" err="1"/>
              <a:t>Permintaan</a:t>
            </a:r>
            <a:r>
              <a:rPr lang="en-US" b="1" dirty="0"/>
              <a:t> inelastic</a:t>
            </a:r>
          </a:p>
          <a:p>
            <a:pPr>
              <a:buFont typeface="Wingdings" pitchFamily="2" charset="2"/>
              <a:buChar char="Ø"/>
            </a:pPr>
            <a:r>
              <a:rPr lang="en-US" b="1" dirty="0" err="1"/>
              <a:t>Permintaan</a:t>
            </a:r>
            <a:r>
              <a:rPr lang="en-US" b="1" dirty="0"/>
              <a:t> yang </a:t>
            </a:r>
            <a:r>
              <a:rPr lang="en-US" b="1" dirty="0" err="1"/>
              <a:t>berfluktuasi</a:t>
            </a:r>
            <a:endParaRPr lang="en-US" b="1" dirty="0"/>
          </a:p>
          <a:p>
            <a:pPr>
              <a:buFont typeface="Wingdings" pitchFamily="2" charset="2"/>
              <a:buChar char="Ø"/>
            </a:pPr>
            <a:r>
              <a:rPr lang="en-US" b="1" dirty="0" err="1"/>
              <a:t>Pembeli</a:t>
            </a:r>
            <a:r>
              <a:rPr lang="en-US" b="1" dirty="0"/>
              <a:t> yang </a:t>
            </a:r>
            <a:r>
              <a:rPr lang="en-US" b="1" dirty="0" err="1"/>
              <a:t>terkonsentrasi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geografis</a:t>
            </a:r>
            <a:r>
              <a:rPr lang="en-US" dirty="0"/>
              <a:t>   </a:t>
            </a:r>
          </a:p>
          <a:p>
            <a:pPr>
              <a:buFont typeface="Wingdings" pitchFamily="2" charset="2"/>
              <a:buChar char="Ø"/>
            </a:pPr>
            <a:r>
              <a:rPr lang="en-US" b="1" dirty="0"/>
              <a:t> </a:t>
            </a:r>
            <a:r>
              <a:rPr lang="en-US" b="1" dirty="0" err="1"/>
              <a:t>Pembelian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104</TotalTime>
  <Words>124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</vt:lpstr>
      <vt:lpstr>Century Gothic</vt:lpstr>
      <vt:lpstr>Wingdings</vt:lpstr>
      <vt:lpstr>Wingdings 3</vt:lpstr>
      <vt:lpstr>Ion</vt:lpstr>
      <vt:lpstr>ANALISIS PASAR BISNIS</vt:lpstr>
      <vt:lpstr>ANALISIS PASAR</vt:lpstr>
      <vt:lpstr>Aspek Penting dalam Analisis Pasar</vt:lpstr>
      <vt:lpstr>LANGKAH MELAKUKAN ANALISIS PASAR</vt:lpstr>
      <vt:lpstr>Tujuan Analisis Pasar </vt:lpstr>
      <vt:lpstr>faktor yang mempengaruhi analisis pasar</vt:lpstr>
      <vt:lpstr>Manfaat Analisis Pasar </vt:lpstr>
      <vt:lpstr>Proses Analisis Pasar</vt:lpstr>
      <vt:lpstr>Ciri- ciri Pasar Bisnis Konsumen</vt:lpstr>
      <vt:lpstr>Persaingan atas dasar konsep pasar, menekankan pada kesamaan konsumen</vt:lpstr>
      <vt:lpstr>strategi yang tepat dengan mempertimbangkan berbagai factor yang mempengaruhi pemilihan strategi pasar sasaran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PASAR BISNIS</dc:title>
  <dc:creator>ASUS</dc:creator>
  <cp:lastModifiedBy>ASUS</cp:lastModifiedBy>
  <cp:revision>8</cp:revision>
  <dcterms:created xsi:type="dcterms:W3CDTF">2020-03-27T21:29:01Z</dcterms:created>
  <dcterms:modified xsi:type="dcterms:W3CDTF">2024-03-15T20:01:23Z</dcterms:modified>
</cp:coreProperties>
</file>