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97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60420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01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069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44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2838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9807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28194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402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937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72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2492462-CD3F-485F-9FC4-57FB59447619}" type="datetimeFigureOut">
              <a:rPr lang="en-ID" smtClean="0"/>
              <a:t>22/03/2024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0B557A0-4234-4F55-B4B2-2B9533AFF302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42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C5966F-A253-C94A-273A-66FC1C886E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en-US" dirty="0" err="1" smtClean="0"/>
              <a:t>febriansyah</a:t>
            </a:r>
            <a:r>
              <a:rPr lang="en-US" dirty="0" smtClean="0"/>
              <a:t>, se., mm., </a:t>
            </a:r>
            <a:r>
              <a:rPr lang="en-US" dirty="0" err="1" smtClean="0"/>
              <a:t>mh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9654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352884-CC7D-4806-1215-36F384079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Halangan</a:t>
            </a:r>
            <a:r>
              <a:rPr lang="en-US" sz="4400" dirty="0"/>
              <a:t> </a:t>
            </a:r>
            <a:r>
              <a:rPr lang="en-US" sz="4400" dirty="0" err="1"/>
              <a:t>dalam</a:t>
            </a:r>
            <a:r>
              <a:rPr lang="en-US" sz="4400" dirty="0"/>
              <a:t> </a:t>
            </a:r>
            <a:r>
              <a:rPr lang="en-US" sz="4400" dirty="0" err="1"/>
              <a:t>penggunaan</a:t>
            </a:r>
            <a:r>
              <a:rPr lang="en-US" sz="4400" dirty="0"/>
              <a:t> </a:t>
            </a:r>
            <a:r>
              <a:rPr lang="en-US" sz="4400" dirty="0" err="1"/>
              <a:t>riset</a:t>
            </a:r>
            <a:r>
              <a:rPr lang="en-US" sz="4400" dirty="0"/>
              <a:t> </a:t>
            </a:r>
            <a:r>
              <a:rPr lang="en-US" sz="4400" dirty="0" err="1"/>
              <a:t>pemasaran</a:t>
            </a:r>
            <a:endParaRPr lang="en-ID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82B2F3-BCBA-A662-7ED5-934B3AF89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riset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Kaliber</a:t>
            </a:r>
            <a:r>
              <a:rPr lang="en-US" dirty="0"/>
              <a:t> </a:t>
            </a:r>
            <a:r>
              <a:rPr lang="en-US" dirty="0" err="1"/>
              <a:t>periset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seimbang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buruk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Temuan</a:t>
            </a:r>
            <a:r>
              <a:rPr lang="en-US" dirty="0"/>
              <a:t> yang </a:t>
            </a:r>
            <a:r>
              <a:rPr lang="en-US" dirty="0" err="1"/>
              <a:t>terlambat</a:t>
            </a:r>
            <a:r>
              <a:rPr lang="en-US" dirty="0"/>
              <a:t> dan </a:t>
            </a:r>
            <a:r>
              <a:rPr lang="en-US" dirty="0" err="1"/>
              <a:t>kadang</a:t>
            </a:r>
            <a:r>
              <a:rPr lang="en-US" dirty="0"/>
              <a:t> salah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dan </a:t>
            </a:r>
            <a:r>
              <a:rPr lang="en-US" dirty="0" err="1"/>
              <a:t>presentasional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427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29C648-137F-DFF4-E51B-CC0B95CEF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34730B-43DF-5E28-7A0E-A59FA5F89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Menghitung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Membandingkan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Meminterpretasikan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pemasaran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Permodelan</a:t>
            </a:r>
            <a:r>
              <a:rPr lang="en-US" dirty="0"/>
              <a:t> </a:t>
            </a:r>
            <a:r>
              <a:rPr lang="en-US" dirty="0" err="1"/>
              <a:t>bauran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Mengestimasi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dan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kendali</a:t>
            </a:r>
            <a:r>
              <a:rPr lang="en-US" dirty="0"/>
              <a:t> </a:t>
            </a:r>
            <a:r>
              <a:rPr lang="en-US" dirty="0" err="1"/>
              <a:t>pemasaran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Mengestimasi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dan </a:t>
            </a:r>
            <a:r>
              <a:rPr lang="en-US" dirty="0" err="1"/>
              <a:t>mngukur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57EDF97-FB16-94B8-670F-04F7A4FF95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802" t="37052" r="44190" b="38229"/>
          <a:stretch/>
        </p:blipFill>
        <p:spPr>
          <a:xfrm>
            <a:off x="7675522" y="2587083"/>
            <a:ext cx="2890257" cy="201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1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79B83B-A7D0-A3C4-5A49-92002B0E6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pasar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0FA162-35E8-0E02-8C91-82B5448EB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Pasar </a:t>
            </a:r>
            <a:r>
              <a:rPr lang="en-US" dirty="0" err="1"/>
              <a:t>Potensial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Misal</a:t>
            </a:r>
            <a:r>
              <a:rPr lang="en-US" dirty="0"/>
              <a:t> : </a:t>
            </a:r>
            <a:r>
              <a:rPr lang="en-US" dirty="0" err="1"/>
              <a:t>semua</a:t>
            </a:r>
            <a:r>
              <a:rPr lang="en-US" dirty="0"/>
              <a:t> orang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berminat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sepeda</a:t>
            </a:r>
            <a:r>
              <a:rPr lang="en-US" dirty="0"/>
              <a:t> motor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Pasar yang </a:t>
            </a:r>
            <a:r>
              <a:rPr lang="en-US" dirty="0" err="1"/>
              <a:t>tersedia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Mosal</a:t>
            </a:r>
            <a:r>
              <a:rPr lang="en-US" dirty="0"/>
              <a:t> :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sepeda</a:t>
            </a:r>
            <a:r>
              <a:rPr lang="en-US" dirty="0"/>
              <a:t> motor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sepeda</a:t>
            </a:r>
            <a:r>
              <a:rPr lang="en-US" dirty="0"/>
              <a:t> motor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di </a:t>
            </a:r>
            <a:r>
              <a:rPr lang="en-US" dirty="0" err="1"/>
              <a:t>wilayahnya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Pasar </a:t>
            </a:r>
            <a:r>
              <a:rPr lang="en-US" dirty="0" err="1"/>
              <a:t>Sasaran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Misal</a:t>
            </a:r>
            <a:r>
              <a:rPr lang="en-US" dirty="0"/>
              <a:t> :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sepeda</a:t>
            </a:r>
            <a:r>
              <a:rPr lang="en-US" dirty="0"/>
              <a:t> motor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memusatkan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&amp; </a:t>
            </a:r>
            <a:r>
              <a:rPr lang="en-US" dirty="0" err="1"/>
              <a:t>distribusi</a:t>
            </a:r>
            <a:r>
              <a:rPr lang="en-US" dirty="0"/>
              <a:t> di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Pasar </a:t>
            </a:r>
            <a:r>
              <a:rPr lang="en-US" dirty="0" err="1"/>
              <a:t>terpenetrasi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Misal</a:t>
            </a:r>
            <a:r>
              <a:rPr lang="en-US" dirty="0"/>
              <a:t> : </a:t>
            </a:r>
            <a:r>
              <a:rPr lang="en-US" dirty="0" err="1"/>
              <a:t>Sekumpulan</a:t>
            </a:r>
            <a:r>
              <a:rPr lang="en-US" dirty="0"/>
              <a:t> orang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sepeda</a:t>
            </a:r>
            <a:r>
              <a:rPr lang="en-US" dirty="0"/>
              <a:t> motor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8156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128612-9834-B85F-7F28-C74E4918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PERAMALAN PERMINTAAN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D039F2-93F8-A04F-B2E2-2B5C9CBE3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Meramalkan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: </a:t>
            </a:r>
          </a:p>
          <a:p>
            <a:r>
              <a:rPr lang="en-US" dirty="0"/>
              <a:t>1. Total </a:t>
            </a:r>
            <a:r>
              <a:rPr lang="en-US" dirty="0" err="1"/>
              <a:t>Potensi</a:t>
            </a:r>
            <a:r>
              <a:rPr lang="en-US" dirty="0"/>
              <a:t> Pasar </a:t>
            </a:r>
          </a:p>
          <a:p>
            <a:r>
              <a:rPr lang="en-US" dirty="0"/>
              <a:t>2. </a:t>
            </a:r>
            <a:r>
              <a:rPr lang="en-US" dirty="0" err="1"/>
              <a:t>Potensi</a:t>
            </a:r>
            <a:r>
              <a:rPr lang="en-US" dirty="0"/>
              <a:t> Pasar </a:t>
            </a:r>
            <a:r>
              <a:rPr lang="en-US" dirty="0" err="1"/>
              <a:t>suatu</a:t>
            </a:r>
            <a:r>
              <a:rPr lang="en-US" dirty="0"/>
              <a:t> Wilayah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Pasar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Multifaktor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dan </a:t>
            </a:r>
            <a:r>
              <a:rPr lang="en-US" dirty="0" err="1"/>
              <a:t>Pangsa</a:t>
            </a:r>
            <a:r>
              <a:rPr lang="en-US" dirty="0"/>
              <a:t> Pasar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1036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314468-648F-9932-2527-04AE47140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PERAMALAN PERMINTAAN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AFAAB0-1CE5-49CA-D8EA-0CB44F0C4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Meramalkan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masa </a:t>
            </a:r>
            <a:r>
              <a:rPr lang="en-US" dirty="0" err="1"/>
              <a:t>mendatang</a:t>
            </a:r>
            <a:r>
              <a:rPr lang="en-US" dirty="0"/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Intensi</a:t>
            </a:r>
            <a:r>
              <a:rPr lang="en-US" dirty="0"/>
              <a:t> </a:t>
            </a:r>
            <a:r>
              <a:rPr lang="en-US" dirty="0" err="1"/>
              <a:t>Pembeli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Tenaga </a:t>
            </a:r>
            <a:r>
              <a:rPr lang="en-US" dirty="0" err="1"/>
              <a:t>Penjualan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Pendapat</a:t>
            </a:r>
            <a:r>
              <a:rPr lang="en-US" dirty="0"/>
              <a:t> Ahli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Masa Lalu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Metode</a:t>
            </a:r>
            <a:r>
              <a:rPr lang="en-US" dirty="0"/>
              <a:t> Uji Pasar </a:t>
            </a:r>
          </a:p>
          <a:p>
            <a:pPr>
              <a:buFont typeface="Wingdings" panose="05000000000000000000" pitchFamily="2" charset="2"/>
              <a:buChar char="Ø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05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EB1F45-C2DB-5005-CED7-B7224A0B7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SISTEM RISET PEMASARAN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874B3A-1264-7261-5EA1-62BF6FC4E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Riset</a:t>
            </a:r>
            <a:r>
              <a:rPr lang="en-US" sz="4000" dirty="0"/>
              <a:t> </a:t>
            </a:r>
            <a:r>
              <a:rPr lang="en-US" sz="4000" dirty="0" err="1"/>
              <a:t>Pemasaran</a:t>
            </a:r>
            <a:r>
              <a:rPr lang="en-US" sz="4000" dirty="0"/>
              <a:t> </a:t>
            </a:r>
            <a:r>
              <a:rPr lang="en-US" sz="4000" dirty="0" err="1"/>
              <a:t>adalah</a:t>
            </a:r>
            <a:r>
              <a:rPr lang="en-US" sz="4000" dirty="0"/>
              <a:t> </a:t>
            </a:r>
            <a:r>
              <a:rPr lang="en-US" sz="4000" dirty="0" err="1"/>
              <a:t>sebagai</a:t>
            </a:r>
            <a:r>
              <a:rPr lang="en-US" sz="4000" dirty="0"/>
              <a:t> </a:t>
            </a:r>
            <a:r>
              <a:rPr lang="en-US" sz="4000" dirty="0" err="1"/>
              <a:t>perancangan</a:t>
            </a:r>
            <a:r>
              <a:rPr lang="en-US" sz="4000" dirty="0"/>
              <a:t>, </a:t>
            </a:r>
            <a:r>
              <a:rPr lang="en-US" sz="4000" dirty="0" err="1"/>
              <a:t>pengumpulan</a:t>
            </a:r>
            <a:r>
              <a:rPr lang="en-US" sz="4000" dirty="0"/>
              <a:t>, </a:t>
            </a:r>
            <a:r>
              <a:rPr lang="en-US" sz="4000" dirty="0" err="1"/>
              <a:t>analisis</a:t>
            </a:r>
            <a:r>
              <a:rPr lang="en-US" sz="4000" dirty="0"/>
              <a:t>, dan </a:t>
            </a:r>
            <a:r>
              <a:rPr lang="en-US" sz="4000" dirty="0" err="1"/>
              <a:t>pelaporan</a:t>
            </a:r>
            <a:r>
              <a:rPr lang="en-US" sz="4000" dirty="0"/>
              <a:t> data </a:t>
            </a:r>
            <a:r>
              <a:rPr lang="en-US" sz="4000" dirty="0" err="1"/>
              <a:t>sistematis</a:t>
            </a:r>
            <a:r>
              <a:rPr lang="en-US" sz="4000" dirty="0"/>
              <a:t> </a:t>
            </a:r>
            <a:r>
              <a:rPr lang="en-US" sz="4000" dirty="0" err="1"/>
              <a:t>serta</a:t>
            </a:r>
            <a:r>
              <a:rPr lang="en-US" sz="4000" dirty="0"/>
              <a:t> </a:t>
            </a:r>
            <a:r>
              <a:rPr lang="en-US" sz="4000" dirty="0" err="1"/>
              <a:t>temuan</a:t>
            </a:r>
            <a:r>
              <a:rPr lang="en-US" sz="4000" dirty="0"/>
              <a:t> yang </a:t>
            </a:r>
            <a:r>
              <a:rPr lang="en-US" sz="4000" dirty="0" err="1"/>
              <a:t>relevan</a:t>
            </a:r>
            <a:r>
              <a:rPr lang="en-US" sz="4000" dirty="0"/>
              <a:t> </a:t>
            </a:r>
            <a:r>
              <a:rPr lang="en-US" sz="4000" dirty="0" err="1"/>
              <a:t>terhadap</a:t>
            </a:r>
            <a:r>
              <a:rPr lang="en-US" sz="4000" dirty="0"/>
              <a:t> </a:t>
            </a:r>
            <a:r>
              <a:rPr lang="en-US" sz="4000" dirty="0" err="1"/>
              <a:t>situasi</a:t>
            </a:r>
            <a:r>
              <a:rPr lang="en-US" sz="4000" dirty="0"/>
              <a:t> </a:t>
            </a:r>
            <a:r>
              <a:rPr lang="en-US" sz="4000" dirty="0" err="1"/>
              <a:t>pemasaran</a:t>
            </a:r>
            <a:r>
              <a:rPr lang="en-US" sz="4000" dirty="0"/>
              <a:t> </a:t>
            </a:r>
            <a:r>
              <a:rPr lang="en-US" sz="4000" dirty="0" err="1"/>
              <a:t>tertentu</a:t>
            </a:r>
            <a:r>
              <a:rPr lang="en-US" sz="4000" dirty="0"/>
              <a:t> yang </a:t>
            </a:r>
            <a:r>
              <a:rPr lang="en-US" sz="4000" dirty="0" err="1"/>
              <a:t>dihadapi</a:t>
            </a:r>
            <a:r>
              <a:rPr lang="en-US" sz="4000" dirty="0"/>
              <a:t> </a:t>
            </a:r>
            <a:r>
              <a:rPr lang="en-US" sz="4000" dirty="0" err="1"/>
              <a:t>perusahaan</a:t>
            </a:r>
            <a:r>
              <a:rPr lang="en-US" sz="4000" dirty="0"/>
              <a:t>.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47280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8716FF-221D-0A8B-A94A-FAEC04F4D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Perusahaan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91C4A0-2D1E-DF97-49B0-3C52BD4B9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Perusahaan </a:t>
            </a:r>
            <a:r>
              <a:rPr lang="en-US" dirty="0" err="1"/>
              <a:t>riset</a:t>
            </a:r>
            <a:r>
              <a:rPr lang="en-US" dirty="0"/>
              <a:t> yang </a:t>
            </a:r>
            <a:r>
              <a:rPr lang="en-US" dirty="0" err="1"/>
              <a:t>tersindikasi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  <a:p>
            <a:r>
              <a:rPr lang="en-US" dirty="0"/>
              <a:t>2. Perusahaan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pesanan</a:t>
            </a:r>
            <a:endParaRPr lang="en-US" dirty="0"/>
          </a:p>
          <a:p>
            <a:r>
              <a:rPr lang="en-US" dirty="0"/>
              <a:t>3. Perusahaan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spesialis</a:t>
            </a:r>
            <a:r>
              <a:rPr lang="en-US" dirty="0"/>
              <a:t> </a:t>
            </a:r>
            <a:r>
              <a:rPr lang="en-US" dirty="0" err="1"/>
              <a:t>lini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4580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C9362F-F458-AAE3-33F1-1BF219A1A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pemasaran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1DBF2D-8A14-D787-3A1F-95C617641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Mendefenisikan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Masalah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Alternatif</a:t>
            </a:r>
            <a:r>
              <a:rPr lang="en-US" dirty="0">
                <a:solidFill>
                  <a:srgbClr val="FF0000"/>
                </a:solidFill>
              </a:rPr>
              <a:t> Keputusan dan </a:t>
            </a:r>
            <a:r>
              <a:rPr lang="en-US" dirty="0" err="1">
                <a:solidFill>
                  <a:srgbClr val="FF0000"/>
                </a:solidFill>
              </a:rPr>
              <a:t>Tujuan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Riset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Mengembangkan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Rencana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Riset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Mengumpulkan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Informasi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Menganalisis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Informasi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Mempresentasikan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Temuan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Mengambil</a:t>
            </a:r>
            <a:r>
              <a:rPr lang="en-US" dirty="0">
                <a:solidFill>
                  <a:srgbClr val="FF0000"/>
                </a:solidFill>
              </a:rPr>
              <a:t> Keputusan</a:t>
            </a:r>
            <a:endParaRPr lang="en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0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5C32F-DC9E-5F34-7DA0-7B83A87B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, Langkah 1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DD73E1-AE56-56CD-D0E2-D2A85A086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Mendefenisikan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dan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Defenisi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Sifat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Eksploratif</a:t>
            </a:r>
            <a:r>
              <a:rPr lang="en-US" dirty="0"/>
              <a:t> : </a:t>
            </a:r>
            <a:r>
              <a:rPr lang="en-US" dirty="0" err="1"/>
              <a:t>memperjelas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dan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/ide </a:t>
            </a:r>
            <a:r>
              <a:rPr lang="en-US" dirty="0" err="1"/>
              <a:t>baru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Deskriptif</a:t>
            </a:r>
            <a:r>
              <a:rPr lang="en-US" dirty="0"/>
              <a:t> :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permintaan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Kausal</a:t>
            </a:r>
            <a:r>
              <a:rPr lang="en-US" dirty="0"/>
              <a:t> :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sebab-akibat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777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F48321-9F77-9479-2F28-BA6473F65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, Langkah 2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13ACCC-F00F-C4C7-1F3A-82D90DE44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Kuesioner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Sample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Unit </a:t>
            </a:r>
            <a:r>
              <a:rPr lang="en-US" dirty="0" err="1"/>
              <a:t>Pengambilan</a:t>
            </a:r>
            <a:r>
              <a:rPr lang="en-US" dirty="0"/>
              <a:t> Sample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Ukuran</a:t>
            </a:r>
            <a:r>
              <a:rPr lang="en-US" dirty="0"/>
              <a:t> Sample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Sample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: Surat,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online.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947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A0D663-E540-DAC9-AB24-97C9295DE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RISET PEMASARAN, LANGKAH 3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1D3A40-029C-DFAE-0A24-193558C10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: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termahal</a:t>
            </a:r>
            <a:r>
              <a:rPr lang="en-US" dirty="0"/>
              <a:t> dan paling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kesalahan</a:t>
            </a:r>
            <a:endParaRPr lang="en-US" dirty="0"/>
          </a:p>
          <a:p>
            <a:r>
              <a:rPr lang="en-US" dirty="0"/>
              <a:t>8.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ditempat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bias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bias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jujur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halangan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tercapainya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5173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2AE49C-21B9-3394-616D-518B13ED2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RISET PEMASARAN, LANGKAH 4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616436-E57F-AFBF-D11E-6446C8EB2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Mentabulasi</a:t>
            </a:r>
            <a:r>
              <a:rPr lang="en-US" dirty="0"/>
              <a:t> data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frekuensi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41EED9B-036E-0CDC-64C0-2A52DCC063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875" t="48038" r="44853" b="29206"/>
          <a:stretch/>
        </p:blipFill>
        <p:spPr>
          <a:xfrm>
            <a:off x="1613647" y="3778622"/>
            <a:ext cx="7785847" cy="249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88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4F92E6-BBD2-EFB2-F26C-61A23437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RISET PEMASARAN, LANGKAH 5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3F2728-6F15-4C93-7F25-6BD6FB945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11. </a:t>
            </a:r>
            <a:r>
              <a:rPr lang="en-US" dirty="0" err="1"/>
              <a:t>Mempresentasikan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Proaktif</a:t>
            </a:r>
            <a:r>
              <a:rPr lang="en-US" dirty="0"/>
              <a:t> </a:t>
            </a:r>
            <a:r>
              <a:rPr lang="en-US" dirty="0" err="1"/>
              <a:t>menerjemahkan</a:t>
            </a:r>
            <a:r>
              <a:rPr lang="en-US" dirty="0"/>
              <a:t> data/</a:t>
            </a:r>
            <a:r>
              <a:rPr lang="en-US" dirty="0" err="1"/>
              <a:t>onformasi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dan </a:t>
            </a:r>
            <a:r>
              <a:rPr lang="en-US" dirty="0" err="1"/>
              <a:t>rekomendasi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dipahami</a:t>
            </a:r>
            <a:r>
              <a:rPr lang="en-US" dirty="0"/>
              <a:t> dan </a:t>
            </a:r>
            <a:r>
              <a:rPr lang="en-US" dirty="0" err="1"/>
              <a:t>mendorong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Mengambil</a:t>
            </a:r>
            <a:r>
              <a:rPr lang="en-US" dirty="0"/>
              <a:t> Keputusan </a:t>
            </a:r>
          </a:p>
          <a:p>
            <a:pPr>
              <a:buFont typeface="Wingdings" panose="05000000000000000000" pitchFamily="2" charset="2"/>
              <a:buChar char="v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1060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54</TotalTime>
  <Words>463</Words>
  <Application>Microsoft Office PowerPoint</Application>
  <PresentationFormat>Widescreen</PresentationFormat>
  <Paragraphs>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Tw Cen MT</vt:lpstr>
      <vt:lpstr>Tw Cen MT Condensed</vt:lpstr>
      <vt:lpstr>Wingdings</vt:lpstr>
      <vt:lpstr>Wingdings 3</vt:lpstr>
      <vt:lpstr>Integral</vt:lpstr>
      <vt:lpstr>Dr. febriansyah, se., mm., mh</vt:lpstr>
      <vt:lpstr>SISTEM RISET PEMASARAN</vt:lpstr>
      <vt:lpstr>Perusahaan riset dibagi menjadi :</vt:lpstr>
      <vt:lpstr>Proses riset pemasaran</vt:lpstr>
      <vt:lpstr>Proses riset pemasaran, Langkah 1</vt:lpstr>
      <vt:lpstr>Proses riset pemasaran, Langkah 2</vt:lpstr>
      <vt:lpstr>PROSES RISET PEMASARAN, LANGKAH 3 </vt:lpstr>
      <vt:lpstr>PROSES RISET PEMASARAN, LANGKAH 4 </vt:lpstr>
      <vt:lpstr>PROSES RISET PEMASARAN, LANGKAH 5</vt:lpstr>
      <vt:lpstr>Halangan dalam penggunaan riset pemasaran</vt:lpstr>
      <vt:lpstr>Mengukur produktivitas pemasaran </vt:lpstr>
      <vt:lpstr>Ukuran permintaan pasar </vt:lpstr>
      <vt:lpstr>PERAMALAN PERMINTAAN</vt:lpstr>
      <vt:lpstr>PERAMALAN PERMINTAAN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adhel_lubis@hotmail.com</dc:creator>
  <cp:lastModifiedBy>ASUS</cp:lastModifiedBy>
  <cp:revision>7</cp:revision>
  <dcterms:created xsi:type="dcterms:W3CDTF">2022-09-25T08:11:40Z</dcterms:created>
  <dcterms:modified xsi:type="dcterms:W3CDTF">2024-03-22T02:35:37Z</dcterms:modified>
</cp:coreProperties>
</file>