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F6413-DFD7-435E-A355-FF39A8B4CC0B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5740C-A2DC-4DF2-B1A4-859B6D3C829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762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2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0386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5" y="1600201"/>
            <a:ext cx="40386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4"/>
            <a:ext cx="30083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24770-2E58-4D9B-B7A5-89142DA4258C}" type="datetimeFigureOut">
              <a:rPr lang="id-ID" smtClean="0"/>
              <a:pPr/>
              <a:t>14/03/2024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0063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1</a:t>
            </a: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SEJARAH DAN PERKEMBANGAN </a:t>
            </a:r>
          </a:p>
          <a:p>
            <a:pPr algn="r">
              <a:buNone/>
            </a:pP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en-US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en-US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Rika Febri </a:t>
            </a:r>
            <a:r>
              <a:rPr lang="en-US" sz="36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Sasmita</a:t>
            </a:r>
            <a:r>
              <a:rPr lang="en-US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S.Kom</a:t>
            </a:r>
            <a:r>
              <a:rPr lang="en-US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., M.T.I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Pictur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285728"/>
            <a:ext cx="1285884" cy="10001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Asal Bahasa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34" y="2071678"/>
            <a:ext cx="750099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	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dialek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Nusantara.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4214818"/>
            <a:ext cx="7143800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Lingua Franca 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pasar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ujaran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yang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kaiannya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paling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menonjol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nusantara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Autofit/>
          </a:bodyPr>
          <a:lstStyle/>
          <a:p>
            <a:pPr algn="r"/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AutoNum type="alphaUcPeriod"/>
              <a:defRPr/>
            </a:pP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>
              <a:buNone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sejarah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</a:t>
            </a: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Sriwijaya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ke-7).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357290" y="4214818"/>
            <a:ext cx="732951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id-ID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mulai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XVI)</a:t>
            </a:r>
          </a:p>
          <a:p>
            <a:pPr marL="342900" lvl="1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Selain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sekolah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pribumi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596" y="2643182"/>
            <a:ext cx="8358246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1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iga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24288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Pergerakan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Kemerdekaan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dikembangkan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lapisan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ditulis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Kitab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Logat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Ch. A. Van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Ophuysen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7290" y="4714884"/>
            <a:ext cx="7358114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diangkat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persatuan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ikrar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Sumpah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Pemuda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1928.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Autofit/>
          </a:bodyPr>
          <a:lstStyle/>
          <a:p>
            <a:pPr algn="r"/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D.</a:t>
            </a:r>
            <a:r>
              <a:rPr lang="id-ID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(EYD)</a:t>
            </a:r>
          </a:p>
          <a:p>
            <a:pPr marL="354013" lvl="1" indent="-11113">
              <a:buNone/>
              <a:defRPr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Agustus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RI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mengumumkan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penyempurnaan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Indonesia.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Dituangkan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Kepres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No. 57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4480" y="4214818"/>
            <a:ext cx="7000924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No. 156/P/1972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Amran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menyusun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buku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Pedoman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en-US" sz="36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EYD</a:t>
            </a:r>
            <a:br>
              <a:rPr lang="en-US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143932" cy="44291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lama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id-ID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oewandi,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baru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id-ID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ang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id-ID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(E</a:t>
            </a: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YD</a:t>
            </a:r>
            <a:r>
              <a:rPr lang="id-ID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  <a:defRPr/>
            </a:pPr>
            <a:endParaRPr lang="en-US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huruf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“J”,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“Y”</a:t>
            </a:r>
          </a:p>
          <a:p>
            <a:pPr marL="685800" lvl="1" indent="-342900">
              <a:buNone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djalan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djembatan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djemur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Djunaidi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jalan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jembatan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jemur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Junaidi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sajang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Soejono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yang,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Suyono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353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Asal Bahasa Indonesia</vt:lpstr>
      <vt:lpstr>Perkembangan  Bahasa Indonesia</vt:lpstr>
      <vt:lpstr>Perkembangan  Bahasa Indonesia</vt:lpstr>
      <vt:lpstr>Perkembangan  Bahasa Indonesia</vt:lpstr>
      <vt:lpstr>Perkembangan  Bahasa Indonesia</vt:lpstr>
      <vt:lpstr>Perubahan Utama pada EYD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24</cp:revision>
  <dcterms:created xsi:type="dcterms:W3CDTF">2015-09-15T00:24:15Z</dcterms:created>
  <dcterms:modified xsi:type="dcterms:W3CDTF">2024-03-14T03:56:22Z</dcterms:modified>
</cp:coreProperties>
</file>