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595"/>
  </p:normalViewPr>
  <p:slideViewPr>
    <p:cSldViewPr>
      <p:cViewPr varScale="1">
        <p:scale>
          <a:sx n="109" d="100"/>
          <a:sy n="109" d="100"/>
        </p:scale>
        <p:origin x="1720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1E188192-65E2-4EB8-947D-33BFFBD6F79D}" type="datetimeFigureOut">
              <a:rPr lang="en-US" smtClean="0"/>
              <a:t>3/14/24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9EC50900-BC33-43D4-B6B2-B8CBE2FD94E4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88192-65E2-4EB8-947D-33BFFBD6F79D}" type="datetimeFigureOut">
              <a:rPr lang="en-US" smtClean="0"/>
              <a:t>3/14/24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50900-BC33-43D4-B6B2-B8CBE2FD94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88192-65E2-4EB8-947D-33BFFBD6F79D}" type="datetimeFigureOut">
              <a:rPr lang="en-US" smtClean="0"/>
              <a:t>3/14/24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50900-BC33-43D4-B6B2-B8CBE2FD94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88192-65E2-4EB8-947D-33BFFBD6F79D}" type="datetimeFigureOut">
              <a:rPr lang="en-US" smtClean="0"/>
              <a:t>3/14/24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50900-BC33-43D4-B6B2-B8CBE2FD94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88192-65E2-4EB8-947D-33BFFBD6F79D}" type="datetimeFigureOut">
              <a:rPr lang="en-US" smtClean="0"/>
              <a:t>3/14/24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50900-BC33-43D4-B6B2-B8CBE2FD94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88192-65E2-4EB8-947D-33BFFBD6F79D}" type="datetimeFigureOut">
              <a:rPr lang="en-US" smtClean="0"/>
              <a:t>3/14/24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50900-BC33-43D4-B6B2-B8CBE2FD94E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88192-65E2-4EB8-947D-33BFFBD6F79D}" type="datetimeFigureOut">
              <a:rPr lang="en-US" smtClean="0"/>
              <a:t>3/14/24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50900-BC33-43D4-B6B2-B8CBE2FD94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88192-65E2-4EB8-947D-33BFFBD6F79D}" type="datetimeFigureOut">
              <a:rPr lang="en-US" smtClean="0"/>
              <a:t>3/14/24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50900-BC33-43D4-B6B2-B8CBE2FD94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88192-65E2-4EB8-947D-33BFFBD6F79D}" type="datetimeFigureOut">
              <a:rPr lang="en-US" smtClean="0"/>
              <a:t>3/14/24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50900-BC33-43D4-B6B2-B8CBE2FD94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88192-65E2-4EB8-947D-33BFFBD6F79D}" type="datetimeFigureOut">
              <a:rPr lang="en-US" smtClean="0"/>
              <a:t>3/14/24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50900-BC33-43D4-B6B2-B8CBE2FD94E4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88192-65E2-4EB8-947D-33BFFBD6F79D}" type="datetimeFigureOut">
              <a:rPr lang="en-US" smtClean="0"/>
              <a:t>3/14/24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50900-BC33-43D4-B6B2-B8CBE2FD94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E188192-65E2-4EB8-947D-33BFFBD6F79D}" type="datetimeFigureOut">
              <a:rPr lang="en-US" smtClean="0"/>
              <a:t>3/14/24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9EC50900-BC33-43D4-B6B2-B8CBE2FD94E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presentasi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(yang </a:t>
            </a:r>
            <a:r>
              <a:rPr lang="en-US" dirty="0" err="1"/>
              <a:t>baik</a:t>
            </a:r>
            <a:r>
              <a:rPr lang="en-US" dirty="0"/>
              <a:t>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430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066800"/>
            <a:ext cx="6777317" cy="4765829"/>
          </a:xfrm>
        </p:spPr>
        <p:txBody>
          <a:bodyPr/>
          <a:lstStyle/>
          <a:p>
            <a:pPr marL="68580" indent="0">
              <a:buNone/>
            </a:pP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presentasi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desain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visual </a:t>
            </a:r>
            <a:r>
              <a:rPr lang="en-US" dirty="0" err="1"/>
              <a:t>khususnya</a:t>
            </a:r>
            <a:r>
              <a:rPr lang="en-US" dirty="0"/>
              <a:t> di </a:t>
            </a:r>
            <a:r>
              <a:rPr lang="en-US" dirty="0" err="1"/>
              <a:t>bidang</a:t>
            </a:r>
            <a:r>
              <a:rPr lang="en-US" dirty="0"/>
              <a:t> multimedia. 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dirty="0" err="1"/>
              <a:t>Teknik</a:t>
            </a:r>
            <a:r>
              <a:rPr lang="en-US" dirty="0"/>
              <a:t> (</a:t>
            </a:r>
            <a:r>
              <a:rPr lang="en-US" dirty="0" err="1"/>
              <a:t>penyajian</a:t>
            </a:r>
            <a:r>
              <a:rPr lang="en-US" dirty="0"/>
              <a:t>) </a:t>
            </a:r>
            <a:r>
              <a:rPr lang="en-US" dirty="0" err="1"/>
              <a:t>presentasi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media </a:t>
            </a:r>
            <a:r>
              <a:rPr lang="en-US" dirty="0" err="1"/>
              <a:t>interaktif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menyajikan</a:t>
            </a:r>
            <a:r>
              <a:rPr lang="en-US" dirty="0"/>
              <a:t> </a:t>
            </a:r>
            <a:r>
              <a:rPr lang="en-US" dirty="0" err="1"/>
              <a:t>penjelasan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data, </a:t>
            </a:r>
            <a:r>
              <a:rPr lang="en-US" dirty="0" err="1"/>
              <a:t>uraian</a:t>
            </a:r>
            <a:r>
              <a:rPr lang="en-US" dirty="0"/>
              <a:t> proses,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disajikan</a:t>
            </a:r>
            <a:r>
              <a:rPr lang="en-US" dirty="0"/>
              <a:t> </a:t>
            </a:r>
            <a:r>
              <a:rPr lang="en-US" dirty="0" err="1"/>
              <a:t>dimuka</a:t>
            </a:r>
            <a:r>
              <a:rPr lang="en-US" dirty="0"/>
              <a:t> audience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bantuan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peraga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slide show. </a:t>
            </a:r>
          </a:p>
        </p:txBody>
      </p:sp>
    </p:spTree>
    <p:extLst>
      <p:ext uri="{BB962C8B-B14F-4D97-AF65-F5344CB8AC3E}">
        <p14:creationId xmlns:p14="http://schemas.microsoft.com/office/powerpoint/2010/main" val="14190024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990600"/>
            <a:ext cx="6777317" cy="4842029"/>
          </a:xfrm>
        </p:spPr>
        <p:txBody>
          <a:bodyPr/>
          <a:lstStyle/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dirty="0" err="1"/>
              <a:t>Menyajikan</a:t>
            </a:r>
            <a:r>
              <a:rPr lang="en-US" dirty="0"/>
              <a:t> </a:t>
            </a:r>
            <a:r>
              <a:rPr lang="en-US" dirty="0" err="1"/>
              <a:t>presentasi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elektronik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macam</a:t>
            </a:r>
            <a:r>
              <a:rPr lang="en-US" dirty="0"/>
              <a:t> </a:t>
            </a:r>
            <a:r>
              <a:rPr lang="en-US" dirty="0" err="1"/>
              <a:t>sarana</a:t>
            </a:r>
            <a:r>
              <a:rPr lang="en-US" dirty="0"/>
              <a:t>,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media </a:t>
            </a:r>
            <a:r>
              <a:rPr lang="en-US" dirty="0" err="1"/>
              <a:t>Animasi</a:t>
            </a:r>
            <a:r>
              <a:rPr lang="en-US" dirty="0"/>
              <a:t> 3D, </a:t>
            </a:r>
            <a:r>
              <a:rPr lang="en-US" dirty="0" err="1"/>
              <a:t>dengan</a:t>
            </a:r>
            <a:r>
              <a:rPr lang="en-US" dirty="0"/>
              <a:t> media video movie, </a:t>
            </a:r>
            <a:r>
              <a:rPr lang="en-US" dirty="0" err="1"/>
              <a:t>animasi</a:t>
            </a:r>
            <a:r>
              <a:rPr lang="en-US" dirty="0"/>
              <a:t> 2 </a:t>
            </a:r>
            <a:r>
              <a:rPr lang="en-US" dirty="0" err="1"/>
              <a:t>dimensi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media </a:t>
            </a:r>
            <a:r>
              <a:rPr lang="en-US" dirty="0" err="1"/>
              <a:t>interaktif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authorware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62526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990600"/>
            <a:ext cx="6777317" cy="4842029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dirty="0"/>
              <a:t>PENGGUNAAN  KATA : </a:t>
            </a:r>
          </a:p>
          <a:p>
            <a:pPr marL="68580" indent="0">
              <a:buNone/>
            </a:pPr>
            <a:r>
              <a:rPr lang="en-US" dirty="0"/>
              <a:t>» </a:t>
            </a:r>
            <a:r>
              <a:rPr lang="en-US" dirty="0" err="1"/>
              <a:t>Gunakan</a:t>
            </a:r>
            <a:r>
              <a:rPr lang="en-US" dirty="0"/>
              <a:t> </a:t>
            </a:r>
            <a:r>
              <a:rPr lang="en-US" dirty="0" err="1"/>
              <a:t>istilah</a:t>
            </a:r>
            <a:r>
              <a:rPr lang="en-US" dirty="0"/>
              <a:t> yang </a:t>
            </a:r>
            <a:r>
              <a:rPr lang="en-US" dirty="0" err="1"/>
              <a:t>spesifik</a:t>
            </a:r>
            <a:r>
              <a:rPr lang="en-US" dirty="0"/>
              <a:t> (</a:t>
            </a:r>
            <a:r>
              <a:rPr lang="en-US" dirty="0" err="1"/>
              <a:t>tertentu</a:t>
            </a:r>
            <a:r>
              <a:rPr lang="en-US" dirty="0"/>
              <a:t>).</a:t>
            </a:r>
          </a:p>
          <a:p>
            <a:pPr marL="68580" indent="0">
              <a:buNone/>
            </a:pPr>
            <a:r>
              <a:rPr lang="en-US" dirty="0"/>
              <a:t>» </a:t>
            </a:r>
            <a:r>
              <a:rPr lang="en-US" dirty="0" err="1"/>
              <a:t>Gunakan</a:t>
            </a:r>
            <a:r>
              <a:rPr lang="en-US" dirty="0"/>
              <a:t> kata –kata yang </a:t>
            </a:r>
            <a:r>
              <a:rPr lang="en-US" dirty="0" err="1"/>
              <a:t>sederhana</a:t>
            </a:r>
            <a:r>
              <a:rPr lang="en-US" dirty="0"/>
              <a:t>, agar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dipahami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cepat</a:t>
            </a:r>
            <a:r>
              <a:rPr lang="en-US" dirty="0"/>
              <a:t>.</a:t>
            </a:r>
          </a:p>
          <a:p>
            <a:pPr marL="68580" indent="0">
              <a:buNone/>
            </a:pPr>
            <a:r>
              <a:rPr lang="en-US" dirty="0"/>
              <a:t>» </a:t>
            </a:r>
            <a:r>
              <a:rPr lang="en-US" dirty="0" err="1"/>
              <a:t>Hindari</a:t>
            </a:r>
            <a:r>
              <a:rPr lang="en-US" dirty="0"/>
              <a:t> </a:t>
            </a:r>
            <a:r>
              <a:rPr lang="en-US" dirty="0" err="1"/>
              <a:t>istilah</a:t>
            </a:r>
            <a:r>
              <a:rPr lang="en-US" dirty="0"/>
              <a:t> –</a:t>
            </a:r>
            <a:r>
              <a:rPr lang="en-US" dirty="0" err="1"/>
              <a:t>istilah</a:t>
            </a:r>
            <a:r>
              <a:rPr lang="en-US" dirty="0"/>
              <a:t> </a:t>
            </a:r>
            <a:r>
              <a:rPr lang="en-US" dirty="0" err="1"/>
              <a:t>teknis</a:t>
            </a:r>
            <a:r>
              <a:rPr lang="en-US" dirty="0"/>
              <a:t> yang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dipahami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orang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spesialisasi</a:t>
            </a:r>
            <a:r>
              <a:rPr lang="en-US" dirty="0"/>
              <a:t> </a:t>
            </a:r>
            <a:r>
              <a:rPr lang="en-US" dirty="0" err="1"/>
              <a:t>keilmuan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</a:t>
            </a:r>
          </a:p>
          <a:p>
            <a:pPr marL="68580" indent="0">
              <a:buNone/>
            </a:pPr>
            <a:r>
              <a:rPr lang="en-US" dirty="0"/>
              <a:t>» </a:t>
            </a:r>
            <a:r>
              <a:rPr lang="en-US" dirty="0" err="1"/>
              <a:t>Berhemat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kata –kata. </a:t>
            </a:r>
          </a:p>
          <a:p>
            <a:pPr marL="68580" indent="0">
              <a:buNone/>
            </a:pPr>
            <a:r>
              <a:rPr lang="en-US" dirty="0"/>
              <a:t>» </a:t>
            </a:r>
            <a:r>
              <a:rPr lang="en-US" dirty="0" err="1"/>
              <a:t>Gunakan</a:t>
            </a:r>
            <a:r>
              <a:rPr lang="en-US" dirty="0"/>
              <a:t> </a:t>
            </a:r>
            <a:r>
              <a:rPr lang="en-US" dirty="0" err="1"/>
              <a:t>perulangan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pernyataan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gagasan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kata yang </a:t>
            </a:r>
            <a:r>
              <a:rPr lang="en-US" dirty="0" err="1"/>
              <a:t>berbeda</a:t>
            </a:r>
            <a:r>
              <a:rPr lang="en-US" dirty="0"/>
              <a:t>.</a:t>
            </a:r>
          </a:p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1496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990600"/>
            <a:ext cx="6777317" cy="4842029"/>
          </a:xfrm>
        </p:spPr>
        <p:txBody>
          <a:bodyPr/>
          <a:lstStyle/>
          <a:p>
            <a:pPr marL="68580" indent="0" algn="ctr">
              <a:buNone/>
            </a:pPr>
            <a:r>
              <a:rPr lang="en-US" dirty="0"/>
              <a:t>SUARA</a:t>
            </a:r>
          </a:p>
          <a:p>
            <a:r>
              <a:rPr lang="en-US" dirty="0"/>
              <a:t>Volume</a:t>
            </a:r>
          </a:p>
          <a:p>
            <a:r>
              <a:rPr lang="en-US" dirty="0"/>
              <a:t>Pitch (nada)</a:t>
            </a:r>
          </a:p>
          <a:p>
            <a:r>
              <a:rPr lang="en-US" dirty="0"/>
              <a:t>Rate (</a:t>
            </a:r>
            <a:r>
              <a:rPr lang="en-US" dirty="0" err="1"/>
              <a:t>kecepatan</a:t>
            </a:r>
            <a:r>
              <a:rPr lang="en-US" dirty="0"/>
              <a:t>)</a:t>
            </a:r>
          </a:p>
          <a:p>
            <a:r>
              <a:rPr lang="en-US" dirty="0"/>
              <a:t>Pauses (</a:t>
            </a:r>
            <a:r>
              <a:rPr lang="en-US" dirty="0" err="1"/>
              <a:t>jeda</a:t>
            </a:r>
            <a:r>
              <a:rPr lang="en-US" dirty="0"/>
              <a:t>)</a:t>
            </a:r>
          </a:p>
          <a:p>
            <a:r>
              <a:rPr lang="en-US" dirty="0"/>
              <a:t>Vocal variety (</a:t>
            </a:r>
            <a:r>
              <a:rPr lang="en-US" dirty="0" err="1"/>
              <a:t>variasi</a:t>
            </a:r>
            <a:r>
              <a:rPr lang="en-US" dirty="0"/>
              <a:t> </a:t>
            </a:r>
            <a:r>
              <a:rPr lang="en-US" dirty="0" err="1"/>
              <a:t>vokal</a:t>
            </a:r>
            <a:r>
              <a:rPr lang="en-US" dirty="0"/>
              <a:t>)</a:t>
            </a:r>
          </a:p>
          <a:p>
            <a:r>
              <a:rPr lang="en-US" dirty="0" err="1"/>
              <a:t>Pronounciation</a:t>
            </a:r>
            <a:r>
              <a:rPr lang="en-US" dirty="0"/>
              <a:t> (</a:t>
            </a:r>
            <a:r>
              <a:rPr lang="en-US" dirty="0" err="1"/>
              <a:t>pengucapan</a:t>
            </a:r>
            <a:r>
              <a:rPr lang="en-US" dirty="0"/>
              <a:t>)</a:t>
            </a:r>
          </a:p>
          <a:p>
            <a:r>
              <a:rPr lang="en-US" dirty="0"/>
              <a:t>Articulation (</a:t>
            </a:r>
            <a:r>
              <a:rPr lang="en-US" dirty="0" err="1"/>
              <a:t>artikulasi</a:t>
            </a:r>
            <a:r>
              <a:rPr lang="en-US" dirty="0"/>
              <a:t>)</a:t>
            </a:r>
          </a:p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4824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PRESENTASI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Pendahuluan</a:t>
            </a:r>
            <a:r>
              <a:rPr lang="en-US" dirty="0"/>
              <a:t> : </a:t>
            </a:r>
          </a:p>
          <a:p>
            <a:pPr>
              <a:buFontTx/>
              <a:buChar char="-"/>
            </a:pP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perhatian</a:t>
            </a:r>
            <a:endParaRPr lang="en-US" dirty="0"/>
          </a:p>
          <a:p>
            <a:pPr>
              <a:buFontTx/>
              <a:buChar char="-"/>
            </a:pPr>
            <a:r>
              <a:rPr lang="en-US" dirty="0" err="1"/>
              <a:t>Jangan</a:t>
            </a:r>
            <a:r>
              <a:rPr lang="en-US" dirty="0"/>
              <a:t> </a:t>
            </a:r>
            <a:r>
              <a:rPr lang="en-US" dirty="0" err="1"/>
              <a:t>buang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membacakan</a:t>
            </a:r>
            <a:r>
              <a:rPr lang="en-US" dirty="0"/>
              <a:t> </a:t>
            </a:r>
            <a:r>
              <a:rPr lang="en-US" dirty="0" err="1"/>
              <a:t>penjelasan</a:t>
            </a:r>
            <a:r>
              <a:rPr lang="en-US" dirty="0"/>
              <a:t> yang </a:t>
            </a:r>
            <a:r>
              <a:rPr lang="en-US" dirty="0" err="1"/>
              <a:t>tertulis</a:t>
            </a:r>
            <a:endParaRPr lang="en-US" dirty="0"/>
          </a:p>
          <a:p>
            <a:pPr>
              <a:buFontTx/>
              <a:buChar char="-"/>
            </a:pPr>
            <a:r>
              <a:rPr lang="en-US" dirty="0" err="1"/>
              <a:t>Waktu</a:t>
            </a:r>
            <a:r>
              <a:rPr lang="en-US" dirty="0"/>
              <a:t> 15%</a:t>
            </a:r>
          </a:p>
          <a:p>
            <a:pPr marL="68580" indent="0">
              <a:buNone/>
            </a:pPr>
            <a:r>
              <a:rPr lang="en-US" dirty="0"/>
              <a:t>• Isi : </a:t>
            </a:r>
          </a:p>
          <a:p>
            <a:pPr>
              <a:buFontTx/>
              <a:buChar char="-"/>
            </a:pPr>
            <a:r>
              <a:rPr lang="en-US" dirty="0" err="1"/>
              <a:t>Jangan</a:t>
            </a:r>
            <a:r>
              <a:rPr lang="en-US" dirty="0"/>
              <a:t> </a:t>
            </a:r>
            <a:r>
              <a:rPr lang="en-US" dirty="0" err="1"/>
              <a:t>bertele</a:t>
            </a:r>
            <a:r>
              <a:rPr lang="en-US" dirty="0"/>
              <a:t>-tele</a:t>
            </a:r>
          </a:p>
          <a:p>
            <a:pPr>
              <a:buFontTx/>
              <a:buChar char="-"/>
            </a:pPr>
            <a:r>
              <a:rPr lang="en-US" dirty="0" err="1"/>
              <a:t>Waktu</a:t>
            </a:r>
            <a:r>
              <a:rPr lang="en-US" dirty="0"/>
              <a:t> 80%</a:t>
            </a:r>
          </a:p>
          <a:p>
            <a:pPr marL="68580" indent="0">
              <a:buNone/>
            </a:pPr>
            <a:r>
              <a:rPr lang="en-US" dirty="0"/>
              <a:t>•</a:t>
            </a:r>
            <a:r>
              <a:rPr lang="en-US" dirty="0" err="1"/>
              <a:t>Kesimpulan</a:t>
            </a:r>
            <a:r>
              <a:rPr lang="en-US" dirty="0"/>
              <a:t> : </a:t>
            </a:r>
          </a:p>
          <a:p>
            <a:pPr marL="68580" indent="0">
              <a:buNone/>
            </a:pPr>
            <a:r>
              <a:rPr lang="en-US" dirty="0"/>
              <a:t>-  </a:t>
            </a:r>
            <a:r>
              <a:rPr lang="en-US" dirty="0" err="1"/>
              <a:t>Waktu</a:t>
            </a:r>
            <a:r>
              <a:rPr lang="en-US" dirty="0"/>
              <a:t> 5%</a:t>
            </a:r>
          </a:p>
        </p:txBody>
      </p:sp>
    </p:spTree>
    <p:extLst>
      <p:ext uri="{BB962C8B-B14F-4D97-AF65-F5344CB8AC3E}">
        <p14:creationId xmlns:p14="http://schemas.microsoft.com/office/powerpoint/2010/main" val="4086670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02" t="12190" r="15122" b="13524"/>
          <a:stretch/>
        </p:blipFill>
        <p:spPr bwMode="auto">
          <a:xfrm>
            <a:off x="544286" y="685800"/>
            <a:ext cx="7997283" cy="5714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417689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90600" y="3429000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Terima</a:t>
            </a:r>
            <a:r>
              <a:rPr lang="en-US" dirty="0"/>
              <a:t> </a:t>
            </a:r>
            <a:r>
              <a:rPr lang="en-US" dirty="0" err="1"/>
              <a:t>kasih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&amp; </a:t>
            </a:r>
            <a:r>
              <a:rPr lang="en-US" dirty="0" err="1"/>
              <a:t>Semoga</a:t>
            </a:r>
            <a:r>
              <a:rPr lang="en-US" dirty="0"/>
              <a:t> </a:t>
            </a:r>
            <a:r>
              <a:rPr lang="en-US" dirty="0" err="1"/>
              <a:t>Bermanfaat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772244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36</TotalTime>
  <Words>219</Words>
  <Application>Microsoft Macintosh PowerPoint</Application>
  <PresentationFormat>On-screen Show (4:3)</PresentationFormat>
  <Paragraphs>34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Book Antiqua</vt:lpstr>
      <vt:lpstr>Century Gothic</vt:lpstr>
      <vt:lpstr>Wingdings 2</vt:lpstr>
      <vt:lpstr>Austin</vt:lpstr>
      <vt:lpstr>Teknik presentasi  (yang baik)</vt:lpstr>
      <vt:lpstr>PowerPoint Presentation</vt:lpstr>
      <vt:lpstr>PowerPoint Presentation</vt:lpstr>
      <vt:lpstr>PowerPoint Presentation</vt:lpstr>
      <vt:lpstr>PowerPoint Presentation</vt:lpstr>
      <vt:lpstr>PRESENTASI </vt:lpstr>
      <vt:lpstr>PowerPoint Presentation</vt:lpstr>
      <vt:lpstr>Terima kasih  &amp; Semoga Bermanfaat 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Teknik presentasi  (yang baik)</dc:title>
  <dc:creator>ismail - [2010]</dc:creator>
  <cp:lastModifiedBy>Microsoft Office User</cp:lastModifiedBy>
  <cp:revision>7</cp:revision>
  <dcterms:created xsi:type="dcterms:W3CDTF">2017-09-12T07:04:09Z</dcterms:created>
  <dcterms:modified xsi:type="dcterms:W3CDTF">2024-03-14T06:15:55Z</dcterms:modified>
</cp:coreProperties>
</file>