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70" r:id="rId11"/>
    <p:sldId id="266" r:id="rId12"/>
    <p:sldId id="267" r:id="rId13"/>
    <p:sldId id="268" r:id="rId14"/>
    <p:sldId id="269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18"/>
    <p:restoredTop sz="95958"/>
  </p:normalViewPr>
  <p:slideViewPr>
    <p:cSldViewPr snapToGrid="0" snapToObjects="1">
      <p:cViewPr varScale="1">
        <p:scale>
          <a:sx n="72" d="100"/>
          <a:sy n="72" d="100"/>
        </p:scale>
        <p:origin x="3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s://1.bp.blogspot.com/-n2AgCtPotD4/WaHlfuDybNI/AAAAAAAABQs/DjkcXlM8pfsvxVYqWX0bEDXkVw5IsK-NQCLcBGAs/s1600/Area%2Btype%2Btool.gi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s://1.bp.blogspot.com/-sIkOByaqvyA/WaHoc2lK11I/AAAAAAAABRQ/qZPcnBPdoSEE9m8A2dNSRYapjlxll75uwCLcBGAs/s1600/rectangle%2Btool.gi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hyperlink" Target="https://2.bp.blogspot.com/-S2H7pnaBbhg/WaHpHzjoUYI/AAAAAAAABRY/HDKImxzQi88hiGjKXPXwFGuv-7eFe3V9wCLcBGAs/s1600/rounded%2Brectangle%2Btool.gi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hyperlink" Target="https://1.bp.blogspot.com/-is3XZVG4X5Q/WaHuOqvupcI/AAAAAAAABSA/IsCMjRYQLck2RR9B65KBEvc1wrgLWiQawCLcBGAs/s1600/paintbrush%2Btool.gi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hyperlink" Target="https://3.bp.blogspot.com/-5o7k9lDY0Go/WaHu8wtqqbI/AAAAAAAABSE/ZaBD3u74ONQtEyoS28GvdSo8H5I8YeXeQCLcBGAs/s1600/pencil%2Btool.gi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hyperlink" Target="https://4.bp.blogspot.com/-vl07qcVvmzg/WaHxqFnghHI/AAAAAAAABSc/66jHmnB8EuU7BqW_wMvppge3tTk8utx6ACLcBGAs/s1600/blob%2Bbrush%2Btool.gi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hyperlink" Target="https://1.bp.blogspot.com/-so8dFWvrqhA/WaHyZEbvekI/AAAAAAAABSk/70LjNv2ojus-J3WnGBvpaqrbSMh2e6sBQCLcBGAs/s1600/eraser%2Btool.gi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hyperlink" Target="https://3.bp.blogspot.com/-ZR0hRm2EyQw/WaHzaIA5dRI/AAAAAAAABSs/3Ocy0mDFKnM1I37zVNiXvxBYmTtMligJQCLcBGAs/s1600/rotate%2Btool.gi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hyperlink" Target="https://3.bp.blogspot.com/-raPmWFlzwRU/WaHz_mQeoPI/AAAAAAAABSw/IjAsAuNqdK8JpvOrC0JNXoJc37W5lIJZgCLcBGAs/s1600/reflect%2Btool.gi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hyperlink" Target="https://1.bp.blogspot.com/-iCY5j6Hv2dc/WaH0zsIH6rI/AAAAAAAABS4/YJKxzJIZykYLVJ754NfcMt6aPuZ6n28IQCLcBGAs/s1600/scale%2Btool.gi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1.bp.blogspot.com/-RPdYUdwB8Aw/WaHVdO1gUqI/AAAAAAAABOo/-FALoGh3z7Q9t69H6brvlbCOm0OO4kmngCLcBGAs/s1600/full%2Btool.gi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hyperlink" Target="https://2.bp.blogspot.com/-5xPNzHO3PQI/WaH1TVRY1eI/AAAAAAAABTA/43hpQNNQMHkMsngiby8dzdAi167fXaK3ACLcBGAs/s1600/shear%2Btool.gi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hyperlink" Target="https://3.bp.blogspot.com/-61OkDei_mBY/WaH2Cun6KqI/AAAAAAAABTI/--6aZujOM7MsJxf_Tflanfvp9tiDykTiQCLcBGAs/s1600/wrap%2Btool.gi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hyperlink" Target="https://1.bp.blogspot.com/-TeBrUj7OEkM/WaH2oqo4_TI/AAAAAAAABTM/N219MU4GzP0MaBU6YZvpiZMQEBZws8eJQCLcBGAs/s1600/mesh%2Btool.gi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hyperlink" Target="https://4.bp.blogspot.com/-u4UoivXkaks/WaH5hihJMYI/AAAAAAAABTY/16PpBoIlbT4t_YzJ8jOCH35oW5n_4d60wCLcBGAs/s1600/gradient%2Btool.gi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hyperlink" Target="https://3.bp.blogspot.com/-D4kJYIHbrY8/WaH59F-BayI/AAAAAAAABTc/YaW6Klqwhxwm-OYaYEXmVYic5ArF2UbhwCLcBGAs/s1600/eyedropper.gi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hyperlink" Target="https://3.bp.blogspot.com/-Jb5vE-IgSB8/WaH7cgE_uOI/AAAAAAAABTo/iPRnWlrhBSoPGz4mN-skwuTNHQqQ4ha_gCLcBGAs/s1600/Bleend.gif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hyperlink" Target="https://2.bp.blogspot.com/-WhnmQcZEzTs/WaH8QRziXjI/AAAAAAAABTw/6uH_SFNir5AgzqPhBKoMifsUPpzaqIXbwCLcBGAs/s1600/symbol%2Bsprayer.gif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hyperlink" Target="https://3.bp.blogspot.com/-hKjGuOh15O8/WaH9PWy_6ZI/AAAAAAAABT4/GWbxQdKBsrkIpC6dC-V84U8yXRN_zTQdgCLcBGAs/s1600/columb%2Bgraph.gif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hyperlink" Target="https://2.bp.blogspot.com/-G8cyviCps3k/WaH9seJJzfI/AAAAAAAABT8/21iVjQzFzmQRI7NSUrAj8k_8utlppSSowCLcBGAs/s1600/artboard%2Btool.gif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hyperlink" Target="https://2.bp.blogspot.com/-B6Yfrja9mMQ/WaH-mO0DpsI/AAAAAAAABUM/Kmw19ZxdDNQYc-_GGhDiM6AuSUT0mY5ewCEwYBhgL/s1600/slice%2Btool.gi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2.bp.blogspot.com/-Lat_uIejIgU/WaHZDxlCJnI/AAAAAAAABO0/egmzOoMSZMUkMrpcU2FPweXq-ccukQPPQCLcBGAs/s1600/selection%2Btool.gif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hyperlink" Target="https://2.bp.blogspot.com/-B75FazjC4gY/WaIDG69tb5I/AAAAAAAABUU/6ZSMKBWfx0si5yLsSLR6pLFhRd-id2ENQCLcBGAs/s1600/hand%2Btool.gif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hyperlink" Target="https://4.bp.blogspot.com/-KlAYePP86XQ/WaIDn8sTnPI/AAAAAAAABUY/ZO-xkHxeUBQe0oJBzIShnykb_9faJr3bACLcBGAs/s1600/zoom%2Btool.gif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hyperlink" Target="https://3.bp.blogspot.com/-2jhvyDlXZ9c/WaIEQ5YyTzI/AAAAAAAABUc/ogMwnJn8E5sNLjIeNVLgM-T9eF8Q_Yn-QCLcBGAs/s1600/fill.gi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4.bp.blogspot.com/-zv2ahCXaZEE/WaHaI8qUxlI/AAAAAAAABPA/y4UxYmIuA0YCsX0DbDi75In-crO1EmX_QCLcBGAs/s1600/dirrect%2Bselection.gi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s://3.bp.blogspot.com/-VHDzBjVMG9M/WaHbTswvkrI/AAAAAAAABPM/_hyCk8YrSVsDWnFYl-kn35YX0Qni2rMkwCLcBGAs/s1600/Magic%2BWand.gi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s://4.bp.blogspot.com/-276XoxWffh4/WaHcshIlVyI/AAAAAAAABPY/QBAT1-lEJxAkeOxnfxKgVJsovTemvIY3ACLcBGAs/s1600/Lasso%2Btool.gi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s://4.bp.blogspot.com/-DP1EwK4OqS0/WaHeCLIAY-I/AAAAAAAABPk/Q7VpLJXSc14zAiopDjCeIeB9PgU96oR4wCLcBGAs/s1600/Pen%2Btool.gi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s://3.bp.blogspot.com/-HFSALRwODs8/WaHffRyQZAI/AAAAAAAABPw/4IzSzc4ydlcwxv5bFyEsEkqL3JrK08bjwCLcBGAs/s1600/Add%2BAnchor%2BPoint.gi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s://2.bp.blogspot.com/-jQQXxWzCLuQ/WaHh4_gzfiI/AAAAAAAABQE/F5xLsR4V9T4CULx5VXUELcjDjHmdvGAaACLcBGAs/s1600/arc%2Btool.gi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5F4E1-B610-5E42-BB05-D20BA06F5D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Mengenal</a:t>
            </a:r>
            <a:r>
              <a:rPr lang="en-ID" dirty="0"/>
              <a:t> </a:t>
            </a:r>
            <a:r>
              <a:rPr lang="en-ID" dirty="0" err="1"/>
              <a:t>Funsi-Fungsi</a:t>
            </a:r>
            <a:r>
              <a:rPr lang="en-ID" dirty="0"/>
              <a:t> Tool Box pada Adobe Illustrator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4B51DE-4285-3644-8D4D-922C909E1E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Rika Febri </a:t>
            </a:r>
            <a:r>
              <a:rPr lang="en-US" dirty="0" err="1"/>
              <a:t>Sasmita</a:t>
            </a:r>
            <a:r>
              <a:rPr lang="en-US" dirty="0"/>
              <a:t>, </a:t>
            </a:r>
            <a:r>
              <a:rPr lang="en-US" dirty="0" err="1"/>
              <a:t>S.Kom</a:t>
            </a:r>
            <a:r>
              <a:rPr lang="en-US" dirty="0"/>
              <a:t>., M.T.I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0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909CC-BB96-8641-ADFB-BF36E5F11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Type Tool (T)</a:t>
            </a:r>
            <a:br>
              <a:rPr lang="en-ID" dirty="0"/>
            </a:br>
            <a:endParaRPr lang="en-US" dirty="0"/>
          </a:p>
        </p:txBody>
      </p:sp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89147811-F500-144F-A784-3A0ED4049CD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583" y="322084"/>
            <a:ext cx="4000499" cy="217051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D8D72D5-5036-EA44-AA86-2FE72280C2B5}"/>
              </a:ext>
            </a:extLst>
          </p:cNvPr>
          <p:cNvSpPr txBox="1"/>
          <p:nvPr/>
        </p:nvSpPr>
        <p:spPr>
          <a:xfrm>
            <a:off x="4196443" y="44087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7FAFF5C-BC90-374F-8525-607C2931F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3428999"/>
            <a:ext cx="6281873" cy="2939143"/>
          </a:xfrm>
        </p:spPr>
        <p:txBody>
          <a:bodyPr>
            <a:normAutofit fontScale="25000" lnSpcReduction="20000"/>
          </a:bodyPr>
          <a:lstStyle/>
          <a:p>
            <a:r>
              <a:rPr lang="en-ID" sz="8000" dirty="0" err="1"/>
              <a:t>membuat</a:t>
            </a:r>
            <a:r>
              <a:rPr lang="en-ID" sz="8000" dirty="0"/>
              <a:t> </a:t>
            </a:r>
            <a:r>
              <a:rPr lang="en-ID" sz="8000" dirty="0" err="1"/>
              <a:t>teks</a:t>
            </a:r>
            <a:r>
              <a:rPr lang="en-ID" sz="8000" dirty="0"/>
              <a:t>. </a:t>
            </a:r>
            <a:r>
              <a:rPr lang="en-ID" sz="8000" dirty="0" err="1"/>
              <a:t>anda</a:t>
            </a:r>
            <a:r>
              <a:rPr lang="en-ID" sz="8000" dirty="0"/>
              <a:t> </a:t>
            </a:r>
            <a:r>
              <a:rPr lang="en-ID" sz="8000" dirty="0" err="1"/>
              <a:t>dapat</a:t>
            </a:r>
            <a:r>
              <a:rPr lang="en-ID" sz="8000" dirty="0"/>
              <a:t> </a:t>
            </a:r>
            <a:r>
              <a:rPr lang="en-ID" sz="8000" dirty="0" err="1"/>
              <a:t>menggunakan</a:t>
            </a:r>
            <a:r>
              <a:rPr lang="en-ID" sz="8000" dirty="0"/>
              <a:t> </a:t>
            </a:r>
            <a:r>
              <a:rPr lang="en-ID" sz="8000" dirty="0" err="1"/>
              <a:t>tombol</a:t>
            </a:r>
            <a:r>
              <a:rPr lang="en-ID" sz="8000" dirty="0"/>
              <a:t> </a:t>
            </a:r>
            <a:r>
              <a:rPr lang="en-ID" sz="8000" dirty="0" err="1"/>
              <a:t>shorcut</a:t>
            </a:r>
            <a:r>
              <a:rPr lang="en-ID" sz="8000" dirty="0"/>
              <a:t> T pada keyboard.</a:t>
            </a:r>
          </a:p>
          <a:p>
            <a:r>
              <a:rPr lang="en-ID" sz="8000" dirty="0" err="1"/>
              <a:t>membuat</a:t>
            </a:r>
            <a:r>
              <a:rPr lang="en-ID" sz="8000" dirty="0"/>
              <a:t> </a:t>
            </a:r>
            <a:r>
              <a:rPr lang="en-ID" sz="8000" dirty="0" err="1"/>
              <a:t>teks</a:t>
            </a:r>
            <a:r>
              <a:rPr lang="en-ID" sz="8000" dirty="0"/>
              <a:t> </a:t>
            </a:r>
            <a:r>
              <a:rPr lang="en-ID" sz="8000" dirty="0" err="1"/>
              <a:t>mengikuti</a:t>
            </a:r>
            <a:r>
              <a:rPr lang="en-ID" sz="8000" dirty="0"/>
              <a:t> area garis </a:t>
            </a:r>
            <a:r>
              <a:rPr lang="en-ID" sz="8000" dirty="0" err="1"/>
              <a:t>vektor</a:t>
            </a:r>
            <a:r>
              <a:rPr lang="en-ID" sz="8000" dirty="0"/>
              <a:t> yang </a:t>
            </a:r>
            <a:r>
              <a:rPr lang="en-ID" sz="8000" dirty="0" err="1"/>
              <a:t>anda</a:t>
            </a:r>
            <a:r>
              <a:rPr lang="en-ID" sz="8000" dirty="0"/>
              <a:t> </a:t>
            </a:r>
            <a:r>
              <a:rPr lang="en-ID" sz="8000" dirty="0" err="1"/>
              <a:t>pilih</a:t>
            </a:r>
            <a:r>
              <a:rPr lang="en-ID" sz="8000" dirty="0"/>
              <a:t>. </a:t>
            </a:r>
            <a:r>
              <a:rPr lang="en-ID" sz="8000" dirty="0" err="1"/>
              <a:t>misalnya</a:t>
            </a:r>
            <a:r>
              <a:rPr lang="en-ID" sz="8000" dirty="0"/>
              <a:t> </a:t>
            </a:r>
            <a:r>
              <a:rPr lang="en-ID" sz="8000" dirty="0" err="1"/>
              <a:t>mengikuti</a:t>
            </a:r>
            <a:r>
              <a:rPr lang="en-ID" sz="8000" dirty="0"/>
              <a:t> garis </a:t>
            </a:r>
            <a:r>
              <a:rPr lang="en-ID" sz="8000" dirty="0" err="1"/>
              <a:t>lingkaran</a:t>
            </a:r>
            <a:r>
              <a:rPr lang="en-ID" sz="8000" dirty="0"/>
              <a:t>. </a:t>
            </a:r>
            <a:endParaRPr lang="en-US" sz="8000" dirty="0"/>
          </a:p>
          <a:p>
            <a:r>
              <a:rPr lang="en-ID" sz="8000" dirty="0" err="1"/>
              <a:t>membuat</a:t>
            </a:r>
            <a:r>
              <a:rPr lang="en-ID" sz="8000" dirty="0"/>
              <a:t> </a:t>
            </a:r>
            <a:r>
              <a:rPr lang="en-ID" sz="8000" dirty="0" err="1"/>
              <a:t>teks</a:t>
            </a:r>
            <a:r>
              <a:rPr lang="en-ID" sz="8000" dirty="0"/>
              <a:t> </a:t>
            </a:r>
            <a:r>
              <a:rPr lang="en-ID" sz="8000" dirty="0" err="1"/>
              <a:t>mengikuti</a:t>
            </a:r>
            <a:r>
              <a:rPr lang="en-ID" sz="8000" dirty="0"/>
              <a:t> garis </a:t>
            </a:r>
            <a:r>
              <a:rPr lang="en-ID" sz="8000" dirty="0" err="1"/>
              <a:t>vektor</a:t>
            </a:r>
            <a:r>
              <a:rPr lang="en-ID" sz="8000" dirty="0"/>
              <a:t> yang </a:t>
            </a:r>
            <a:r>
              <a:rPr lang="en-ID" sz="8000" dirty="0" err="1"/>
              <a:t>berlekukan</a:t>
            </a:r>
            <a:endParaRPr lang="en-ID" sz="8000" dirty="0"/>
          </a:p>
          <a:p>
            <a:r>
              <a:rPr lang="en-ID" sz="8000" dirty="0" err="1"/>
              <a:t>membuat</a:t>
            </a:r>
            <a:r>
              <a:rPr lang="en-ID" sz="8000" dirty="0"/>
              <a:t> </a:t>
            </a:r>
            <a:r>
              <a:rPr lang="en-ID" sz="8000" dirty="0" err="1"/>
              <a:t>teks</a:t>
            </a:r>
            <a:r>
              <a:rPr lang="en-ID" sz="8000" dirty="0"/>
              <a:t> </a:t>
            </a:r>
            <a:r>
              <a:rPr lang="en-ID" sz="8000" dirty="0" err="1"/>
              <a:t>berbentuk</a:t>
            </a:r>
            <a:r>
              <a:rPr lang="en-ID" sz="8000" dirty="0"/>
              <a:t> </a:t>
            </a:r>
            <a:r>
              <a:rPr lang="en-ID" sz="8000" dirty="0" err="1"/>
              <a:t>menurun</a:t>
            </a:r>
            <a:r>
              <a:rPr lang="en-ID" sz="8000" dirty="0"/>
              <a:t> </a:t>
            </a:r>
            <a:r>
              <a:rPr lang="en-ID" sz="8000" dirty="0" err="1"/>
              <a:t>atau</a:t>
            </a:r>
            <a:r>
              <a:rPr lang="en-ID" sz="8000" dirty="0"/>
              <a:t> vertical</a:t>
            </a:r>
          </a:p>
          <a:p>
            <a:r>
              <a:rPr lang="en-ID" sz="8000" dirty="0" err="1"/>
              <a:t>teks</a:t>
            </a:r>
            <a:r>
              <a:rPr lang="en-ID" sz="8000" dirty="0"/>
              <a:t> </a:t>
            </a:r>
            <a:r>
              <a:rPr lang="en-ID" sz="8000" dirty="0" err="1"/>
              <a:t>berbentuk</a:t>
            </a:r>
            <a:r>
              <a:rPr lang="en-ID" sz="8000" dirty="0"/>
              <a:t> </a:t>
            </a:r>
            <a:r>
              <a:rPr lang="en-ID" sz="8000" dirty="0" err="1"/>
              <a:t>vertikal</a:t>
            </a:r>
            <a:r>
              <a:rPr lang="en-ID" sz="8000" dirty="0"/>
              <a:t> </a:t>
            </a:r>
            <a:r>
              <a:rPr lang="en-ID" sz="8000" dirty="0" err="1"/>
              <a:t>mengikuti</a:t>
            </a:r>
            <a:r>
              <a:rPr lang="en-ID" sz="8000" dirty="0"/>
              <a:t> gari </a:t>
            </a:r>
            <a:r>
              <a:rPr lang="en-ID" sz="8000" dirty="0" err="1"/>
              <a:t>tertentu</a:t>
            </a:r>
            <a:endParaRPr lang="en-ID" sz="8000" dirty="0"/>
          </a:p>
          <a:p>
            <a:pPr fontAlgn="base"/>
            <a:r>
              <a:rPr lang="en-ID" sz="8000" dirty="0" err="1"/>
              <a:t>membuat</a:t>
            </a:r>
            <a:r>
              <a:rPr lang="en-ID" sz="8000" dirty="0"/>
              <a:t> </a:t>
            </a:r>
            <a:r>
              <a:rPr lang="en-ID" sz="8000" dirty="0" err="1"/>
              <a:t>teks</a:t>
            </a:r>
            <a:r>
              <a:rPr lang="en-ID" sz="8000" dirty="0"/>
              <a:t> </a:t>
            </a:r>
            <a:r>
              <a:rPr lang="en-ID" sz="8000" dirty="0" err="1"/>
              <a:t>berbentuk</a:t>
            </a:r>
            <a:r>
              <a:rPr lang="en-ID" sz="8000" dirty="0"/>
              <a:t> </a:t>
            </a:r>
            <a:r>
              <a:rPr lang="en-ID" sz="8000" dirty="0" err="1"/>
              <a:t>vertikal</a:t>
            </a:r>
            <a:r>
              <a:rPr lang="en-ID" sz="8000" dirty="0"/>
              <a:t> yang </a:t>
            </a:r>
            <a:r>
              <a:rPr lang="en-ID" sz="8000" dirty="0" err="1"/>
              <a:t>mengikuti</a:t>
            </a:r>
            <a:r>
              <a:rPr lang="en-ID" sz="8000" dirty="0"/>
              <a:t> </a:t>
            </a:r>
            <a:r>
              <a:rPr lang="en-ID" sz="8000" dirty="0" err="1"/>
              <a:t>pola</a:t>
            </a:r>
            <a:r>
              <a:rPr lang="en-ID" sz="8000" dirty="0"/>
              <a:t> garis path </a:t>
            </a:r>
            <a:r>
              <a:rPr lang="en-ID" sz="8000" dirty="0" err="1"/>
              <a:t>tertentu</a:t>
            </a:r>
            <a:r>
              <a:rPr lang="en-ID" sz="8000" dirty="0"/>
              <a:t>.</a:t>
            </a:r>
          </a:p>
          <a:p>
            <a:r>
              <a:rPr lang="en-ID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014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317BC-5727-5A49-9242-78C996F4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Rectangle Tool (M)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EB367-43AA-9F45-BCDD-B8986F119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9704" y="3578146"/>
            <a:ext cx="6281873" cy="1711414"/>
          </a:xfrm>
        </p:spPr>
        <p:txBody>
          <a:bodyPr>
            <a:normAutofit/>
          </a:bodyPr>
          <a:lstStyle/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berbentuk</a:t>
            </a:r>
            <a:r>
              <a:rPr lang="en-ID" dirty="0"/>
              <a:t> </a:t>
            </a:r>
            <a:r>
              <a:rPr lang="en-ID" dirty="0" err="1"/>
              <a:t>persegi</a:t>
            </a:r>
            <a:r>
              <a:rPr lang="en-ID" dirty="0"/>
              <a:t>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kotak</a:t>
            </a:r>
            <a:r>
              <a:rPr lang="en-ID" dirty="0"/>
              <a:t> </a:t>
            </a:r>
            <a:r>
              <a:rPr lang="en-ID" dirty="0" err="1"/>
              <a:t>sempurna</a:t>
            </a:r>
            <a:r>
              <a:rPr lang="en-ID" dirty="0"/>
              <a:t> </a:t>
            </a:r>
            <a:r>
              <a:rPr lang="en-ID" dirty="0" err="1"/>
              <a:t>anda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sambil</a:t>
            </a:r>
            <a:r>
              <a:rPr lang="en-ID" dirty="0"/>
              <a:t> </a:t>
            </a:r>
            <a:r>
              <a:rPr lang="en-ID" dirty="0" err="1"/>
              <a:t>menekan</a:t>
            </a:r>
            <a:r>
              <a:rPr lang="en-ID" dirty="0"/>
              <a:t> </a:t>
            </a:r>
            <a:r>
              <a:rPr lang="en-ID" dirty="0" err="1"/>
              <a:t>tombol</a:t>
            </a:r>
            <a:r>
              <a:rPr lang="en-ID" dirty="0"/>
              <a:t> SHIFT pada keyboard.</a:t>
            </a:r>
            <a:r>
              <a:rPr lang="en-ID" sz="2000" dirty="0"/>
              <a:t>  </a:t>
            </a:r>
            <a:endParaRPr lang="en-US" sz="2000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A8AFC0C6-41E7-0F48-B37D-88B1EFD86DD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9703" y="904148"/>
            <a:ext cx="4890967" cy="25248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545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30DF3-301D-B74B-A701-381E5C5AB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C5A21-34C4-F944-9B5A-534D12EC6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5"/>
            <a:ext cx="6281873" cy="4552585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membuat</a:t>
            </a:r>
            <a:r>
              <a:rPr lang="en-ID" sz="2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kotak</a:t>
            </a:r>
            <a:r>
              <a:rPr lang="en-ID" sz="2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dengan</a:t>
            </a:r>
            <a:r>
              <a:rPr lang="en-ID" sz="2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sudut</a:t>
            </a:r>
            <a:r>
              <a:rPr lang="en-ID" sz="2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tumpul</a:t>
            </a:r>
            <a:endParaRPr lang="en-ID" sz="2400" dirty="0">
              <a:solidFill>
                <a:srgbClr val="222222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berbentuk</a:t>
            </a:r>
            <a:r>
              <a:rPr lang="en-ID" sz="2400" dirty="0"/>
              <a:t> </a:t>
            </a:r>
            <a:r>
              <a:rPr lang="en-ID" sz="2400" dirty="0" err="1"/>
              <a:t>lingkaran</a:t>
            </a:r>
            <a:r>
              <a:rPr lang="en-ID" sz="2400" dirty="0"/>
              <a:t>. </a:t>
            </a:r>
            <a:r>
              <a:rPr lang="en-ID" sz="2400" dirty="0" err="1"/>
              <a:t>anda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tombol</a:t>
            </a:r>
            <a:r>
              <a:rPr lang="en-ID" sz="2400" dirty="0"/>
              <a:t> </a:t>
            </a:r>
            <a:r>
              <a:rPr lang="en-ID" sz="2400" dirty="0" err="1"/>
              <a:t>shorcut</a:t>
            </a:r>
            <a:r>
              <a:rPr lang="en-ID" sz="2400" dirty="0"/>
              <a:t> L pada keyboard.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beberapa</a:t>
            </a:r>
            <a:r>
              <a:rPr lang="en-ID" sz="2400" dirty="0"/>
              <a:t> </a:t>
            </a:r>
            <a:r>
              <a:rPr lang="en-ID" sz="2400" dirty="0" err="1"/>
              <a:t>sudut</a:t>
            </a:r>
            <a:r>
              <a:rPr lang="en-ID" sz="24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sudut</a:t>
            </a:r>
            <a:r>
              <a:rPr lang="en-ID" sz="2400" dirty="0"/>
              <a:t> </a:t>
            </a:r>
            <a:r>
              <a:rPr lang="en-ID" sz="2400" dirty="0" err="1"/>
              <a:t>sepeti</a:t>
            </a:r>
            <a:r>
              <a:rPr lang="en-ID" sz="2400" dirty="0"/>
              <a:t> </a:t>
            </a:r>
            <a:r>
              <a:rPr lang="en-ID" sz="2400" dirty="0" err="1"/>
              <a:t>bintang</a:t>
            </a:r>
            <a:r>
              <a:rPr lang="en-ID" sz="2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efek</a:t>
            </a:r>
            <a:r>
              <a:rPr lang="en-ID" sz="2400" dirty="0"/>
              <a:t> </a:t>
            </a:r>
            <a:r>
              <a:rPr lang="en-ID" sz="2400" dirty="0" err="1"/>
              <a:t>cahaya</a:t>
            </a:r>
            <a:endParaRPr lang="en-US" sz="2400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E7E06363-CE83-F448-ACE6-FADF7B060D2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72" y="2155201"/>
            <a:ext cx="4284932" cy="28458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9968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9D9BB-3927-2D49-9D87-C51C6A6C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Paintbrus</a:t>
            </a:r>
            <a:r>
              <a:rPr lang="en-ID" dirty="0"/>
              <a:t> Tool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11FF2-D825-9741-83D6-A1D29D572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3376" y="3807643"/>
            <a:ext cx="6281873" cy="1156243"/>
          </a:xfrm>
        </p:spPr>
        <p:txBody>
          <a:bodyPr>
            <a:normAutofit/>
          </a:bodyPr>
          <a:lstStyle/>
          <a:p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lukisan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kuas</a:t>
            </a:r>
            <a:r>
              <a:rPr lang="en-ID" dirty="0"/>
              <a:t> pada </a:t>
            </a:r>
            <a:r>
              <a:rPr lang="en-ID" dirty="0" err="1"/>
              <a:t>umumnya</a:t>
            </a:r>
            <a:r>
              <a:rPr lang="en-ID" dirty="0"/>
              <a:t>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path.</a:t>
            </a:r>
            <a:endParaRPr lang="en-US" dirty="0"/>
          </a:p>
        </p:txBody>
      </p:sp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D4A7B603-7F66-E146-8945-32AD69A5403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152" y="1308207"/>
            <a:ext cx="3241177" cy="20834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9281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FB963-2A3E-ED4E-AB1A-DFE93EDE1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9FD84-F79B-9242-8908-0BCBE8B58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2740114"/>
          </a:xfrm>
        </p:spPr>
        <p:txBody>
          <a:bodyPr>
            <a:normAutofit/>
          </a:bodyPr>
          <a:lstStyle/>
          <a:p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inginkan</a:t>
            </a:r>
            <a:r>
              <a:rPr lang="en-ID" dirty="0"/>
              <a:t>. Tool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menggambar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.</a:t>
            </a:r>
          </a:p>
          <a:p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letak</a:t>
            </a:r>
            <a:r>
              <a:rPr lang="en-ID" dirty="0"/>
              <a:t> anchor pada garis yang </a:t>
            </a:r>
            <a:r>
              <a:rPr lang="en-ID" dirty="0" err="1"/>
              <a:t>sebelumnya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dibuat</a:t>
            </a:r>
            <a:endParaRPr lang="en-ID" dirty="0"/>
          </a:p>
          <a:p>
            <a:r>
              <a:rPr lang="en-ID" dirty="0" err="1"/>
              <a:t>menghapus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path. </a:t>
            </a:r>
            <a:r>
              <a:rPr lang="en-ID" dirty="0" err="1"/>
              <a:t>caranya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klik</a:t>
            </a:r>
            <a:r>
              <a:rPr lang="en-ID" dirty="0"/>
              <a:t> dan </a:t>
            </a:r>
            <a:r>
              <a:rPr lang="en-ID" dirty="0" err="1"/>
              <a:t>tahan</a:t>
            </a:r>
            <a:endParaRPr lang="en-US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AD53570A-743A-9E4D-8E8F-EAAE7F9E239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55" y="1730829"/>
            <a:ext cx="4072845" cy="29554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3336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B764A-4305-4B43-B3F3-1020FA7BD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471" y="2349925"/>
            <a:ext cx="3886200" cy="2456442"/>
          </a:xfrm>
        </p:spPr>
        <p:txBody>
          <a:bodyPr>
            <a:noAutofit/>
          </a:bodyPr>
          <a:lstStyle/>
          <a:p>
            <a:pPr fontAlgn="base"/>
            <a:r>
              <a:rPr lang="en-ID" dirty="0"/>
              <a:t>Blob Brush Tool (B)</a:t>
            </a:r>
            <a:br>
              <a:rPr lang="en-ID" dirty="0"/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B1D04-06DD-484A-BEA9-F21495C29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1799" y="4441372"/>
            <a:ext cx="6281873" cy="1224643"/>
          </a:xfrm>
        </p:spPr>
        <p:txBody>
          <a:bodyPr/>
          <a:lstStyle/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menggambar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inginkan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Brush Tool di Photoshop.</a:t>
            </a: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C975B159-D029-674B-8E14-D8F881676DF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802" y="1191985"/>
            <a:ext cx="5635127" cy="28193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6116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8327E-8395-0A43-8861-AF6103681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7357A-E201-C146-AA27-4FF5FA7E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633" y="1681842"/>
            <a:ext cx="6281873" cy="2149279"/>
          </a:xfrm>
        </p:spPr>
        <p:txBody>
          <a:bodyPr/>
          <a:lstStyle/>
          <a:p>
            <a:r>
              <a:rPr lang="en-ID" dirty="0" err="1"/>
              <a:t>menghapus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vektor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manual.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menekan</a:t>
            </a:r>
            <a:r>
              <a:rPr lang="en-ID" dirty="0"/>
              <a:t> </a:t>
            </a:r>
            <a:r>
              <a:rPr lang="en-ID" dirty="0" err="1"/>
              <a:t>tombol</a:t>
            </a:r>
            <a:r>
              <a:rPr lang="en-ID" dirty="0"/>
              <a:t> </a:t>
            </a:r>
            <a:r>
              <a:rPr lang="en-ID" dirty="0" err="1"/>
              <a:t>shorcut</a:t>
            </a:r>
            <a:r>
              <a:rPr lang="en-ID" dirty="0"/>
              <a:t> (Shift + E) pada keyboard</a:t>
            </a:r>
          </a:p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garis </a:t>
            </a:r>
            <a:r>
              <a:rPr lang="en-ID" dirty="0" err="1"/>
              <a:t>sesuai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inginkan</a:t>
            </a:r>
            <a:r>
              <a:rPr lang="en-ID" dirty="0"/>
              <a:t>.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654083C4-C46E-124D-A1FD-6350153DE8F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72" y="1841551"/>
            <a:ext cx="4221496" cy="29648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94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368EA-ACB1-D84C-A049-71CC9008D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Rotate Tool (R)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CAB9E-94DF-9D4A-9BC4-DA909EEA5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212770"/>
            <a:ext cx="6281873" cy="1839037"/>
          </a:xfrm>
        </p:spPr>
        <p:txBody>
          <a:bodyPr/>
          <a:lstStyle/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memutar</a:t>
            </a:r>
            <a:r>
              <a:rPr lang="en-ID" dirty="0"/>
              <a:t> </a:t>
            </a:r>
            <a:r>
              <a:rPr lang="en-ID" dirty="0" err="1"/>
              <a:t>objek.gunakan</a:t>
            </a:r>
            <a:r>
              <a:rPr lang="en-ID" dirty="0"/>
              <a:t> (Shift) agar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terukur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167F6CA8-C73B-1647-9BEF-E2DE3090367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532" y="1618435"/>
            <a:ext cx="3361282" cy="18390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2093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162C7-35BB-2C47-B41C-0D638B7B2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Reflect Tool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6EB82-A19A-E147-805B-16D8D8337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098470"/>
            <a:ext cx="6281873" cy="1953337"/>
          </a:xfrm>
        </p:spPr>
        <p:txBody>
          <a:bodyPr/>
          <a:lstStyle/>
          <a:p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kebalikan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refleksi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. </a:t>
            </a:r>
            <a:r>
              <a:rPr lang="en-ID" dirty="0" err="1"/>
              <a:t>Tekan</a:t>
            </a:r>
            <a:r>
              <a:rPr lang="en-ID" dirty="0"/>
              <a:t> </a:t>
            </a:r>
            <a:r>
              <a:rPr lang="en-ID" dirty="0" err="1"/>
              <a:t>tombol</a:t>
            </a:r>
            <a:r>
              <a:rPr lang="en-ID" dirty="0"/>
              <a:t> ALT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duplikat</a:t>
            </a:r>
            <a:r>
              <a:rPr lang="en-ID" dirty="0"/>
              <a:t> dan double </a:t>
            </a:r>
            <a:r>
              <a:rPr lang="en-ID" dirty="0" err="1"/>
              <a:t>klik</a:t>
            </a:r>
            <a:r>
              <a:rPr lang="en-ID" dirty="0"/>
              <a:t> pada ikon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mengisi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refleksi</a:t>
            </a:r>
            <a:r>
              <a:rPr lang="en-ID" dirty="0"/>
              <a:t>.</a:t>
            </a: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E5272771-53C5-8C44-9355-33376A03A24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9429" y="1028700"/>
            <a:ext cx="4274428" cy="27954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71606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C0A44-E3E1-C64B-AD52-A6A6986D4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Scale Tool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434F8-B9AA-B947-95C6-1E87F0B28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806366"/>
            <a:ext cx="6281873" cy="1245441"/>
          </a:xfrm>
        </p:spPr>
        <p:txBody>
          <a:bodyPr/>
          <a:lstStyle/>
          <a:p>
            <a:r>
              <a:rPr lang="en-ID" dirty="0" err="1"/>
              <a:t>merubah</a:t>
            </a:r>
            <a:r>
              <a:rPr lang="en-ID" dirty="0"/>
              <a:t> </a:t>
            </a:r>
            <a:r>
              <a:rPr lang="en-ID" dirty="0" err="1"/>
              <a:t>ukuran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.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shorcut</a:t>
            </a:r>
            <a:r>
              <a:rPr lang="en-ID" dirty="0"/>
              <a:t> S pada keyboard.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39565DC1-70B4-F244-8A2C-D1CC6E69A47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647" y="1546038"/>
            <a:ext cx="5075510" cy="24564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7057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291D0-66E3-9740-9388-DBE627720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2400" dirty="0" err="1"/>
              <a:t>Sebenarnya</a:t>
            </a:r>
            <a:r>
              <a:rPr lang="en-ID" sz="2400" dirty="0"/>
              <a:t> Toolbox </a:t>
            </a:r>
            <a:r>
              <a:rPr lang="en-ID" sz="2400" dirty="0" err="1"/>
              <a:t>atau</a:t>
            </a:r>
            <a:r>
              <a:rPr lang="en-ID" sz="2400" dirty="0"/>
              <a:t> panel tools pada Illustrator juga </a:t>
            </a:r>
            <a:r>
              <a:rPr lang="en-ID" sz="2400" dirty="0" err="1"/>
              <a:t>letaknya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jauh</a:t>
            </a:r>
            <a:r>
              <a:rPr lang="en-ID" sz="2400" dirty="0"/>
              <a:t> </a:t>
            </a:r>
            <a:r>
              <a:rPr lang="en-ID" sz="2400" dirty="0" err="1"/>
              <a:t>berbeda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Photoshop, </a:t>
            </a:r>
            <a:r>
              <a:rPr lang="en-ID" sz="2400" dirty="0" err="1"/>
              <a:t>tapi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beberapa</a:t>
            </a:r>
            <a:r>
              <a:rPr lang="en-ID" sz="2400" dirty="0"/>
              <a:t>  tools </a:t>
            </a:r>
            <a:r>
              <a:rPr lang="en-ID" sz="2400" dirty="0" err="1"/>
              <a:t>saja</a:t>
            </a:r>
            <a:r>
              <a:rPr lang="en-ID" sz="2400" dirty="0"/>
              <a:t> yang </a:t>
            </a:r>
            <a:r>
              <a:rPr lang="en-ID" sz="2400" dirty="0" err="1"/>
              <a:t>berbeda</a:t>
            </a:r>
            <a:r>
              <a:rPr lang="en-ID" sz="2400" dirty="0"/>
              <a:t> </a:t>
            </a:r>
            <a:r>
              <a:rPr lang="en-ID" sz="2400" dirty="0" err="1"/>
              <a:t>nama</a:t>
            </a:r>
            <a:r>
              <a:rPr lang="en-ID" sz="2400" dirty="0"/>
              <a:t> dan </a:t>
            </a:r>
            <a:r>
              <a:rPr lang="en-ID" sz="2400" dirty="0" err="1"/>
              <a:t>fungsinya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57BB6-71C1-974A-AB7B-E11453CD5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8E01F1-EE02-BB42-ABB4-80F874A15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-440873"/>
            <a:ext cx="4232365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24">
            <a:extLst>
              <a:ext uri="{FF2B5EF4-FFF2-40B4-BE49-F238E27FC236}">
                <a16:creationId xmlns:a16="http://schemas.microsoft.com/office/drawing/2014/main" id="{ABD40A6A-9317-104E-99F5-42FBA490E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9124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7" name="Picture 53">
            <a:extLst>
              <a:ext uri="{FF2B5EF4-FFF2-40B4-BE49-F238E27FC236}">
                <a16:creationId xmlns:a16="http://schemas.microsoft.com/office/drawing/2014/main" id="{D276D670-77F0-6B4A-9664-2268C5E25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260"/>
          <a:stretch>
            <a:fillRect/>
          </a:stretch>
        </p:blipFill>
        <p:spPr bwMode="auto">
          <a:xfrm>
            <a:off x="5149850" y="1234237"/>
            <a:ext cx="1946074" cy="392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28">
            <a:extLst>
              <a:ext uri="{FF2B5EF4-FFF2-40B4-BE49-F238E27FC236}">
                <a16:creationId xmlns:a16="http://schemas.microsoft.com/office/drawing/2014/main" id="{756AE933-B5A7-594B-A9EC-AF305A5D3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787" y="9124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51" name="Picture 54">
            <a:extLst>
              <a:ext uri="{FF2B5EF4-FFF2-40B4-BE49-F238E27FC236}">
                <a16:creationId xmlns:a16="http://schemas.microsoft.com/office/drawing/2014/main" id="{3005ECB9-4BFC-6C44-B474-B0695B999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412" b="36935"/>
          <a:stretch>
            <a:fillRect/>
          </a:stretch>
        </p:blipFill>
        <p:spPr bwMode="auto">
          <a:xfrm>
            <a:off x="7300881" y="1293380"/>
            <a:ext cx="2133013" cy="3646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30">
            <a:extLst>
              <a:ext uri="{FF2B5EF4-FFF2-40B4-BE49-F238E27FC236}">
                <a16:creationId xmlns:a16="http://schemas.microsoft.com/office/drawing/2014/main" id="{F8AE704F-FB5A-754A-8B3B-36F46715A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8852" y="1234237"/>
            <a:ext cx="3014974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53" name="Picture 6">
            <a:extLst>
              <a:ext uri="{FF2B5EF4-FFF2-40B4-BE49-F238E27FC236}">
                <a16:creationId xmlns:a16="http://schemas.microsoft.com/office/drawing/2014/main" id="{7FFE0771-9694-814E-AC7F-C76C73B3BC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514"/>
          <a:stretch>
            <a:fillRect/>
          </a:stretch>
        </p:blipFill>
        <p:spPr bwMode="auto">
          <a:xfrm>
            <a:off x="9581333" y="1257096"/>
            <a:ext cx="1664517" cy="3705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76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FBED7-B5D1-1C40-9A80-4F74CC825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Shear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FBAA2-A71C-2A4C-95BD-FBCC46D25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327070"/>
            <a:ext cx="6281873" cy="1724737"/>
          </a:xfrm>
        </p:spPr>
        <p:txBody>
          <a:bodyPr/>
          <a:lstStyle/>
          <a:p>
            <a:r>
              <a:rPr lang="en-ID" dirty="0" err="1"/>
              <a:t>memiringkan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.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terseleksi</a:t>
            </a:r>
            <a:r>
              <a:rPr lang="en-ID" dirty="0"/>
              <a:t> </a:t>
            </a:r>
            <a:r>
              <a:rPr lang="en-ID" dirty="0" err="1"/>
              <a:t>tekan</a:t>
            </a:r>
            <a:r>
              <a:rPr lang="en-ID" dirty="0"/>
              <a:t> Alt pada keyboard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menduplikat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klik</a:t>
            </a:r>
            <a:r>
              <a:rPr lang="en-ID" dirty="0"/>
              <a:t> ikon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memunculkan</a:t>
            </a:r>
            <a:r>
              <a:rPr lang="en-ID" dirty="0"/>
              <a:t> </a:t>
            </a:r>
            <a:r>
              <a:rPr lang="en-ID" dirty="0" err="1"/>
              <a:t>opsi-opsi</a:t>
            </a:r>
            <a:r>
              <a:rPr lang="en-ID" dirty="0"/>
              <a:t>.</a:t>
            </a: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70BEF506-FF41-FB4F-AEB1-E3FA82B7C1E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447" y="1665514"/>
            <a:ext cx="5135896" cy="19696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5766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5468F-9A0C-8C4C-84CF-3DBA90B64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Wrap Tool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4DFE8-139C-DC4C-8EE4-82A144299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806366"/>
            <a:ext cx="6281873" cy="1245441"/>
          </a:xfrm>
        </p:spPr>
        <p:txBody>
          <a:bodyPr/>
          <a:lstStyle/>
          <a:p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inginkan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D2FDDB89-22F0-6341-892B-7D6A017FBB9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667" y="1546281"/>
            <a:ext cx="5314633" cy="24564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62315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7B7F9-B10F-0B4B-8F5F-972EABC55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Mesh Tool: </a:t>
            </a:r>
            <a:r>
              <a:rPr lang="en-ID" dirty="0" err="1"/>
              <a:t>mewarnai</a:t>
            </a:r>
            <a:r>
              <a:rPr lang="en-ID" dirty="0"/>
              <a:t> </a:t>
            </a:r>
            <a:r>
              <a:rPr lang="en-ID" dirty="0" err="1"/>
              <a:t>obejekberbentuk</a:t>
            </a:r>
            <a:r>
              <a:rPr lang="en-ID" dirty="0"/>
              <a:t> </a:t>
            </a:r>
            <a:r>
              <a:rPr lang="en-ID" dirty="0" err="1"/>
              <a:t>vektor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B2228-9F63-1C4D-8BF0-AAD897BE2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F685AF43-D60A-CC4B-8B5E-240AFB50A88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369" y="1665514"/>
            <a:ext cx="5301887" cy="2199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191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2EB68-AEF7-594E-A927-8DFCCAD11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Gradient Tool (G):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gradasi</a:t>
            </a:r>
            <a:r>
              <a:rPr lang="en-ID" dirty="0"/>
              <a:t> pada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Vektor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F43CD-8956-5E4F-ABCD-DD6EC5979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5769CD26-F9EC-6044-B1C7-C148A5ACF39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745" y="1698172"/>
            <a:ext cx="6104624" cy="26977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50686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349E5-3A17-4045-8882-C8EAD214A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3200" dirty="0"/>
              <a:t>Eyedropper Tool (I): </a:t>
            </a:r>
            <a:r>
              <a:rPr lang="en-ID" sz="3200" dirty="0" err="1"/>
              <a:t>melihat</a:t>
            </a:r>
            <a:r>
              <a:rPr lang="en-ID" sz="3200" dirty="0"/>
              <a:t> </a:t>
            </a:r>
            <a:r>
              <a:rPr lang="en-ID" sz="3200" dirty="0" err="1"/>
              <a:t>komposisi</a:t>
            </a:r>
            <a:r>
              <a:rPr lang="en-ID" sz="3200" dirty="0"/>
              <a:t> </a:t>
            </a:r>
            <a:r>
              <a:rPr lang="en-ID" sz="3200" dirty="0" err="1"/>
              <a:t>warna</a:t>
            </a:r>
            <a:r>
              <a:rPr lang="en-ID" sz="3200" dirty="0"/>
              <a:t>, </a:t>
            </a:r>
            <a:r>
              <a:rPr lang="en-ID" sz="3200" dirty="0" err="1"/>
              <a:t>namun</a:t>
            </a:r>
            <a:r>
              <a:rPr lang="en-ID" sz="3200" dirty="0"/>
              <a:t> juga </a:t>
            </a:r>
            <a:r>
              <a:rPr lang="en-ID" sz="3200" dirty="0" err="1"/>
              <a:t>berfungsi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mengambil</a:t>
            </a:r>
            <a:r>
              <a:rPr lang="en-ID" sz="3200" dirty="0"/>
              <a:t> sample </a:t>
            </a:r>
            <a:r>
              <a:rPr lang="en-ID" sz="3200" dirty="0" err="1"/>
              <a:t>warna</a:t>
            </a:r>
            <a:r>
              <a:rPr lang="en-ID" sz="3200" dirty="0"/>
              <a:t> </a:t>
            </a:r>
            <a:endParaRPr lang="en-US" sz="3200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5840A880-824F-9B41-A046-048D39E63A5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929" y="2204357"/>
            <a:ext cx="3788228" cy="26020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50023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0D7D5-9294-FB42-B283-0E8500185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3200" dirty="0" err="1"/>
              <a:t>Bleend</a:t>
            </a:r>
            <a:r>
              <a:rPr lang="en-ID" sz="3200" dirty="0"/>
              <a:t> Tool : </a:t>
            </a:r>
            <a:r>
              <a:rPr lang="en-ID" sz="3200" dirty="0" err="1"/>
              <a:t>mengubah</a:t>
            </a:r>
            <a:r>
              <a:rPr lang="en-ID" sz="3200" dirty="0"/>
              <a:t> </a:t>
            </a:r>
            <a:r>
              <a:rPr lang="en-ID" sz="3200" dirty="0" err="1"/>
              <a:t>atribut</a:t>
            </a:r>
            <a:r>
              <a:rPr lang="en-ID" sz="3200" dirty="0"/>
              <a:t> blending </a:t>
            </a:r>
            <a:r>
              <a:rPr lang="en-ID" sz="3200" dirty="0" err="1"/>
              <a:t>objek</a:t>
            </a:r>
            <a:r>
              <a:rPr lang="en-ID" sz="3200" dirty="0"/>
              <a:t>. double </a:t>
            </a:r>
            <a:r>
              <a:rPr lang="en-ID" sz="3200" dirty="0" err="1"/>
              <a:t>klik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menampilkan</a:t>
            </a:r>
            <a:r>
              <a:rPr lang="en-ID" sz="3200" dirty="0"/>
              <a:t> </a:t>
            </a:r>
            <a:r>
              <a:rPr lang="en-ID" sz="3200" dirty="0" err="1"/>
              <a:t>bleending</a:t>
            </a:r>
            <a:r>
              <a:rPr lang="en-ID" sz="3200" dirty="0"/>
              <a:t> option. </a:t>
            </a:r>
            <a:endParaRPr lang="en-US" sz="3200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C2320E8E-97D9-6D4C-8F52-A68DC7177EA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633" y="1478970"/>
            <a:ext cx="3694452" cy="3135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392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336AA-7007-414E-B888-3E1D574E5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3400" dirty="0"/>
              <a:t>Symbol Sprayer Tool: </a:t>
            </a:r>
            <a:r>
              <a:rPr lang="en-ID" sz="3400" dirty="0" err="1"/>
              <a:t>menyemprotkan</a:t>
            </a:r>
            <a:r>
              <a:rPr lang="en-ID" sz="3400" dirty="0"/>
              <a:t> </a:t>
            </a:r>
            <a:r>
              <a:rPr lang="en-ID" sz="3400" dirty="0" err="1"/>
              <a:t>objek</a:t>
            </a:r>
            <a:r>
              <a:rPr lang="en-ID" sz="3400" dirty="0"/>
              <a:t> yang </a:t>
            </a:r>
            <a:r>
              <a:rPr lang="en-ID" sz="3400" dirty="0" err="1"/>
              <a:t>berada</a:t>
            </a:r>
            <a:r>
              <a:rPr lang="en-ID" sz="3400" dirty="0"/>
              <a:t> di Tab Symbol </a:t>
            </a:r>
            <a:r>
              <a:rPr lang="en-ID" sz="3400" dirty="0" err="1"/>
              <a:t>ke</a:t>
            </a:r>
            <a:r>
              <a:rPr lang="en-ID" sz="3400" dirty="0"/>
              <a:t> </a:t>
            </a:r>
            <a:r>
              <a:rPr lang="en-ID" sz="3400" dirty="0" err="1"/>
              <a:t>dalam</a:t>
            </a:r>
            <a:r>
              <a:rPr lang="en-ID" sz="3400" dirty="0"/>
              <a:t> </a:t>
            </a:r>
            <a:r>
              <a:rPr lang="en-ID" sz="3400" dirty="0" err="1"/>
              <a:t>artwok</a:t>
            </a:r>
            <a:r>
              <a:rPr lang="en-ID" sz="3400" dirty="0"/>
              <a:t> </a:t>
            </a:r>
            <a:endParaRPr lang="en-US" sz="3400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C9E3DC31-A5A5-DC43-9F1B-DE0BEB5A822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703" y="1698172"/>
            <a:ext cx="5628665" cy="27758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4292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4ACC3-F8FF-C240-86E4-8C31B23C8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en-ID" dirty="0"/>
              <a:t>Column graph Tool (J) : </a:t>
            </a:r>
            <a:r>
              <a:rPr lang="en-ID" dirty="0" err="1"/>
              <a:t>membuat</a:t>
            </a:r>
            <a:r>
              <a:rPr lang="en-ID" dirty="0"/>
              <a:t> table </a:t>
            </a:r>
            <a:r>
              <a:rPr lang="en-ID" dirty="0" err="1"/>
              <a:t>kolom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keinginan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.</a:t>
            </a:r>
            <a:endParaRPr lang="en-US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27CE611D-2EDF-DC49-9EB1-BA3808DD583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056" y="1586919"/>
            <a:ext cx="4996543" cy="32194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66830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61C74-397D-D540-90C7-BF06F2F2F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3200" dirty="0"/>
              <a:t>Artboard Tool :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mengatur</a:t>
            </a:r>
            <a:r>
              <a:rPr lang="en-ID" sz="3200" dirty="0"/>
              <a:t> </a:t>
            </a:r>
            <a:r>
              <a:rPr lang="en-ID" sz="3200" dirty="0" err="1"/>
              <a:t>halaman</a:t>
            </a:r>
            <a:r>
              <a:rPr lang="en-ID" sz="3200" dirty="0"/>
              <a:t> </a:t>
            </a:r>
            <a:r>
              <a:rPr lang="en-ID" sz="3200" dirty="0" err="1"/>
              <a:t>lembar</a:t>
            </a:r>
            <a:r>
              <a:rPr lang="en-ID" sz="3200" dirty="0"/>
              <a:t> </a:t>
            </a:r>
            <a:r>
              <a:rPr lang="en-ID" sz="3200" dirty="0" err="1"/>
              <a:t>kerja</a:t>
            </a:r>
            <a:r>
              <a:rPr lang="en-ID" sz="3200" dirty="0"/>
              <a:t> </a:t>
            </a:r>
            <a:r>
              <a:rPr lang="en-ID" sz="3200" dirty="0" err="1"/>
              <a:t>kita</a:t>
            </a:r>
            <a:r>
              <a:rPr lang="en-ID" sz="3200" dirty="0"/>
              <a:t>. </a:t>
            </a:r>
            <a:r>
              <a:rPr lang="en-ID" sz="3200" dirty="0" err="1"/>
              <a:t>seperti</a:t>
            </a:r>
            <a:r>
              <a:rPr lang="en-ID" sz="3200" dirty="0"/>
              <a:t> </a:t>
            </a:r>
            <a:r>
              <a:rPr lang="en-ID" sz="3200" dirty="0" err="1"/>
              <a:t>ukuran</a:t>
            </a:r>
            <a:r>
              <a:rPr lang="en-ID" sz="3200" dirty="0"/>
              <a:t> dan </a:t>
            </a:r>
            <a:r>
              <a:rPr lang="en-ID" sz="3200" dirty="0" err="1"/>
              <a:t>penambahan</a:t>
            </a:r>
            <a:r>
              <a:rPr lang="en-ID" sz="3200" dirty="0"/>
              <a:t> </a:t>
            </a:r>
            <a:r>
              <a:rPr lang="en-ID" sz="3200" dirty="0" err="1"/>
              <a:t>halaman</a:t>
            </a:r>
            <a:r>
              <a:rPr lang="en-ID" sz="3200" dirty="0"/>
              <a:t>.</a:t>
            </a:r>
            <a:endParaRPr lang="en-US" sz="3200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665212A2-E137-5144-9074-75576CE37C0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029" y="1625020"/>
            <a:ext cx="5437414" cy="33388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05964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BCEBA-5758-374B-AEB3-B21B48673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Slice Tool: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keperluan</a:t>
            </a:r>
            <a:r>
              <a:rPr lang="en-ID" dirty="0"/>
              <a:t> </a:t>
            </a:r>
            <a:r>
              <a:rPr lang="en-ID" dirty="0" err="1"/>
              <a:t>pembuatan</a:t>
            </a:r>
            <a:r>
              <a:rPr lang="en-ID" dirty="0"/>
              <a:t> website</a:t>
            </a:r>
            <a:endParaRPr lang="en-US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002CFEC7-5035-1D4E-9B52-450F7506CF12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25"/>
          <a:stretch/>
        </p:blipFill>
        <p:spPr bwMode="auto">
          <a:xfrm>
            <a:off x="5453743" y="1658350"/>
            <a:ext cx="5849626" cy="369742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1340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5F78C-416E-754A-8332-922F4114F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Selection Tool (V)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49EFA-B34B-7E4E-8D54-0761A8713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1546738"/>
          </a:xfrm>
        </p:spPr>
        <p:txBody>
          <a:bodyPr/>
          <a:lstStyle/>
          <a:p>
            <a:r>
              <a:rPr lang="en-ID" dirty="0" err="1"/>
              <a:t>Serupa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Photoshop, Selection Tool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menyeleksi</a:t>
            </a:r>
            <a:r>
              <a:rPr lang="en-ID" dirty="0"/>
              <a:t>, </a:t>
            </a:r>
            <a:r>
              <a:rPr lang="en-ID" dirty="0" err="1"/>
              <a:t>memindahkan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mengcopy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. 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FBE89A77-C6C4-0A44-988A-5CF461A4235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622" y="2698592"/>
            <a:ext cx="3177540" cy="2107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37717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CE1E7-3F0F-D941-BEBC-243A2D5AD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143000"/>
            <a:ext cx="3498979" cy="4310743"/>
          </a:xfrm>
        </p:spPr>
        <p:txBody>
          <a:bodyPr>
            <a:normAutofit fontScale="90000"/>
          </a:bodyPr>
          <a:lstStyle/>
          <a:p>
            <a:r>
              <a:rPr lang="en-ID" dirty="0"/>
              <a:t>Hand Tool: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sz="3600" dirty="0" err="1"/>
              <a:t>menggeser-geserkan</a:t>
            </a:r>
            <a:r>
              <a:rPr lang="en-ID" sz="3600" dirty="0"/>
              <a:t> </a:t>
            </a:r>
            <a:r>
              <a:rPr lang="en-ID" sz="3600" dirty="0" err="1"/>
              <a:t>halaman</a:t>
            </a:r>
            <a:r>
              <a:rPr lang="en-ID" sz="3600" dirty="0"/>
              <a:t> di </a:t>
            </a:r>
            <a:r>
              <a:rPr lang="en-ID" sz="3600" dirty="0" err="1"/>
              <a:t>lembar</a:t>
            </a:r>
            <a:r>
              <a:rPr lang="en-ID" sz="3600" dirty="0"/>
              <a:t> </a:t>
            </a:r>
            <a:r>
              <a:rPr lang="en-ID" sz="3600" dirty="0" err="1"/>
              <a:t>kerja</a:t>
            </a:r>
            <a:r>
              <a:rPr lang="en-ID" sz="3600" dirty="0"/>
              <a:t> </a:t>
            </a:r>
            <a:r>
              <a:rPr lang="en-ID" sz="3600" dirty="0" err="1"/>
              <a:t>kita</a:t>
            </a:r>
            <a:r>
              <a:rPr lang="en-ID" sz="3600" dirty="0"/>
              <a:t> agar </a:t>
            </a:r>
            <a:r>
              <a:rPr lang="en-ID" sz="3600" dirty="0" err="1"/>
              <a:t>mempermudah</a:t>
            </a:r>
            <a:r>
              <a:rPr lang="en-ID" sz="3600" dirty="0"/>
              <a:t> </a:t>
            </a:r>
            <a:r>
              <a:rPr lang="en-ID" sz="3600" dirty="0" err="1"/>
              <a:t>dalam</a:t>
            </a:r>
            <a:r>
              <a:rPr lang="en-ID" sz="3600" dirty="0"/>
              <a:t> </a:t>
            </a:r>
            <a:r>
              <a:rPr lang="en-ID" sz="3600" dirty="0" err="1"/>
              <a:t>penglihatan</a:t>
            </a:r>
            <a:r>
              <a:rPr lang="en-ID" sz="3600" dirty="0"/>
              <a:t> </a:t>
            </a:r>
            <a:r>
              <a:rPr lang="en-ID" sz="3600" dirty="0" err="1"/>
              <a:t>objek</a:t>
            </a:r>
            <a:r>
              <a:rPr lang="en-ID" sz="3600" dirty="0"/>
              <a:t> yang </a:t>
            </a:r>
            <a:r>
              <a:rPr lang="en-ID" sz="3600" dirty="0" err="1"/>
              <a:t>besar</a:t>
            </a:r>
            <a:endParaRPr lang="en-US" sz="3600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9DF51160-553A-084D-99AD-7E3716E0AB0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240" y="1730829"/>
            <a:ext cx="5404546" cy="37229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49180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8702C-5AE9-5948-AD2C-61764F9A2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83971"/>
            <a:ext cx="3498979" cy="2422396"/>
          </a:xfrm>
        </p:spPr>
        <p:txBody>
          <a:bodyPr>
            <a:normAutofit fontScale="90000"/>
          </a:bodyPr>
          <a:lstStyle/>
          <a:p>
            <a:r>
              <a:rPr lang="en-ID" dirty="0"/>
              <a:t>Zoom Tool (Z):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memperbesar</a:t>
            </a:r>
            <a:r>
              <a:rPr lang="en-ID" dirty="0"/>
              <a:t> dan </a:t>
            </a:r>
            <a:r>
              <a:rPr lang="en-ID" dirty="0" err="1"/>
              <a:t>memperkecil</a:t>
            </a:r>
            <a:r>
              <a:rPr lang="en-ID" dirty="0"/>
              <a:t> </a:t>
            </a:r>
            <a:r>
              <a:rPr lang="en-ID" dirty="0" err="1"/>
              <a:t>tampilan</a:t>
            </a:r>
            <a:r>
              <a:rPr lang="en-ID" dirty="0"/>
              <a:t> di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. </a:t>
            </a:r>
            <a:endParaRPr lang="en-US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EA9A8F0D-F1EC-F049-86E0-35375E86DE6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32857"/>
            <a:ext cx="4435929" cy="35106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66098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D20A1-FEBE-274B-B301-5CFBEC916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Fill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ataupun</a:t>
            </a:r>
            <a:r>
              <a:rPr lang="en-ID" dirty="0"/>
              <a:t>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vektor</a:t>
            </a:r>
            <a:r>
              <a:rPr lang="en-ID" dirty="0"/>
              <a:t> </a:t>
            </a:r>
            <a:endParaRPr lang="en-US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6E51E9A6-AA4A-DA4C-8FEA-B29C1AEED8B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63119"/>
            <a:ext cx="3880757" cy="326810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7491252-150C-C946-905E-84CF2DE8C1B7}"/>
              </a:ext>
            </a:extLst>
          </p:cNvPr>
          <p:cNvSpPr txBox="1"/>
          <p:nvPr/>
        </p:nvSpPr>
        <p:spPr>
          <a:xfrm>
            <a:off x="4425043" y="53721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308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3FF18-5673-D744-81D8-EB66555DD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Direct Selection Tool (A)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4C183-C2CC-3946-BE61-A0F9E9B49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7944" y="473529"/>
            <a:ext cx="7086600" cy="2253341"/>
          </a:xfrm>
        </p:spPr>
        <p:txBody>
          <a:bodyPr>
            <a:noAutofit/>
          </a:bodyPr>
          <a:lstStyle/>
          <a:p>
            <a:r>
              <a:rPr lang="en-ID" sz="2000" dirty="0"/>
              <a:t>Direct Selection Tool juga </a:t>
            </a:r>
            <a:r>
              <a:rPr lang="en-ID" sz="2000" dirty="0" err="1"/>
              <a:t>berfungsi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menyeleksi</a:t>
            </a:r>
            <a:r>
              <a:rPr lang="en-ID" sz="2000" dirty="0"/>
              <a:t> </a:t>
            </a:r>
            <a:r>
              <a:rPr lang="en-ID" sz="2000" dirty="0" err="1"/>
              <a:t>objek</a:t>
            </a:r>
            <a:r>
              <a:rPr lang="en-ID" sz="2000" dirty="0"/>
              <a:t> </a:t>
            </a:r>
            <a:r>
              <a:rPr lang="en-ID" sz="2000" dirty="0" err="1"/>
              <a:t>namun</a:t>
            </a:r>
            <a:r>
              <a:rPr lang="en-ID" sz="2000" dirty="0"/>
              <a:t>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mendasar</a:t>
            </a:r>
            <a:r>
              <a:rPr lang="en-ID" sz="2000" dirty="0"/>
              <a:t> </a:t>
            </a:r>
            <a:r>
              <a:rPr lang="en-ID" sz="2000" dirty="0" err="1"/>
              <a:t>lagi</a:t>
            </a:r>
            <a:r>
              <a:rPr lang="en-ID" sz="2000" dirty="0"/>
              <a:t>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misal</a:t>
            </a:r>
            <a:r>
              <a:rPr lang="en-ID" sz="2000" dirty="0"/>
              <a:t> </a:t>
            </a:r>
            <a:r>
              <a:rPr lang="en-ID" sz="2000" dirty="0" err="1"/>
              <a:t>menggeser</a:t>
            </a:r>
            <a:r>
              <a:rPr lang="en-ID" sz="2000" dirty="0"/>
              <a:t> garis </a:t>
            </a:r>
            <a:r>
              <a:rPr lang="en-ID" sz="2000" dirty="0" err="1"/>
              <a:t>parth</a:t>
            </a:r>
            <a:r>
              <a:rPr lang="en-ID" sz="2000" dirty="0"/>
              <a:t>. </a:t>
            </a:r>
          </a:p>
          <a:p>
            <a:r>
              <a:rPr lang="en-ID" sz="2000" dirty="0"/>
              <a:t>Cara </a:t>
            </a:r>
            <a:r>
              <a:rPr lang="en-ID" sz="2000" dirty="0" err="1"/>
              <a:t>menggunakanya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klik</a:t>
            </a:r>
            <a:r>
              <a:rPr lang="en-ID" sz="2000" dirty="0"/>
              <a:t> 2x pada </a:t>
            </a:r>
            <a:r>
              <a:rPr lang="en-ID" sz="2000" dirty="0" err="1"/>
              <a:t>titik</a:t>
            </a:r>
            <a:r>
              <a:rPr lang="en-ID" sz="2000" dirty="0"/>
              <a:t> anchor. Anda juga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menggunakan</a:t>
            </a:r>
            <a:r>
              <a:rPr lang="en-ID" sz="2000" dirty="0"/>
              <a:t> tool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Shorcut</a:t>
            </a:r>
            <a:r>
              <a:rPr lang="en-ID" sz="2000" dirty="0"/>
              <a:t> A pada keyboard. </a:t>
            </a:r>
            <a:endParaRPr lang="en-US" sz="2000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E2CFD4D2-CC54-FD49-8379-742C8F56828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010534"/>
            <a:ext cx="3276600" cy="22533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7430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90456-3A2E-D849-A965-B5D21DBB1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Magic Wand Tool (Y)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97BC1-EB2F-714A-9108-AE35152DF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2299243"/>
          </a:xfrm>
        </p:spPr>
        <p:txBody>
          <a:bodyPr>
            <a:normAutofit/>
          </a:bodyPr>
          <a:lstStyle/>
          <a:p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menyeleksi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otomatis</a:t>
            </a:r>
            <a:r>
              <a:rPr lang="en-ID" sz="2400" dirty="0"/>
              <a:t> yang </a:t>
            </a:r>
            <a:r>
              <a:rPr lang="en-ID" sz="2400" dirty="0" err="1"/>
              <a:t>berbentuk</a:t>
            </a:r>
            <a:r>
              <a:rPr lang="en-ID" sz="2400" dirty="0"/>
              <a:t> </a:t>
            </a:r>
            <a:r>
              <a:rPr lang="en-ID" sz="2400" dirty="0" err="1"/>
              <a:t>vektor</a:t>
            </a:r>
            <a:r>
              <a:rPr lang="en-ID" sz="2400" dirty="0"/>
              <a:t>, Magic Wand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otomatis</a:t>
            </a:r>
            <a:r>
              <a:rPr lang="en-ID" sz="2400" dirty="0"/>
              <a:t> </a:t>
            </a:r>
            <a:r>
              <a:rPr lang="en-ID" sz="2400" dirty="0" err="1"/>
              <a:t>menyeleksi</a:t>
            </a:r>
            <a:r>
              <a:rPr lang="en-ID" sz="2400" dirty="0"/>
              <a:t> </a:t>
            </a:r>
            <a:r>
              <a:rPr lang="en-ID" sz="2400" dirty="0" err="1"/>
              <a:t>mengikuti</a:t>
            </a:r>
            <a:r>
              <a:rPr lang="en-ID" sz="2400" dirty="0"/>
              <a:t> </a:t>
            </a:r>
            <a:r>
              <a:rPr lang="en-ID" sz="2400" dirty="0" err="1"/>
              <a:t>pola</a:t>
            </a:r>
            <a:r>
              <a:rPr lang="en-ID" sz="2400" dirty="0"/>
              <a:t> </a:t>
            </a:r>
            <a:r>
              <a:rPr lang="en-ID" sz="2400" dirty="0" err="1"/>
              <a:t>warna</a:t>
            </a:r>
            <a:r>
              <a:rPr lang="en-ID" sz="2400" dirty="0"/>
              <a:t>, garis </a:t>
            </a:r>
            <a:r>
              <a:rPr lang="en-ID" sz="2400" dirty="0" err="1"/>
              <a:t>atau</a:t>
            </a:r>
            <a:r>
              <a:rPr lang="en-ID" sz="2400" dirty="0"/>
              <a:t> gradient yang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kesamaan</a:t>
            </a:r>
            <a:r>
              <a:rPr lang="en-ID" sz="2400" dirty="0"/>
              <a:t> </a:t>
            </a:r>
            <a:endParaRPr lang="en-US" sz="2400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10895F23-A32E-264E-BC67-89B9C546C79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7924" y="3548756"/>
            <a:ext cx="4563519" cy="22992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808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939A0-D6EE-C34D-8C0C-DA3D8FF80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Lasso Tool (Q)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3EAD3-E85E-BC47-8646-DB1D93B5C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1546739"/>
          </a:xfrm>
        </p:spPr>
        <p:txBody>
          <a:bodyPr/>
          <a:lstStyle/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menyeleksi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memblok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. Tool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biasa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menyeleksi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yang </a:t>
            </a:r>
            <a:r>
              <a:rPr lang="en-ID" dirty="0" err="1"/>
              <a:t>berbackround</a:t>
            </a:r>
            <a:r>
              <a:rPr lang="en-ID" dirty="0"/>
              <a:t> polos. 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41CAF438-8A85-0145-A423-5311E3BBC3D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896" y="2527889"/>
            <a:ext cx="3665447" cy="24564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0971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1D771-9155-5F49-9056-F0EF6B63D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Pen Tool (P)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0E146-3894-7A46-89D4-BCECED6CF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654453" cy="2625814"/>
          </a:xfrm>
        </p:spPr>
        <p:txBody>
          <a:bodyPr>
            <a:noAutofit/>
          </a:bodyPr>
          <a:lstStyle/>
          <a:p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membuat</a:t>
            </a:r>
            <a:r>
              <a:rPr lang="en-ID" sz="2000" dirty="0"/>
              <a:t> </a:t>
            </a:r>
            <a:r>
              <a:rPr lang="en-ID" sz="2000" dirty="0" err="1"/>
              <a:t>objek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menditail</a:t>
            </a:r>
            <a:r>
              <a:rPr lang="en-ID" sz="2000" dirty="0"/>
              <a:t> </a:t>
            </a:r>
            <a:r>
              <a:rPr lang="en-ID" sz="2000" dirty="0" err="1"/>
              <a:t>sesuai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yang </a:t>
            </a:r>
            <a:r>
              <a:rPr lang="en-ID" sz="2000" dirty="0" err="1"/>
              <a:t>kita</a:t>
            </a:r>
            <a:r>
              <a:rPr lang="en-ID" sz="2000" dirty="0"/>
              <a:t> </a:t>
            </a:r>
            <a:r>
              <a:rPr lang="en-ID" sz="2000" dirty="0" err="1"/>
              <a:t>inginkan</a:t>
            </a:r>
            <a:r>
              <a:rPr lang="en-ID" sz="2000" dirty="0"/>
              <a:t> </a:t>
            </a:r>
            <a:r>
              <a:rPr lang="en-ID" sz="2000" dirty="0" err="1"/>
              <a:t>titik</a:t>
            </a:r>
            <a:r>
              <a:rPr lang="en-ID" sz="2000" dirty="0"/>
              <a:t> per </a:t>
            </a:r>
            <a:r>
              <a:rPr lang="en-ID" sz="2000" dirty="0" err="1"/>
              <a:t>titik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anchor point </a:t>
            </a:r>
            <a:r>
              <a:rPr lang="en-ID" sz="2000" dirty="0" err="1"/>
              <a:t>sehingga</a:t>
            </a:r>
            <a:r>
              <a:rPr lang="en-ID" sz="2000" dirty="0"/>
              <a:t> </a:t>
            </a:r>
            <a:r>
              <a:rPr lang="en-ID" sz="2000" dirty="0" err="1"/>
              <a:t>membentuk</a:t>
            </a:r>
            <a:r>
              <a:rPr lang="en-ID" sz="2000" dirty="0"/>
              <a:t> </a:t>
            </a:r>
            <a:r>
              <a:rPr lang="en-ID" sz="2000" dirty="0" err="1"/>
              <a:t>sebuah</a:t>
            </a:r>
            <a:r>
              <a:rPr lang="en-ID" sz="2000" dirty="0"/>
              <a:t> </a:t>
            </a:r>
            <a:r>
              <a:rPr lang="en-ID" sz="2000" dirty="0" err="1"/>
              <a:t>kurva</a:t>
            </a:r>
            <a:r>
              <a:rPr lang="en-ID" sz="2000" dirty="0"/>
              <a:t>, yang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dibentuk</a:t>
            </a:r>
            <a:r>
              <a:rPr lang="en-ID" sz="2000" dirty="0"/>
              <a:t> </a:t>
            </a:r>
            <a:r>
              <a:rPr lang="en-ID" sz="2000" dirty="0" err="1"/>
              <a:t>kurva</a:t>
            </a:r>
            <a:r>
              <a:rPr lang="en-ID" sz="2000" dirty="0"/>
              <a:t> </a:t>
            </a:r>
            <a:r>
              <a:rPr lang="en-ID" sz="2000" dirty="0" err="1"/>
              <a:t>terbuka</a:t>
            </a:r>
            <a:r>
              <a:rPr lang="en-ID" sz="2000" dirty="0"/>
              <a:t> </a:t>
            </a:r>
            <a:r>
              <a:rPr lang="en-ID" sz="2000" dirty="0" err="1"/>
              <a:t>maupun</a:t>
            </a:r>
            <a:r>
              <a:rPr lang="en-ID" sz="2000" dirty="0"/>
              <a:t> </a:t>
            </a:r>
            <a:r>
              <a:rPr lang="en-ID" sz="2000" dirty="0" err="1"/>
              <a:t>kurva</a:t>
            </a:r>
            <a:r>
              <a:rPr lang="en-ID" sz="2000" dirty="0"/>
              <a:t> </a:t>
            </a:r>
            <a:r>
              <a:rPr lang="en-ID" sz="2000" dirty="0" err="1"/>
              <a:t>tertutup</a:t>
            </a:r>
            <a:r>
              <a:rPr lang="en-ID" sz="2000" dirty="0"/>
              <a:t>. </a:t>
            </a:r>
          </a:p>
          <a:p>
            <a:r>
              <a:rPr lang="en-ID" sz="2000" dirty="0"/>
              <a:t>pen tool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biasa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membuat</a:t>
            </a:r>
            <a:r>
              <a:rPr lang="en-ID" sz="2000" dirty="0"/>
              <a:t> </a:t>
            </a:r>
            <a:r>
              <a:rPr lang="en-ID" sz="2000" dirty="0" err="1"/>
              <a:t>vektor</a:t>
            </a:r>
            <a:r>
              <a:rPr lang="en-ID" sz="2000" dirty="0"/>
              <a:t> </a:t>
            </a:r>
            <a:r>
              <a:rPr lang="en-ID" sz="2000" dirty="0" err="1"/>
              <a:t>mengikuti</a:t>
            </a:r>
            <a:r>
              <a:rPr lang="en-ID" sz="2000" dirty="0"/>
              <a:t> sample </a:t>
            </a:r>
            <a:r>
              <a:rPr lang="en-ID" sz="2000" dirty="0" err="1"/>
              <a:t>gambar</a:t>
            </a:r>
            <a:r>
              <a:rPr lang="en-ID" sz="2000" dirty="0"/>
              <a:t> </a:t>
            </a:r>
            <a:r>
              <a:rPr lang="en-ID" sz="2000" dirty="0" err="1"/>
              <a:t>tertentu</a:t>
            </a:r>
            <a:r>
              <a:rPr lang="en-ID" sz="2000" dirty="0"/>
              <a:t>. </a:t>
            </a:r>
            <a:endParaRPr lang="en-US" sz="2000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FA63C9BD-C012-FA45-8347-2BAA6D1CFA7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934" y="3578145"/>
            <a:ext cx="2960279" cy="2006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58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1D8C9-620D-1C44-976E-CB872353D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Add Anchor Point Tool (+)</a:t>
            </a:r>
            <a:br>
              <a:rPr lang="en-ID" dirty="0"/>
            </a:br>
            <a:r>
              <a:rPr lang="en-ID" dirty="0"/>
              <a:t>Delete Anchor Point Tool (-) 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DB590-CE7C-FB4E-84F0-2BAF5EC03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1732" y="4243192"/>
            <a:ext cx="6281873" cy="1896351"/>
          </a:xfrm>
        </p:spPr>
        <p:txBody>
          <a:bodyPr>
            <a:normAutofit fontScale="92500" lnSpcReduction="10000"/>
          </a:bodyPr>
          <a:lstStyle/>
          <a:p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menambahkan</a:t>
            </a:r>
            <a:r>
              <a:rPr lang="en-ID" sz="2200" dirty="0"/>
              <a:t> </a:t>
            </a:r>
            <a:r>
              <a:rPr lang="en-ID" sz="2200" dirty="0" err="1"/>
              <a:t>titik</a:t>
            </a:r>
            <a:r>
              <a:rPr lang="en-ID" sz="2200" dirty="0"/>
              <a:t> anchor yang </a:t>
            </a:r>
            <a:r>
              <a:rPr lang="en-ID" sz="2200" dirty="0" err="1"/>
              <a:t>sebelumnya</a:t>
            </a:r>
            <a:r>
              <a:rPr lang="en-ID" sz="2200" dirty="0"/>
              <a:t> </a:t>
            </a:r>
            <a:r>
              <a:rPr lang="en-ID" sz="2200" dirty="0" err="1"/>
              <a:t>telah</a:t>
            </a:r>
            <a:r>
              <a:rPr lang="en-ID" sz="2200" dirty="0"/>
              <a:t> </a:t>
            </a:r>
            <a:r>
              <a:rPr lang="en-ID" sz="2200" dirty="0" err="1"/>
              <a:t>dbuat</a:t>
            </a:r>
            <a:r>
              <a:rPr lang="en-ID" sz="2200" dirty="0"/>
              <a:t> </a:t>
            </a:r>
          </a:p>
          <a:p>
            <a:r>
              <a:rPr lang="en-ID" sz="2200" dirty="0" err="1"/>
              <a:t>kebalikanya</a:t>
            </a:r>
            <a:r>
              <a:rPr lang="en-ID" sz="2200" dirty="0"/>
              <a:t> </a:t>
            </a:r>
            <a:r>
              <a:rPr lang="en-ID" sz="2200" dirty="0" err="1"/>
              <a:t>dari</a:t>
            </a:r>
            <a:r>
              <a:rPr lang="en-ID" sz="2200" dirty="0"/>
              <a:t> Add Anchor Point Tool, </a:t>
            </a:r>
            <a:r>
              <a:rPr lang="en-ID" sz="2200" dirty="0" err="1"/>
              <a:t>yaitu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mengurangi</a:t>
            </a:r>
            <a:r>
              <a:rPr lang="en-ID" sz="2200" dirty="0"/>
              <a:t> </a:t>
            </a:r>
            <a:r>
              <a:rPr lang="en-ID" sz="2200" dirty="0" err="1"/>
              <a:t>titik</a:t>
            </a:r>
            <a:r>
              <a:rPr lang="en-ID" sz="2200" dirty="0"/>
              <a:t> anchor yang </a:t>
            </a:r>
            <a:r>
              <a:rPr lang="en-ID" sz="2200" dirty="0" err="1"/>
              <a:t>sebelumnya</a:t>
            </a:r>
            <a:r>
              <a:rPr lang="en-ID" sz="2200" dirty="0"/>
              <a:t> </a:t>
            </a:r>
            <a:r>
              <a:rPr lang="en-ID" sz="2200" dirty="0" err="1"/>
              <a:t>telah</a:t>
            </a:r>
            <a:r>
              <a:rPr lang="en-ID" sz="2200" dirty="0"/>
              <a:t> </a:t>
            </a:r>
            <a:r>
              <a:rPr lang="en-ID" sz="2200" dirty="0" err="1"/>
              <a:t>dibuat</a:t>
            </a:r>
            <a:r>
              <a:rPr lang="en-ID" sz="2200" dirty="0"/>
              <a:t> </a:t>
            </a:r>
            <a:endParaRPr lang="en-US" sz="2200" dirty="0"/>
          </a:p>
          <a:p>
            <a:endParaRPr lang="en-US" sz="2000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2EE1EE8E-0382-4446-BE2F-AAB2E28BAAD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659" y="1068069"/>
            <a:ext cx="5117465" cy="20765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3614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4267C-C395-D842-BA38-2A2E339E9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3200" dirty="0"/>
              <a:t>Line </a:t>
            </a:r>
            <a:r>
              <a:rPr lang="en-ID" sz="3200" dirty="0" err="1"/>
              <a:t>Segmen</a:t>
            </a:r>
            <a:r>
              <a:rPr lang="en-ID" sz="3200" dirty="0"/>
              <a:t> Tool</a:t>
            </a:r>
            <a:br>
              <a:rPr lang="en-ID" sz="2800" dirty="0"/>
            </a:br>
            <a:r>
              <a:rPr lang="en-ID" sz="2400" dirty="0"/>
              <a:t>Cara </a:t>
            </a:r>
            <a:r>
              <a:rPr lang="en-ID" sz="2400" dirty="0" err="1"/>
              <a:t>membuatnya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klik</a:t>
            </a:r>
            <a:r>
              <a:rPr lang="en-ID" sz="2400" dirty="0"/>
              <a:t> </a:t>
            </a:r>
            <a:r>
              <a:rPr lang="en-ID" sz="2400" dirty="0" err="1"/>
              <a:t>lalu</a:t>
            </a:r>
            <a:r>
              <a:rPr lang="en-ID" sz="2400" dirty="0"/>
              <a:t> </a:t>
            </a:r>
            <a:r>
              <a:rPr lang="en-ID" sz="2400" dirty="0" err="1"/>
              <a:t>tarik</a:t>
            </a:r>
            <a:r>
              <a:rPr lang="en-ID" sz="2400" dirty="0"/>
              <a:t> </a:t>
            </a:r>
            <a:r>
              <a:rPr lang="en-ID" sz="2400" dirty="0" err="1"/>
              <a:t>sesuai</a:t>
            </a:r>
            <a:r>
              <a:rPr lang="en-ID" sz="2400" dirty="0"/>
              <a:t> yang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inginkan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tarik</a:t>
            </a:r>
            <a:r>
              <a:rPr lang="en-ID" sz="2400" dirty="0"/>
              <a:t> </a:t>
            </a:r>
            <a:r>
              <a:rPr lang="en-ID" sz="2400" dirty="0" err="1"/>
              <a:t>lalu</a:t>
            </a:r>
            <a:r>
              <a:rPr lang="en-ID" sz="2400" dirty="0"/>
              <a:t> </a:t>
            </a:r>
            <a:r>
              <a:rPr lang="en-ID" sz="2400" dirty="0" err="1"/>
              <a:t>isikan</a:t>
            </a:r>
            <a:r>
              <a:rPr lang="en-ID" sz="2400" dirty="0"/>
              <a:t> nominal </a:t>
            </a:r>
            <a:r>
              <a:rPr lang="en-ID" sz="2400" dirty="0" err="1"/>
              <a:t>panjang</a:t>
            </a:r>
            <a:r>
              <a:rPr lang="en-ID" sz="2400" dirty="0"/>
              <a:t> dan </a:t>
            </a:r>
            <a:r>
              <a:rPr lang="en-ID" sz="2400" dirty="0" err="1"/>
              <a:t>lebar</a:t>
            </a:r>
            <a:r>
              <a:rPr lang="en-ID" sz="2400" dirty="0"/>
              <a:t> yang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inginkan</a:t>
            </a:r>
            <a:r>
              <a:rPr lang="en-ID" sz="2400" dirty="0"/>
              <a:t>. 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E828C-89EC-964F-9DFF-AE472A3A7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2118" y="3330174"/>
            <a:ext cx="6768753" cy="2952385"/>
          </a:xfrm>
        </p:spPr>
        <p:txBody>
          <a:bodyPr>
            <a:normAutofit/>
          </a:bodyPr>
          <a:lstStyle/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garis </a:t>
            </a:r>
            <a:r>
              <a:rPr lang="en-ID" dirty="0" err="1"/>
              <a:t>lurus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lusus. </a:t>
            </a:r>
          </a:p>
          <a:p>
            <a:r>
              <a:rPr lang="en-ID" dirty="0" err="1"/>
              <a:t>membuat</a:t>
            </a:r>
            <a:r>
              <a:rPr lang="en-ID" dirty="0"/>
              <a:t> garis </a:t>
            </a:r>
            <a:r>
              <a:rPr lang="en-ID" dirty="0" err="1"/>
              <a:t>melengkung</a:t>
            </a:r>
            <a:r>
              <a:rPr lang="en-ID" dirty="0"/>
              <a:t> </a:t>
            </a:r>
            <a:r>
              <a:rPr lang="en-ID" dirty="0" err="1"/>
              <a:t>setengah</a:t>
            </a:r>
            <a:r>
              <a:rPr lang="en-ID" dirty="0"/>
              <a:t> </a:t>
            </a:r>
            <a:r>
              <a:rPr lang="en-ID" dirty="0" err="1"/>
              <a:t>lingkaran</a:t>
            </a:r>
            <a:endParaRPr lang="en-ID" dirty="0"/>
          </a:p>
          <a:p>
            <a:r>
              <a:rPr lang="en-ID" dirty="0" err="1"/>
              <a:t>membuat</a:t>
            </a:r>
            <a:r>
              <a:rPr lang="en-ID" dirty="0"/>
              <a:t> garis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lekukan</a:t>
            </a:r>
            <a:r>
              <a:rPr lang="en-ID" dirty="0"/>
              <a:t> </a:t>
            </a:r>
            <a:r>
              <a:rPr lang="en-ID" dirty="0" err="1"/>
              <a:t>memutar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spira</a:t>
            </a:r>
            <a:r>
              <a:rPr lang="en-ID" dirty="0"/>
              <a:t> </a:t>
            </a:r>
          </a:p>
          <a:p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persegi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kolom</a:t>
            </a:r>
            <a:r>
              <a:rPr lang="en-ID" dirty="0"/>
              <a:t> </a:t>
            </a:r>
            <a:r>
              <a:rPr lang="en-ID" dirty="0" err="1"/>
              <a:t>didalamnya</a:t>
            </a:r>
            <a:r>
              <a:rPr lang="en-ID" dirty="0"/>
              <a:t>.</a:t>
            </a:r>
          </a:p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garis </a:t>
            </a:r>
            <a:r>
              <a:rPr lang="en-ID" dirty="0" err="1"/>
              <a:t>dua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</a:t>
            </a:r>
            <a:endParaRPr lang="en-US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F314AA60-9F94-AC49-BD67-D907F4265F7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033" y="835440"/>
            <a:ext cx="4286810" cy="22370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3323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755</TotalTime>
  <Words>764</Words>
  <Application>Microsoft Office PowerPoint</Application>
  <PresentationFormat>Widescreen</PresentationFormat>
  <Paragraphs>70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 Light</vt:lpstr>
      <vt:lpstr>Open Sans</vt:lpstr>
      <vt:lpstr>Rockwell</vt:lpstr>
      <vt:lpstr>Wingdings</vt:lpstr>
      <vt:lpstr>Atlas</vt:lpstr>
      <vt:lpstr>Mengenal Funsi-Fungsi Tool Box pada Adobe Illustrator</vt:lpstr>
      <vt:lpstr>Sebenarnya Toolbox atau panel tools pada Illustrator juga letaknya tidak jauh berbeda dengan Photoshop, tapi hanya ada beberapa  tools saja yang berbeda nama dan fungsinya</vt:lpstr>
      <vt:lpstr>Selection Tool (V)</vt:lpstr>
      <vt:lpstr>Direct Selection Tool (A)</vt:lpstr>
      <vt:lpstr>Magic Wand Tool (Y) </vt:lpstr>
      <vt:lpstr>Lasso Tool (Q) </vt:lpstr>
      <vt:lpstr>Pen Tool (P) </vt:lpstr>
      <vt:lpstr>Add Anchor Point Tool (+) Delete Anchor Point Tool (-)  </vt:lpstr>
      <vt:lpstr>Line Segmen Tool Cara membuatnya dengan klik lalu tarik sesuai yang kita inginkan atau tarik lalu isikan nominal panjang dan lebar yang kita inginkan. </vt:lpstr>
      <vt:lpstr>Type Tool (T) </vt:lpstr>
      <vt:lpstr>Rectangle Tool (M) </vt:lpstr>
      <vt:lpstr>PowerPoint Presentation</vt:lpstr>
      <vt:lpstr>Paintbrus Tool </vt:lpstr>
      <vt:lpstr>PowerPoint Presentation</vt:lpstr>
      <vt:lpstr>Blob Brush Tool (B) </vt:lpstr>
      <vt:lpstr> </vt:lpstr>
      <vt:lpstr>Rotate Tool (R)</vt:lpstr>
      <vt:lpstr>Reflect Tool </vt:lpstr>
      <vt:lpstr>Scale Tool</vt:lpstr>
      <vt:lpstr>Shear tool</vt:lpstr>
      <vt:lpstr>Wrap Tool </vt:lpstr>
      <vt:lpstr>Mesh Tool: mewarnai obejekberbentuk vektor </vt:lpstr>
      <vt:lpstr>Gradient Tool (G): membuat warna gradasi pada objek Vektor </vt:lpstr>
      <vt:lpstr>Eyedropper Tool (I): melihat komposisi warna, namun juga berfungsi untuk mengambil sample warna </vt:lpstr>
      <vt:lpstr>Bleend Tool : mengubah atribut blending objek. double klik untuk menampilkan bleending option. </vt:lpstr>
      <vt:lpstr>Symbol Sprayer Tool: menyemprotkan objek yang berada di Tab Symbol ke dalam artwok </vt:lpstr>
      <vt:lpstr>Column graph Tool (J) : membuat table kolom sesuai keinginan kita.</vt:lpstr>
      <vt:lpstr>Artboard Tool :untuk mengatur halaman lembar kerja kita. seperti ukuran dan penambahan halaman.</vt:lpstr>
      <vt:lpstr>Slice Tool: untuk memotong gambar untuk keperluan pembuatan website</vt:lpstr>
      <vt:lpstr>Hand Tool: untuk menggeser-geserkan halaman di lembar kerja kita agar mempermudah dalam penglihatan objek yang besar</vt:lpstr>
      <vt:lpstr>Zoom Tool (Z): Berfungsi untuk memperbesar dan memperkecil tampilan di lembar kerja kita. </vt:lpstr>
      <vt:lpstr>Fill Berfungsi untuk melihat warna ataupun mengubah warna objek vektor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Mengenal Funsi-Fungsi Tool Box pada Adobe Illustrator</dc:title>
  <dc:creator>Microsoft Office User</dc:creator>
  <cp:lastModifiedBy>User</cp:lastModifiedBy>
  <cp:revision>14</cp:revision>
  <dcterms:created xsi:type="dcterms:W3CDTF">2021-06-08T12:51:26Z</dcterms:created>
  <dcterms:modified xsi:type="dcterms:W3CDTF">2023-05-31T05:21:54Z</dcterms:modified>
</cp:coreProperties>
</file>