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0557" y="655954"/>
            <a:ext cx="403987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490" y="346011"/>
            <a:ext cx="8415019" cy="786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608137"/>
            <a:ext cx="7970520" cy="408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19" y="2605341"/>
            <a:ext cx="137033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 b="1">
                <a:latin typeface="Calibri"/>
                <a:cs typeface="Calibri"/>
              </a:rPr>
              <a:t>Logo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259" y="0"/>
            <a:ext cx="528574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57" y="446087"/>
            <a:ext cx="1824989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Calibri"/>
                <a:cs typeface="Calibri"/>
              </a:rPr>
              <a:t>Logo</a:t>
            </a:r>
            <a:r>
              <a:rPr dirty="0" sz="2700" spc="-5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abstrak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57" y="1353248"/>
            <a:ext cx="4326255" cy="80581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80"/>
              </a:spcBef>
            </a:pPr>
            <a:r>
              <a:rPr dirty="0" sz="2700">
                <a:latin typeface="Calibri"/>
                <a:cs typeface="Calibri"/>
              </a:rPr>
              <a:t>Logo</a:t>
            </a:r>
            <a:r>
              <a:rPr dirty="0" sz="2700" spc="-6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dengan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bentuk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geometris </a:t>
            </a:r>
            <a:r>
              <a:rPr dirty="0" sz="2700">
                <a:latin typeface="Calibri"/>
                <a:cs typeface="Calibri"/>
              </a:rPr>
              <a:t>abstrak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yang</a:t>
            </a:r>
            <a:r>
              <a:rPr dirty="0" sz="2700" spc="-12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mewakili</a:t>
            </a:r>
            <a:r>
              <a:rPr dirty="0" sz="2700" spc="-1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bisnis.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859" y="864565"/>
            <a:ext cx="3267362" cy="326599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07744" y="4142422"/>
            <a:ext cx="7308850" cy="848994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  <a:tabLst>
                <a:tab pos="1341120" algn="l"/>
                <a:tab pos="1643380" algn="l"/>
                <a:tab pos="2583180" algn="l"/>
                <a:tab pos="3609975" algn="l"/>
                <a:tab pos="4953635" algn="l"/>
                <a:tab pos="6564630" algn="l"/>
              </a:tabLst>
            </a:pPr>
            <a:r>
              <a:rPr dirty="0" sz="3000" spc="-10">
                <a:latin typeface="Calibri"/>
                <a:cs typeface="Calibri"/>
              </a:rPr>
              <a:t>Contoh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50">
                <a:latin typeface="Calibri"/>
                <a:cs typeface="Calibri"/>
              </a:rPr>
              <a:t>: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20">
                <a:latin typeface="Calibri"/>
                <a:cs typeface="Calibri"/>
              </a:rPr>
              <a:t>Logo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10">
                <a:latin typeface="Calibri"/>
                <a:cs typeface="Calibri"/>
              </a:rPr>
              <a:t>pepsi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10">
                <a:latin typeface="Calibri"/>
                <a:cs typeface="Calibri"/>
              </a:rPr>
              <a:t>dengan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10">
                <a:latin typeface="Calibri"/>
                <a:cs typeface="Calibri"/>
              </a:rPr>
              <a:t>lingkaran</a:t>
            </a:r>
            <a:r>
              <a:rPr dirty="0" sz="3000">
                <a:latin typeface="Calibri"/>
                <a:cs typeface="Calibri"/>
              </a:rPr>
              <a:t>	</a:t>
            </a:r>
            <a:r>
              <a:rPr dirty="0" sz="3000" spc="-25">
                <a:latin typeface="Calibri"/>
                <a:cs typeface="Calibri"/>
              </a:rPr>
              <a:t>yang </a:t>
            </a:r>
            <a:r>
              <a:rPr dirty="0" sz="3000" spc="-10">
                <a:latin typeface="Calibri"/>
                <a:cs typeface="Calibri"/>
              </a:rPr>
              <a:t>terbagi.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07744" y="5260403"/>
            <a:ext cx="730694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900">
                <a:latin typeface="Calibri"/>
                <a:cs typeface="Calibri"/>
              </a:rPr>
              <a:t>Maknanya</a:t>
            </a:r>
            <a:r>
              <a:rPr dirty="0" sz="1900" spc="1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:</a:t>
            </a:r>
            <a:r>
              <a:rPr dirty="0" sz="1900" spc="1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Nasionalisme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terhadap</a:t>
            </a:r>
            <a:r>
              <a:rPr dirty="0" sz="1900" spc="1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negara</a:t>
            </a:r>
            <a:r>
              <a:rPr dirty="0" sz="1900" spc="1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yaitu</a:t>
            </a:r>
            <a:r>
              <a:rPr dirty="0" sz="1900" spc="1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Amerika</a:t>
            </a:r>
            <a:r>
              <a:rPr dirty="0" sz="1900" spc="1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dan</a:t>
            </a:r>
            <a:r>
              <a:rPr dirty="0" sz="1900" spc="1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kesegaran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dirty="0" sz="1900" spc="-10">
                <a:latin typeface="Calibri"/>
                <a:cs typeface="Calibri"/>
              </a:rPr>
              <a:t>karena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produknya </a:t>
            </a:r>
            <a:r>
              <a:rPr dirty="0" sz="1900">
                <a:latin typeface="Calibri"/>
                <a:cs typeface="Calibri"/>
              </a:rPr>
              <a:t>minuman.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Warna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biru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bisa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diartikan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: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Kesegaran/air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57" y="257187"/>
            <a:ext cx="6389370" cy="190563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75"/>
              </a:spcBef>
            </a:pPr>
            <a:r>
              <a:rPr dirty="0" sz="2800" b="1">
                <a:latin typeface="Calibri"/>
                <a:cs typeface="Calibri"/>
              </a:rPr>
              <a:t>Logo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Maskot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80"/>
              </a:spcBef>
            </a:pPr>
            <a:r>
              <a:rPr dirty="0" sz="2800">
                <a:latin typeface="Calibri"/>
                <a:cs typeface="Calibri"/>
              </a:rPr>
              <a:t>Logo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yang</a:t>
            </a:r>
            <a:r>
              <a:rPr dirty="0" sz="2800" spc="3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melibatkan</a:t>
            </a:r>
            <a:r>
              <a:rPr dirty="0" sz="2800" spc="3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karakter</a:t>
            </a:r>
            <a:r>
              <a:rPr dirty="0" sz="2800" spc="37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bergambar. </a:t>
            </a:r>
            <a:r>
              <a:rPr dirty="0" sz="2800">
                <a:latin typeface="Calibri"/>
                <a:cs typeface="Calibri"/>
              </a:rPr>
              <a:t>Seperti</a:t>
            </a:r>
            <a:r>
              <a:rPr dirty="0" sz="2800" spc="6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kartun</a:t>
            </a:r>
            <a:r>
              <a:rPr dirty="0" sz="2800" spc="6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maupun</a:t>
            </a:r>
            <a:r>
              <a:rPr dirty="0" sz="2800" spc="61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karakter</a:t>
            </a:r>
            <a:r>
              <a:rPr dirty="0" sz="2800" spc="625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yang </a:t>
            </a:r>
            <a:r>
              <a:rPr dirty="0" sz="2800">
                <a:latin typeface="Calibri"/>
                <a:cs typeface="Calibri"/>
              </a:rPr>
              <a:t>mewakili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pemilik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usaha.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414" y="2092207"/>
            <a:ext cx="4052775" cy="40539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57" y="327875"/>
            <a:ext cx="6532880" cy="173418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45"/>
              </a:spcBef>
            </a:pPr>
            <a:r>
              <a:rPr dirty="0" sz="2800">
                <a:latin typeface="Calibri"/>
                <a:cs typeface="Calibri"/>
              </a:rPr>
              <a:t>Logo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kombinasi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89900"/>
              </a:lnSpc>
              <a:spcBef>
                <a:spcPts val="680"/>
              </a:spcBef>
            </a:pPr>
            <a:r>
              <a:rPr dirty="0" sz="2800">
                <a:latin typeface="Calibri"/>
                <a:cs typeface="Calibri"/>
              </a:rPr>
              <a:t>Logo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kombinasi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adalah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logo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yang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terdiri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dari </a:t>
            </a:r>
            <a:r>
              <a:rPr dirty="0" sz="2800">
                <a:latin typeface="Calibri"/>
                <a:cs typeface="Calibri"/>
              </a:rPr>
              <a:t>gabungan</a:t>
            </a:r>
            <a:r>
              <a:rPr dirty="0" sz="2800" spc="14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tulisan/huruf</a:t>
            </a:r>
            <a:r>
              <a:rPr dirty="0" sz="2800" spc="1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dan</a:t>
            </a:r>
            <a:r>
              <a:rPr dirty="0" sz="2800" spc="15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gambar,</a:t>
            </a:r>
            <a:r>
              <a:rPr dirty="0" sz="2800" spc="150">
                <a:latin typeface="Calibri"/>
                <a:cs typeface="Calibri"/>
              </a:rPr>
              <a:t>  </a:t>
            </a:r>
            <a:r>
              <a:rPr dirty="0" sz="2800" spc="-20">
                <a:latin typeface="Calibri"/>
                <a:cs typeface="Calibri"/>
              </a:rPr>
              <a:t>logo </a:t>
            </a:r>
            <a:r>
              <a:rPr dirty="0" sz="2800">
                <a:latin typeface="Calibri"/>
                <a:cs typeface="Calibri"/>
              </a:rPr>
              <a:t>abstrak,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atau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maskot.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1457" y="2720145"/>
            <a:ext cx="3490509" cy="349218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75" y="2570479"/>
            <a:ext cx="3572684" cy="3716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802" y="1227709"/>
            <a:ext cx="29610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Logo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lambang/emblem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8802" y="2106929"/>
            <a:ext cx="403479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Logo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lambang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terdiri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dari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tulisan </a:t>
            </a:r>
            <a:r>
              <a:rPr dirty="0" sz="2400">
                <a:latin typeface="Calibri"/>
                <a:cs typeface="Calibri"/>
              </a:rPr>
              <a:t>di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dalam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simbol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atau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ikon; </a:t>
            </a:r>
            <a:r>
              <a:rPr dirty="0" sz="2400" spc="-10">
                <a:latin typeface="Calibri"/>
                <a:cs typeface="Calibri"/>
              </a:rPr>
              <a:t>bayangkan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lencana,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segel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dan </a:t>
            </a:r>
            <a:r>
              <a:rPr dirty="0" sz="2400">
                <a:latin typeface="Calibri"/>
                <a:cs typeface="Calibri"/>
              </a:rPr>
              <a:t>emblem.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Logo-</a:t>
            </a:r>
            <a:r>
              <a:rPr dirty="0" sz="2400">
                <a:latin typeface="Calibri"/>
                <a:cs typeface="Calibri"/>
              </a:rPr>
              <a:t>logo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memberi </a:t>
            </a:r>
            <a:r>
              <a:rPr dirty="0" sz="2400">
                <a:latin typeface="Calibri"/>
                <a:cs typeface="Calibri"/>
              </a:rPr>
              <a:t>kesan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formal,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sehingga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sering </a:t>
            </a:r>
            <a:r>
              <a:rPr dirty="0" sz="2400">
                <a:latin typeface="Calibri"/>
                <a:cs typeface="Calibri"/>
              </a:rPr>
              <a:t>digunakan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oleh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sekolah, </a:t>
            </a:r>
            <a:r>
              <a:rPr dirty="0" sz="2400">
                <a:latin typeface="Calibri"/>
                <a:cs typeface="Calibri"/>
              </a:rPr>
              <a:t>organisasi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atau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lembaga pemerintah.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8653" y="1630341"/>
            <a:ext cx="3578851" cy="35809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47339" y="2723515"/>
            <a:ext cx="337883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200" spc="-20" b="1">
                <a:latin typeface="Calibri"/>
                <a:cs typeface="Calibri"/>
              </a:rPr>
              <a:t>Logo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0"/>
              </a:spcBef>
            </a:pPr>
            <a:r>
              <a:rPr dirty="0" sz="3200" spc="-10" b="1">
                <a:latin typeface="Calibri"/>
                <a:cs typeface="Calibri"/>
              </a:rPr>
              <a:t>FARAZ</a:t>
            </a:r>
            <a:r>
              <a:rPr dirty="0" sz="3200" spc="-1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Kacang</a:t>
            </a:r>
            <a:r>
              <a:rPr dirty="0" sz="3200" spc="-15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Mete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50745" y="1422431"/>
            <a:ext cx="5772150" cy="322453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35"/>
              </a:spcBef>
            </a:pPr>
            <a:r>
              <a:rPr dirty="0" u="sng" sz="1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Responsif</a:t>
            </a:r>
            <a:r>
              <a:rPr dirty="0" u="sng" sz="18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konsumen</a:t>
            </a:r>
            <a:endParaRPr sz="1800">
              <a:latin typeface="Calibri"/>
              <a:cs typeface="Calibri"/>
            </a:endParaRPr>
          </a:p>
          <a:p>
            <a:pPr algn="just" marL="355600" indent="-342900">
              <a:lnSpc>
                <a:spcPts val="206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Kacang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mente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FARAZ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meiliki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ciri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khas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rasa</a:t>
            </a:r>
            <a:r>
              <a:rPr dirty="0" sz="1800" spc="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berbeda,</a:t>
            </a:r>
            <a:endParaRPr sz="1800">
              <a:latin typeface="Calibri"/>
              <a:cs typeface="Calibri"/>
            </a:endParaRPr>
          </a:p>
          <a:p>
            <a:pPr algn="just" marL="3556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harga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makanan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pun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sangatlah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terjangkau.</a:t>
            </a:r>
            <a:endParaRPr sz="1800">
              <a:latin typeface="Calibri"/>
              <a:cs typeface="Calibri"/>
            </a:endParaRPr>
          </a:p>
          <a:p>
            <a:pPr algn="just" marL="355600" marR="5080" indent="-343535">
              <a:lnSpc>
                <a:spcPct val="8990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Dari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segi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kemasan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Kacang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FARAZ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terlalu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sederhana </a:t>
            </a:r>
            <a:r>
              <a:rPr dirty="0" sz="1800">
                <a:latin typeface="Calibri"/>
                <a:cs typeface="Calibri"/>
              </a:rPr>
              <a:t>hanya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dibungkus</a:t>
            </a:r>
            <a:r>
              <a:rPr dirty="0" sz="1800" spc="16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15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plastik</a:t>
            </a:r>
            <a:r>
              <a:rPr dirty="0" sz="1800" spc="1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dan</a:t>
            </a:r>
            <a:r>
              <a:rPr dirty="0" sz="1800" spc="1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17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beri</a:t>
            </a:r>
            <a:r>
              <a:rPr dirty="0" sz="1800" spc="16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merek, </a:t>
            </a:r>
            <a:r>
              <a:rPr dirty="0" sz="1800">
                <a:latin typeface="Calibri"/>
                <a:cs typeface="Calibri"/>
              </a:rPr>
              <a:t>apakah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kehigehenisannya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terjamin.</a:t>
            </a:r>
            <a:endParaRPr sz="1800">
              <a:latin typeface="Calibri"/>
              <a:cs typeface="Calibri"/>
            </a:endParaRPr>
          </a:p>
          <a:p>
            <a:pPr algn="just" marL="355600" marR="5715" indent="-343535">
              <a:lnSpc>
                <a:spcPct val="899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Sayang</a:t>
            </a:r>
            <a:r>
              <a:rPr dirty="0" sz="1800" spc="12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sekali</a:t>
            </a:r>
            <a:r>
              <a:rPr dirty="0" sz="1800" spc="13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Faraz</a:t>
            </a:r>
            <a:r>
              <a:rPr dirty="0" sz="1800" spc="13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tidak</a:t>
            </a:r>
            <a:r>
              <a:rPr dirty="0" sz="1800" spc="13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memiliki</a:t>
            </a:r>
            <a:r>
              <a:rPr dirty="0" sz="1800" spc="14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sistem</a:t>
            </a:r>
            <a:r>
              <a:rPr dirty="0" sz="1800" spc="140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pemasaran </a:t>
            </a:r>
            <a:r>
              <a:rPr dirty="0" sz="1800">
                <a:latin typeface="Calibri"/>
                <a:cs typeface="Calibri"/>
              </a:rPr>
              <a:t>digital,</a:t>
            </a:r>
            <a:r>
              <a:rPr dirty="0" sz="1800" spc="9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jadi</a:t>
            </a:r>
            <a:r>
              <a:rPr dirty="0" sz="1800" spc="10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agak</a:t>
            </a:r>
            <a:r>
              <a:rPr dirty="0" sz="1800" spc="10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susah</a:t>
            </a:r>
            <a:r>
              <a:rPr dirty="0" sz="1800" spc="10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kalau</a:t>
            </a:r>
            <a:r>
              <a:rPr dirty="0" sz="1800" spc="9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ingin</a:t>
            </a:r>
            <a:r>
              <a:rPr dirty="0" sz="1800" spc="10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memesan</a:t>
            </a:r>
            <a:r>
              <a:rPr dirty="0" sz="1800" spc="105">
                <a:latin typeface="Calibri"/>
                <a:cs typeface="Calibri"/>
              </a:rPr>
              <a:t>  </a:t>
            </a:r>
            <a:r>
              <a:rPr dirty="0" sz="1800" spc="-10">
                <a:latin typeface="Calibri"/>
                <a:cs typeface="Calibri"/>
              </a:rPr>
              <a:t>dengan </a:t>
            </a:r>
            <a:r>
              <a:rPr dirty="0" sz="1800">
                <a:latin typeface="Calibri"/>
                <a:cs typeface="Calibri"/>
              </a:rPr>
              <a:t>jumlah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banyak.</a:t>
            </a:r>
            <a:endParaRPr sz="1800">
              <a:latin typeface="Calibri"/>
              <a:cs typeface="Calibri"/>
            </a:endParaRPr>
          </a:p>
          <a:p>
            <a:pPr algn="just" marL="355600" indent="-342900">
              <a:lnSpc>
                <a:spcPts val="2060"/>
              </a:lnSpc>
              <a:spcBef>
                <a:spcPts val="54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Faraz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bentuk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logonya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biasa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saja,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tidak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kompetitif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pasti</a:t>
            </a:r>
            <a:endParaRPr sz="1800">
              <a:latin typeface="Calibri"/>
              <a:cs typeface="Calibri"/>
            </a:endParaRPr>
          </a:p>
          <a:p>
            <a:pPr algn="just" marL="3556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mudah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dilupakan.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3432" y="2019046"/>
            <a:ext cx="763397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MASALAH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2395"/>
              </a:spcBef>
            </a:pPr>
            <a:r>
              <a:rPr dirty="0" sz="2000">
                <a:latin typeface="Calibri"/>
                <a:cs typeface="Calibri"/>
              </a:rPr>
              <a:t>Faraz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satu-</a:t>
            </a:r>
            <a:r>
              <a:rPr dirty="0" sz="2000">
                <a:latin typeface="Calibri"/>
                <a:cs typeface="Calibri"/>
              </a:rPr>
              <a:t>satunya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UMKM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yang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memproduksi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pangan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kacang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mente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di </a:t>
            </a:r>
            <a:r>
              <a:rPr dirty="0" sz="2000">
                <a:latin typeface="Calibri"/>
                <a:cs typeface="Calibri"/>
              </a:rPr>
              <a:t>kota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Padang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tapi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belum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begitu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dikenal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oleh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masyarakat</a:t>
            </a:r>
            <a:r>
              <a:rPr dirty="0" sz="2000" spc="3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luas,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sangat kontradiktif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dengan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penjualan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Faraz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yang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dijual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toko-</a:t>
            </a:r>
            <a:r>
              <a:rPr dirty="0" sz="2000">
                <a:latin typeface="Calibri"/>
                <a:cs typeface="Calibri"/>
              </a:rPr>
              <a:t>toko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besar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kota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Padang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seperti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60">
                <a:latin typeface="Calibri"/>
                <a:cs typeface="Calibri"/>
              </a:rPr>
              <a:t>Toko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Budiman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SJS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Plaza.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405"/>
              </a:spcBef>
            </a:pPr>
            <a:r>
              <a:rPr dirty="0" sz="2000">
                <a:latin typeface="Calibri"/>
                <a:cs typeface="Calibri"/>
              </a:rPr>
              <a:t>Tampilan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identitas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</a:t>
            </a:r>
            <a:r>
              <a:rPr dirty="0" sz="2000" spc="3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yang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biasa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saja,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adalah</a:t>
            </a:r>
            <a:r>
              <a:rPr dirty="0" sz="2000" spc="3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faktor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utama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yang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melatar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belakang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permasalahan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tersebut.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22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dirty="0" spc="-65"/>
              <a:t> </a:t>
            </a:r>
            <a:r>
              <a:rPr dirty="0" spc="-10"/>
              <a:t>Visual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1501139"/>
            <a:ext cx="3754120" cy="28168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759" y="1501139"/>
            <a:ext cx="3743960" cy="387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980" y="1912620"/>
            <a:ext cx="3383279" cy="33528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40"/>
            <a:ext cx="3639820" cy="27305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0" y="3716020"/>
            <a:ext cx="3456940" cy="25933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354965" marR="408305" indent="-342900">
              <a:lnSpc>
                <a:spcPct val="801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/>
              <a:t>logo</a:t>
            </a:r>
            <a:r>
              <a:rPr dirty="0" spc="-50"/>
              <a:t> </a:t>
            </a:r>
            <a:r>
              <a:rPr dirty="0"/>
              <a:t>Kacang</a:t>
            </a:r>
            <a:r>
              <a:rPr dirty="0" spc="-70"/>
              <a:t> </a:t>
            </a:r>
            <a:r>
              <a:rPr dirty="0"/>
              <a:t>Mente</a:t>
            </a:r>
            <a:r>
              <a:rPr dirty="0" spc="-55"/>
              <a:t> </a:t>
            </a:r>
            <a:r>
              <a:rPr dirty="0" spc="-10"/>
              <a:t>Faraz</a:t>
            </a:r>
            <a:r>
              <a:rPr dirty="0" spc="-65"/>
              <a:t> </a:t>
            </a:r>
            <a:r>
              <a:rPr dirty="0"/>
              <a:t>harus</a:t>
            </a:r>
            <a:r>
              <a:rPr dirty="0" spc="-60"/>
              <a:t> </a:t>
            </a:r>
            <a:r>
              <a:rPr dirty="0" spc="-10"/>
              <a:t>mencitrakan</a:t>
            </a:r>
            <a:r>
              <a:rPr dirty="0" spc="-85"/>
              <a:t> </a:t>
            </a:r>
            <a:r>
              <a:rPr dirty="0" spc="-10"/>
              <a:t>bahwasanya</a:t>
            </a:r>
            <a:r>
              <a:rPr dirty="0" spc="-85"/>
              <a:t> </a:t>
            </a:r>
            <a:r>
              <a:rPr dirty="0" spc="-20"/>
              <a:t>home </a:t>
            </a:r>
            <a:r>
              <a:rPr dirty="0"/>
              <a:t>industri</a:t>
            </a:r>
            <a:r>
              <a:rPr dirty="0" spc="-95"/>
              <a:t> </a:t>
            </a:r>
            <a:r>
              <a:rPr dirty="0"/>
              <a:t>kacang</a:t>
            </a:r>
            <a:r>
              <a:rPr dirty="0" spc="-80"/>
              <a:t> </a:t>
            </a:r>
            <a:r>
              <a:rPr dirty="0"/>
              <a:t>mente</a:t>
            </a:r>
            <a:r>
              <a:rPr dirty="0" spc="-50"/>
              <a:t> </a:t>
            </a:r>
            <a:r>
              <a:rPr dirty="0"/>
              <a:t>adalah</a:t>
            </a:r>
            <a:r>
              <a:rPr dirty="0" spc="-90"/>
              <a:t> </a:t>
            </a:r>
            <a:r>
              <a:rPr dirty="0"/>
              <a:t>produk</a:t>
            </a:r>
            <a:r>
              <a:rPr dirty="0" spc="-65"/>
              <a:t> </a:t>
            </a:r>
            <a:r>
              <a:rPr dirty="0"/>
              <a:t>unggulan</a:t>
            </a:r>
            <a:r>
              <a:rPr dirty="0" spc="-85"/>
              <a:t> </a:t>
            </a:r>
            <a:r>
              <a:rPr dirty="0"/>
              <a:t>yang</a:t>
            </a:r>
            <a:r>
              <a:rPr dirty="0" spc="-65"/>
              <a:t> </a:t>
            </a:r>
            <a:r>
              <a:rPr dirty="0" spc="-10"/>
              <a:t>berpotensi </a:t>
            </a:r>
            <a:r>
              <a:rPr dirty="0"/>
              <a:t>menjadi</a:t>
            </a:r>
            <a:r>
              <a:rPr dirty="0" spc="-70"/>
              <a:t> </a:t>
            </a:r>
            <a:r>
              <a:rPr dirty="0"/>
              <a:t>ikon</a:t>
            </a:r>
            <a:r>
              <a:rPr dirty="0" spc="-45"/>
              <a:t> </a:t>
            </a:r>
            <a:r>
              <a:rPr dirty="0"/>
              <a:t>makanan</a:t>
            </a:r>
            <a:r>
              <a:rPr dirty="0" spc="-70"/>
              <a:t> </a:t>
            </a:r>
            <a:r>
              <a:rPr dirty="0"/>
              <a:t>daerah</a:t>
            </a:r>
            <a:r>
              <a:rPr dirty="0" spc="-90"/>
              <a:t> </a:t>
            </a:r>
            <a:r>
              <a:rPr dirty="0"/>
              <a:t>dengan</a:t>
            </a:r>
            <a:r>
              <a:rPr dirty="0" spc="-75"/>
              <a:t> </a:t>
            </a:r>
            <a:r>
              <a:rPr dirty="0" spc="-10"/>
              <a:t>keunggulannya</a:t>
            </a:r>
            <a:r>
              <a:rPr dirty="0" spc="-85"/>
              <a:t> </a:t>
            </a:r>
            <a:r>
              <a:rPr dirty="0"/>
              <a:t>dari</a:t>
            </a:r>
            <a:r>
              <a:rPr dirty="0" spc="-70"/>
              <a:t> </a:t>
            </a:r>
            <a:r>
              <a:rPr dirty="0" spc="-20"/>
              <a:t>segi </a:t>
            </a:r>
            <a:r>
              <a:rPr dirty="0">
                <a:solidFill>
                  <a:srgbClr val="000000"/>
                </a:solidFill>
              </a:rPr>
              <a:t>Higehenis,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enak,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sehat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dan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Modern.</a:t>
            </a:r>
          </a:p>
          <a:p>
            <a:pPr>
              <a:lnSpc>
                <a:spcPct val="100000"/>
              </a:lnSpc>
              <a:spcBef>
                <a:spcPts val="480"/>
              </a:spcBef>
              <a:buFont typeface="Arial MT"/>
              <a:buChar char="•"/>
            </a:pPr>
          </a:p>
          <a:p>
            <a:pPr marL="354965" marR="5080" indent="-342900">
              <a:lnSpc>
                <a:spcPct val="801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/>
              <a:t>Logo</a:t>
            </a:r>
            <a:r>
              <a:rPr dirty="0" spc="-35"/>
              <a:t> </a:t>
            </a:r>
            <a:r>
              <a:rPr dirty="0"/>
              <a:t>Kacang</a:t>
            </a:r>
            <a:r>
              <a:rPr dirty="0" spc="-90"/>
              <a:t> </a:t>
            </a:r>
            <a:r>
              <a:rPr dirty="0"/>
              <a:t>Mente</a:t>
            </a:r>
            <a:r>
              <a:rPr dirty="0" spc="-55"/>
              <a:t> </a:t>
            </a:r>
            <a:r>
              <a:rPr dirty="0" spc="-10"/>
              <a:t>mempresentasikan</a:t>
            </a:r>
            <a:r>
              <a:rPr dirty="0" spc="-70"/>
              <a:t> </a:t>
            </a:r>
            <a:r>
              <a:rPr dirty="0"/>
              <a:t>visualisasi</a:t>
            </a:r>
            <a:r>
              <a:rPr dirty="0" spc="-85"/>
              <a:t> </a:t>
            </a:r>
            <a:r>
              <a:rPr dirty="0">
                <a:solidFill>
                  <a:srgbClr val="000000"/>
                </a:solidFill>
              </a:rPr>
              <a:t>produk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makanan </a:t>
            </a:r>
            <a:r>
              <a:rPr dirty="0">
                <a:solidFill>
                  <a:srgbClr val="000000"/>
                </a:solidFill>
              </a:rPr>
              <a:t>yang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ingin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menjadi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salah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satu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makanan</a:t>
            </a:r>
            <a:r>
              <a:rPr dirty="0" spc="-8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khas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kota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Padang, </a:t>
            </a:r>
            <a:r>
              <a:rPr dirty="0">
                <a:solidFill>
                  <a:srgbClr val="000000"/>
                </a:solidFill>
              </a:rPr>
              <a:t>pengolahan</a:t>
            </a:r>
            <a:r>
              <a:rPr dirty="0" spc="-8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huruf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Faraz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menyesuaikan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citra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yang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akan </a:t>
            </a:r>
            <a:r>
              <a:rPr dirty="0" spc="-10">
                <a:solidFill>
                  <a:srgbClr val="000000"/>
                </a:solidFill>
              </a:rPr>
              <a:t>ditampilkan.</a:t>
            </a:r>
          </a:p>
          <a:p>
            <a:pPr marL="354965" indent="-342265">
              <a:lnSpc>
                <a:spcPts val="2370"/>
              </a:lnSpc>
              <a:spcBef>
                <a:spcPts val="400"/>
              </a:spcBef>
              <a:buFont typeface="Arial MT"/>
              <a:buChar char="•"/>
              <a:tabLst>
                <a:tab pos="354965" algn="l"/>
                <a:tab pos="6249670" algn="l"/>
              </a:tabLst>
            </a:pP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Alternatif</a:t>
            </a:r>
            <a:r>
              <a:rPr dirty="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warna</a:t>
            </a:r>
            <a:r>
              <a:rPr dirty="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bisa</a:t>
            </a:r>
            <a:r>
              <a:rPr dirty="0" spc="-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seperti</a:t>
            </a:r>
            <a:r>
              <a:rPr dirty="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warna</a:t>
            </a:r>
            <a:r>
              <a:rPr dirty="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coklat,</a:t>
            </a:r>
            <a:r>
              <a:rPr dirty="0" spc="-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hitam,</a:t>
            </a:r>
            <a:r>
              <a:rPr dirty="0">
                <a:solidFill>
                  <a:srgbClr val="000000"/>
                </a:solidFill>
              </a:rPr>
              <a:t>	merah,</a:t>
            </a:r>
            <a:r>
              <a:rPr dirty="0" spc="-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kuning</a:t>
            </a:r>
          </a:p>
          <a:p>
            <a:pPr marL="354965">
              <a:lnSpc>
                <a:spcPts val="2370"/>
              </a:lnSpc>
            </a:pPr>
            <a:r>
              <a:rPr dirty="0">
                <a:solidFill>
                  <a:srgbClr val="000000"/>
                </a:solidFill>
              </a:rPr>
              <a:t>dan</a:t>
            </a:r>
            <a:r>
              <a:rPr dirty="0" spc="-10">
                <a:solidFill>
                  <a:srgbClr val="000000"/>
                </a:solidFill>
              </a:rPr>
              <a:t> hijau</a:t>
            </a:r>
          </a:p>
          <a:p>
            <a:pPr>
              <a:lnSpc>
                <a:spcPct val="100000"/>
              </a:lnSpc>
              <a:spcBef>
                <a:spcPts val="755"/>
              </a:spcBef>
            </a:p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Logo</a:t>
            </a:r>
            <a:r>
              <a:rPr dirty="0" spc="-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Kacang</a:t>
            </a:r>
            <a:r>
              <a:rPr dirty="0" spc="-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Mente</a:t>
            </a:r>
            <a:r>
              <a:rPr dirty="0" spc="-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bisa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berbentuk</a:t>
            </a:r>
            <a:r>
              <a:rPr dirty="0" spc="-114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logo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pictoral</a:t>
            </a:r>
            <a:r>
              <a:rPr dirty="0" spc="-9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atau</a:t>
            </a:r>
            <a:r>
              <a:rPr dirty="0" spc="-8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lettermark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634" y="558736"/>
            <a:ext cx="79883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5" b="1">
                <a:latin typeface="Calibri"/>
                <a:cs typeface="Calibri"/>
              </a:rPr>
              <a:t>Brief.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326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Calibri"/>
                <a:cs typeface="Calibri"/>
              </a:rPr>
              <a:t>Defenisi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57" y="1608137"/>
            <a:ext cx="7910830" cy="373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Logo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4252595" algn="l"/>
              </a:tabLst>
            </a:pPr>
            <a:r>
              <a:rPr dirty="0" sz="3200">
                <a:latin typeface="Calibri"/>
                <a:cs typeface="Calibri"/>
              </a:rPr>
              <a:t>Sebuah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tulisan,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sketsa,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atau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gambar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yang </a:t>
            </a:r>
            <a:r>
              <a:rPr dirty="0" sz="3200">
                <a:latin typeface="Calibri"/>
                <a:cs typeface="Calibri"/>
              </a:rPr>
              <a:t>mewakili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identitas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dan</a:t>
            </a:r>
            <a:r>
              <a:rPr dirty="0" sz="3200">
                <a:latin typeface="Calibri"/>
                <a:cs typeface="Calibri"/>
              </a:rPr>
              <a:t>	</a:t>
            </a:r>
            <a:r>
              <a:rPr dirty="0" sz="3200" spc="-10">
                <a:latin typeface="Calibri"/>
                <a:cs typeface="Calibri"/>
              </a:rPr>
              <a:t>mengandung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makna </a:t>
            </a:r>
            <a:r>
              <a:rPr dirty="0" sz="3200">
                <a:latin typeface="Calibri"/>
                <a:cs typeface="Calibri"/>
              </a:rPr>
              <a:t>serta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ciri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khas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untuk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menggambarkan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kualitas usaha/jasa.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5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980" y="257278"/>
            <a:ext cx="7073285" cy="63666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868680"/>
            <a:ext cx="8887460" cy="5153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417" y="255206"/>
            <a:ext cx="143764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" b="1">
                <a:latin typeface="Calibri"/>
                <a:cs typeface="Calibri"/>
              </a:rPr>
              <a:t>keywords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2272" y="1120775"/>
            <a:ext cx="3143885" cy="35928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970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Kacang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Mente </a:t>
            </a:r>
            <a:r>
              <a:rPr dirty="0" sz="1800" spc="-10">
                <a:latin typeface="Calibri"/>
                <a:cs typeface="Calibri"/>
              </a:rPr>
              <a:t>Unggul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Sehat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Higehenis</a:t>
            </a:r>
            <a:endParaRPr sz="1800">
              <a:latin typeface="Calibri"/>
              <a:cs typeface="Calibri"/>
            </a:endParaRPr>
          </a:p>
          <a:p>
            <a:pPr marL="12700" marR="9321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Ornamen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Minangkabau </a:t>
            </a:r>
            <a:r>
              <a:rPr dirty="0" sz="1800">
                <a:latin typeface="Calibri"/>
                <a:cs typeface="Calibri"/>
              </a:rPr>
              <a:t>Rumah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Gadang</a:t>
            </a:r>
            <a:endParaRPr sz="1800">
              <a:latin typeface="Calibri"/>
              <a:cs typeface="Calibri"/>
            </a:endParaRPr>
          </a:p>
          <a:p>
            <a:pPr marL="12700" marR="231394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San</a:t>
            </a:r>
            <a:r>
              <a:rPr dirty="0" sz="1800" spc="-10">
                <a:latin typeface="Calibri"/>
                <a:cs typeface="Calibri"/>
              </a:rPr>
              <a:t> Serif Hitam Merah Kuning Hijau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Logo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berbasis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gambar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(pictoral)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Logo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berbasis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huruf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(Letter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Mark)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08725" y="255206"/>
            <a:ext cx="13817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Calibri"/>
                <a:cs typeface="Calibri"/>
              </a:rPr>
              <a:t>keyvisual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6100" y="1143527"/>
            <a:ext cx="1699260" cy="10200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5780" y="975360"/>
            <a:ext cx="1488440" cy="13335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2994" y="3065999"/>
            <a:ext cx="1643298" cy="12062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6759" y="4986020"/>
            <a:ext cx="1455419" cy="145288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1920" y="2598420"/>
            <a:ext cx="2296160" cy="239521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8259" y="5113020"/>
            <a:ext cx="2440940" cy="148336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3995420" y="746759"/>
            <a:ext cx="73660" cy="5692140"/>
          </a:xfrm>
          <a:custGeom>
            <a:avLst/>
            <a:gdLst/>
            <a:ahLst/>
            <a:cxnLst/>
            <a:rect l="l" t="t" r="r" b="b"/>
            <a:pathLst>
              <a:path w="73660" h="5692140">
                <a:moveTo>
                  <a:pt x="73660" y="0"/>
                </a:moveTo>
                <a:lnTo>
                  <a:pt x="0" y="0"/>
                </a:lnTo>
                <a:lnTo>
                  <a:pt x="0" y="5692140"/>
                </a:lnTo>
                <a:lnTo>
                  <a:pt x="73660" y="5692140"/>
                </a:lnTo>
                <a:lnTo>
                  <a:pt x="73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7200" y="3429000"/>
            <a:ext cx="1676400" cy="110744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7870"/>
              </a:lnSpc>
            </a:pPr>
            <a:r>
              <a:rPr dirty="0" sz="6600" spc="-25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300" y="1511300"/>
            <a:ext cx="4470400" cy="42926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010400" y="3276600"/>
            <a:ext cx="1676400" cy="101600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 marL="93345">
              <a:lnSpc>
                <a:spcPts val="7195"/>
              </a:lnSpc>
            </a:pPr>
            <a:r>
              <a:rPr dirty="0" sz="6000" spc="-2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17340" y="1835848"/>
            <a:ext cx="2231390" cy="3229610"/>
          </a:xfrm>
          <a:prstGeom prst="rect"/>
        </p:spPr>
        <p:txBody>
          <a:bodyPr wrap="square" lIns="0" tIns="273685" rIns="0" bIns="0" rtlCol="0" vert="horz">
            <a:spAutoFit/>
          </a:bodyPr>
          <a:lstStyle/>
          <a:p>
            <a:pPr marL="660400">
              <a:lnSpc>
                <a:spcPct val="100000"/>
              </a:lnSpc>
              <a:spcBef>
                <a:spcPts val="2155"/>
              </a:spcBef>
            </a:pPr>
            <a:r>
              <a:rPr dirty="0" sz="8800" spc="-50">
                <a:solidFill>
                  <a:srgbClr val="FFFFFF"/>
                </a:solidFill>
              </a:rPr>
              <a:t>1</a:t>
            </a:r>
            <a:endParaRPr sz="8800"/>
          </a:p>
          <a:p>
            <a:pPr marL="12700">
              <a:lnSpc>
                <a:spcPct val="100000"/>
              </a:lnSpc>
              <a:spcBef>
                <a:spcPts val="2055"/>
              </a:spcBef>
              <a:tabLst>
                <a:tab pos="1651000" algn="l"/>
              </a:tabLst>
            </a:pPr>
            <a:r>
              <a:rPr dirty="0" sz="8800" spc="-50">
                <a:solidFill>
                  <a:srgbClr val="FFFFFF"/>
                </a:solidFill>
              </a:rPr>
              <a:t>2</a:t>
            </a:r>
            <a:r>
              <a:rPr dirty="0" sz="8800">
                <a:solidFill>
                  <a:srgbClr val="FFFFFF"/>
                </a:solidFill>
              </a:rPr>
              <a:t>	</a:t>
            </a:r>
            <a:r>
              <a:rPr dirty="0" sz="8800" spc="-50">
                <a:solidFill>
                  <a:srgbClr val="FFFFFF"/>
                </a:solidFill>
              </a:rPr>
              <a:t>3</a:t>
            </a:r>
            <a:endParaRPr sz="8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80" y="2133600"/>
            <a:ext cx="8079740" cy="19456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9280"/>
            <a:ext cx="9143999" cy="5415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211" y="238759"/>
            <a:ext cx="6084785" cy="61137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59" y="152397"/>
            <a:ext cx="7993380" cy="6591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139" y="294640"/>
            <a:ext cx="3456940" cy="632968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46417" y="295275"/>
            <a:ext cx="555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Huruf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502919"/>
            <a:ext cx="5420359" cy="22812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0700" y="3644900"/>
            <a:ext cx="3467100" cy="233426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6417" y="295275"/>
            <a:ext cx="920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Logo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Grid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417" y="3662045"/>
            <a:ext cx="1602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Zona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Bersih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Logo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Peran</a:t>
            </a:r>
            <a:r>
              <a:rPr dirty="0" sz="2400" spc="-70"/>
              <a:t> </a:t>
            </a:r>
            <a:r>
              <a:rPr dirty="0" sz="2400"/>
              <a:t>logo</a:t>
            </a:r>
            <a:r>
              <a:rPr dirty="0" sz="2400" spc="-55"/>
              <a:t> </a:t>
            </a:r>
            <a:r>
              <a:rPr dirty="0" sz="2400"/>
              <a:t>untuk</a:t>
            </a:r>
            <a:r>
              <a:rPr dirty="0" sz="2400" spc="-45"/>
              <a:t> </a:t>
            </a:r>
            <a:r>
              <a:rPr dirty="0" sz="2400"/>
              <a:t>bisnis</a:t>
            </a:r>
            <a:r>
              <a:rPr dirty="0" sz="2400" spc="-70"/>
              <a:t> </a:t>
            </a:r>
            <a:r>
              <a:rPr dirty="0" sz="2400" spc="-10"/>
              <a:t>sangalah penting.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650557" y="1748091"/>
            <a:ext cx="41052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Kenapa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begitu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penting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spc="-50" b="1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8559" y="2999739"/>
            <a:ext cx="4155440" cy="38582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8872220" cy="67919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08" y="1214119"/>
            <a:ext cx="8176931" cy="39700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2272" y="239395"/>
            <a:ext cx="865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Kemasan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248" y="639237"/>
            <a:ext cx="6426712" cy="61603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2272" y="285115"/>
            <a:ext cx="696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Vehicle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1251" y="2232278"/>
            <a:ext cx="237172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56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Calibri"/>
                <a:cs typeface="Calibri"/>
              </a:rPr>
              <a:t>Latihan: </a:t>
            </a:r>
            <a:r>
              <a:rPr dirty="0" sz="3600" spc="-35" b="1">
                <a:latin typeface="Calibri"/>
                <a:cs typeface="Calibri"/>
              </a:rPr>
              <a:t>Tracing</a:t>
            </a:r>
            <a:r>
              <a:rPr dirty="0" sz="3600" spc="-145" b="1">
                <a:latin typeface="Calibri"/>
                <a:cs typeface="Calibri"/>
              </a:rPr>
              <a:t> </a:t>
            </a:r>
            <a:r>
              <a:rPr dirty="0" sz="3600" spc="-20" b="1">
                <a:latin typeface="Calibri"/>
                <a:cs typeface="Calibri"/>
              </a:rPr>
              <a:t>Logo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1994" y="1793811"/>
            <a:ext cx="423926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Karena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dalam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pemasaran,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logo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berfungsi </a:t>
            </a:r>
            <a:r>
              <a:rPr dirty="0" sz="2000">
                <a:latin typeface="Calibri"/>
                <a:cs typeface="Calibri"/>
              </a:rPr>
              <a:t>untuk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pengenalan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kepada masyarakat.</a:t>
            </a:r>
            <a:endParaRPr sz="2000">
              <a:latin typeface="Calibri"/>
              <a:cs typeface="Calibri"/>
            </a:endParaRPr>
          </a:p>
          <a:p>
            <a:pPr marL="12700" marR="217170">
              <a:lnSpc>
                <a:spcPct val="100000"/>
              </a:lnSpc>
              <a:spcBef>
                <a:spcPts val="2405"/>
              </a:spcBef>
            </a:pPr>
            <a:r>
              <a:rPr dirty="0" sz="2000" spc="-10">
                <a:latin typeface="Calibri"/>
                <a:cs typeface="Calibri"/>
              </a:rPr>
              <a:t>Misalnya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Produk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pisang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goreng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krispi, </a:t>
            </a:r>
            <a:r>
              <a:rPr dirty="0" sz="2000">
                <a:latin typeface="Calibri"/>
                <a:cs typeface="Calibri"/>
              </a:rPr>
              <a:t>dibuat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oleh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Pisang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Kribo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(Produsen)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9101" y="3428999"/>
            <a:ext cx="3704898" cy="342899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80" y="4000500"/>
            <a:ext cx="3929379" cy="24282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09744" y="5124767"/>
            <a:ext cx="177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786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Calibri"/>
                <a:cs typeface="Calibri"/>
              </a:rPr>
              <a:t>Identitas</a:t>
            </a:r>
            <a:r>
              <a:rPr dirty="0" sz="2800" spc="-1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Produk.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8368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Membedakan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jenis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produk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1994" y="1375790"/>
            <a:ext cx="40957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Dalam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suatu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usaha,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logo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sebagai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ciri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khas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menjadi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hal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yang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sangat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penting, </a:t>
            </a:r>
            <a:r>
              <a:rPr dirty="0" sz="1800">
                <a:latin typeface="Calibri"/>
                <a:cs typeface="Calibri"/>
              </a:rPr>
              <a:t>karena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sebagai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pembeda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antara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kita </a:t>
            </a:r>
            <a:r>
              <a:rPr dirty="0" sz="1800">
                <a:latin typeface="Calibri"/>
                <a:cs typeface="Calibri"/>
              </a:rPr>
              <a:t>dengan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produk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pesaing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kita.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0140" y="3716020"/>
            <a:ext cx="3070860" cy="24993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2874" y="3832195"/>
            <a:ext cx="2115311" cy="2210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0004" y="3008947"/>
            <a:ext cx="29419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Jenis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–</a:t>
            </a:r>
            <a:r>
              <a:rPr dirty="0" sz="3200" spc="-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Jenis</a:t>
            </a:r>
            <a:r>
              <a:rPr dirty="0" sz="3200" spc="-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Logo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8802" y="709345"/>
            <a:ext cx="3545204" cy="147955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2800" b="1">
                <a:latin typeface="Calibri"/>
                <a:cs typeface="Calibri"/>
              </a:rPr>
              <a:t>Logo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Monogram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(Insial)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80"/>
              </a:spcBef>
              <a:tabLst>
                <a:tab pos="891540" algn="l"/>
                <a:tab pos="1829435" algn="l"/>
                <a:tab pos="2967355" algn="l"/>
              </a:tabLst>
            </a:pPr>
            <a:r>
              <a:rPr dirty="0" sz="2800" spc="-20">
                <a:latin typeface="Calibri"/>
                <a:cs typeface="Calibri"/>
              </a:rPr>
              <a:t>logo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yang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terdiri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dari </a:t>
            </a:r>
            <a:r>
              <a:rPr dirty="0" sz="2800">
                <a:latin typeface="Calibri"/>
                <a:cs typeface="Calibri"/>
              </a:rPr>
              <a:t>inisial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merek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54576" y="1309623"/>
            <a:ext cx="8858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0">
                <a:latin typeface="Calibri"/>
                <a:cs typeface="Calibri"/>
              </a:rPr>
              <a:t>huruf,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72429" y="1309623"/>
            <a:ext cx="12801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biasanya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681" y="2999739"/>
            <a:ext cx="6390578" cy="2928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latin typeface="Calibri"/>
                <a:cs typeface="Calibri"/>
              </a:rPr>
              <a:t>Wordmarks</a:t>
            </a:r>
            <a:r>
              <a:rPr dirty="0" sz="2600" spc="-9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/logotypes</a:t>
            </a:r>
            <a:r>
              <a:rPr dirty="0" sz="2600" spc="-120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(Huruf)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0557" y="1138872"/>
            <a:ext cx="6914515" cy="73787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735"/>
              </a:spcBef>
              <a:tabLst>
                <a:tab pos="804545" algn="l"/>
                <a:tab pos="2349500" algn="l"/>
                <a:tab pos="3231515" algn="l"/>
                <a:tab pos="4011295" algn="l"/>
                <a:tab pos="5335270" algn="l"/>
                <a:tab pos="6145530" algn="l"/>
              </a:tabLst>
            </a:pPr>
            <a:r>
              <a:rPr dirty="0" sz="2600" spc="-20">
                <a:latin typeface="Calibri"/>
                <a:cs typeface="Calibri"/>
              </a:rPr>
              <a:t>Logo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berbentuk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huruf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yang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10">
                <a:latin typeface="Calibri"/>
                <a:cs typeface="Calibri"/>
              </a:rPr>
              <a:t>berfokus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pada</a:t>
            </a:r>
            <a:r>
              <a:rPr dirty="0" sz="2600">
                <a:latin typeface="Calibri"/>
                <a:cs typeface="Calibri"/>
              </a:rPr>
              <a:t>	</a:t>
            </a:r>
            <a:r>
              <a:rPr dirty="0" sz="2600" spc="-20">
                <a:latin typeface="Calibri"/>
                <a:cs typeface="Calibri"/>
              </a:rPr>
              <a:t>nama </a:t>
            </a:r>
            <a:r>
              <a:rPr dirty="0" sz="2600">
                <a:latin typeface="Calibri"/>
                <a:cs typeface="Calibri"/>
              </a:rPr>
              <a:t>usaha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saja.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3606425"/>
            <a:ext cx="7706577" cy="2187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786" rIns="0" bIns="0" rtlCol="0" vert="horz">
            <a:spAutoFit/>
          </a:bodyPr>
          <a:lstStyle/>
          <a:p>
            <a:pPr marL="441325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Calibri"/>
                <a:cs typeface="Calibri"/>
              </a:rPr>
              <a:t>Logo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Pictoral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3432" y="1166748"/>
            <a:ext cx="50114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Calibri"/>
                <a:cs typeface="Calibri"/>
              </a:rPr>
              <a:t>logo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berbasis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grafis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seperti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simbol.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920" y="1988820"/>
            <a:ext cx="3312159" cy="44170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2024-05-27T06:08:38Z</dcterms:created>
  <dcterms:modified xsi:type="dcterms:W3CDTF">2024-05-27T06:08:38Z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2024-04-16T00:00:00Z</vt:filetime>
  </property>
</Properties>
</file>