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6804" y="2776791"/>
            <a:ext cx="4469130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634" y="1707197"/>
            <a:ext cx="7559040" cy="227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4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800" spc="-10" b="1">
                <a:solidFill>
                  <a:srgbClr val="FFFFFF"/>
                </a:solidFill>
                <a:latin typeface="Calibri"/>
                <a:cs typeface="Calibri"/>
              </a:rPr>
              <a:t>Periklanan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59" y="274320"/>
            <a:ext cx="9108440" cy="61061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261620"/>
            <a:ext cx="4244340" cy="60045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1059" y="261620"/>
            <a:ext cx="4292599" cy="60045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1800"/>
            <a:ext cx="9143999" cy="60934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9" y="354709"/>
            <a:ext cx="6711965" cy="64640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1226" y="633729"/>
            <a:ext cx="58559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Latihan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Desan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Media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Iklan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Instagram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(IG</a:t>
            </a:r>
            <a:r>
              <a:rPr dirty="0" sz="2400" spc="-8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Post)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521460"/>
            <a:ext cx="4571999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526" y="2921253"/>
            <a:ext cx="207200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 b="1">
                <a:latin typeface="Calibri"/>
                <a:cs typeface="Calibri"/>
              </a:rPr>
              <a:t>Defenisi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30954" y="1217231"/>
            <a:ext cx="4625975" cy="3527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1988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Trebuchet MS"/>
                <a:cs typeface="Trebuchet MS"/>
              </a:rPr>
              <a:t>Media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iklan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adalah </a:t>
            </a:r>
            <a:r>
              <a:rPr dirty="0" sz="3200">
                <a:latin typeface="Trebuchet MS"/>
                <a:cs typeface="Trebuchet MS"/>
              </a:rPr>
              <a:t>segala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sarana</a:t>
            </a:r>
            <a:r>
              <a:rPr dirty="0" sz="3200" spc="-75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komunikasi </a:t>
            </a:r>
            <a:r>
              <a:rPr dirty="0" sz="3200">
                <a:latin typeface="Trebuchet MS"/>
                <a:cs typeface="Trebuchet MS"/>
              </a:rPr>
              <a:t>yang</a:t>
            </a:r>
            <a:r>
              <a:rPr dirty="0" sz="3200" spc="-10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dipakai</a:t>
            </a:r>
            <a:r>
              <a:rPr dirty="0" sz="3200" spc="-8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untuk </a:t>
            </a:r>
            <a:r>
              <a:rPr dirty="0" sz="3200">
                <a:latin typeface="Trebuchet MS"/>
                <a:cs typeface="Trebuchet MS"/>
              </a:rPr>
              <a:t>mengantarkan</a:t>
            </a:r>
            <a:r>
              <a:rPr dirty="0" sz="3200" spc="-175">
                <a:latin typeface="Trebuchet MS"/>
                <a:cs typeface="Trebuchet MS"/>
              </a:rPr>
              <a:t> </a:t>
            </a:r>
            <a:r>
              <a:rPr dirty="0" sz="3200" spc="-25">
                <a:latin typeface="Trebuchet MS"/>
                <a:cs typeface="Trebuchet MS"/>
              </a:rPr>
              <a:t>dan </a:t>
            </a:r>
            <a:r>
              <a:rPr dirty="0" sz="3200">
                <a:latin typeface="Trebuchet MS"/>
                <a:cs typeface="Trebuchet MS"/>
              </a:rPr>
              <a:t>menyebar</a:t>
            </a:r>
            <a:r>
              <a:rPr dirty="0" sz="3200" spc="-114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luaskan</a:t>
            </a:r>
            <a:r>
              <a:rPr dirty="0" sz="3200" spc="-12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pesan</a:t>
            </a:r>
            <a:endParaRPr sz="3200">
              <a:latin typeface="Trebuchet MS"/>
              <a:cs typeface="Trebuchet MS"/>
            </a:endParaRPr>
          </a:p>
          <a:p>
            <a:pPr algn="r" marR="6985">
              <a:lnSpc>
                <a:spcPct val="100000"/>
              </a:lnSpc>
              <a:spcBef>
                <a:spcPts val="10"/>
              </a:spcBef>
            </a:pPr>
            <a:r>
              <a:rPr dirty="0" sz="3200">
                <a:latin typeface="Trebuchet MS"/>
                <a:cs typeface="Trebuchet MS"/>
              </a:rPr>
              <a:t>–</a:t>
            </a:r>
            <a:r>
              <a:rPr dirty="0" sz="3200" spc="-5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pesan</a:t>
            </a:r>
            <a:r>
              <a:rPr dirty="0" sz="3200" spc="-3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iklan.</a:t>
            </a:r>
            <a:endParaRPr sz="3200">
              <a:latin typeface="Trebuchet MS"/>
              <a:cs typeface="Trebuchet MS"/>
            </a:endParaRPr>
          </a:p>
          <a:p>
            <a:pPr algn="r" marR="8890">
              <a:lnSpc>
                <a:spcPct val="100000"/>
              </a:lnSpc>
              <a:spcBef>
                <a:spcPts val="680"/>
              </a:spcBef>
            </a:pPr>
            <a:r>
              <a:rPr dirty="0" sz="3200">
                <a:latin typeface="Trebuchet MS"/>
                <a:cs typeface="Trebuchet MS"/>
              </a:rPr>
              <a:t>(Timori</a:t>
            </a:r>
            <a:r>
              <a:rPr dirty="0" sz="3200" spc="-240">
                <a:latin typeface="Trebuchet MS"/>
                <a:cs typeface="Trebuchet MS"/>
              </a:rPr>
              <a:t> </a:t>
            </a:r>
            <a:r>
              <a:rPr dirty="0" sz="3200" spc="-10">
                <a:latin typeface="Trebuchet MS"/>
                <a:cs typeface="Trebuchet MS"/>
              </a:rPr>
              <a:t>Rianti,2019)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3276600" cy="6858000"/>
          </a:xfrm>
          <a:custGeom>
            <a:avLst/>
            <a:gdLst/>
            <a:ahLst/>
            <a:cxnLst/>
            <a:rect l="l" t="t" r="r" b="b"/>
            <a:pathLst>
              <a:path w="3276600" h="6858000">
                <a:moveTo>
                  <a:pt x="3276600" y="0"/>
                </a:moveTo>
                <a:lnTo>
                  <a:pt x="0" y="0"/>
                </a:lnTo>
                <a:lnTo>
                  <a:pt x="0" y="6858000"/>
                </a:lnTo>
                <a:lnTo>
                  <a:pt x="3276600" y="6858000"/>
                </a:lnTo>
                <a:lnTo>
                  <a:pt x="3276600" y="0"/>
                </a:lnTo>
                <a:close/>
              </a:path>
            </a:pathLst>
          </a:custGeom>
          <a:solidFill>
            <a:srgbClr val="17375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634" y="569023"/>
            <a:ext cx="531749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Trebuchet MS"/>
                <a:cs typeface="Trebuchet MS"/>
              </a:rPr>
              <a:t>Media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iklan</a:t>
            </a:r>
            <a:r>
              <a:rPr dirty="0" sz="3200" spc="-7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dibagi</a:t>
            </a:r>
            <a:r>
              <a:rPr dirty="0" sz="3200" spc="-65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mejadi</a:t>
            </a:r>
            <a:r>
              <a:rPr dirty="0" sz="3200" spc="-60">
                <a:latin typeface="Trebuchet MS"/>
                <a:cs typeface="Trebuchet MS"/>
              </a:rPr>
              <a:t> </a:t>
            </a:r>
            <a:r>
              <a:rPr dirty="0" sz="3200">
                <a:latin typeface="Trebuchet MS"/>
                <a:cs typeface="Trebuchet MS"/>
              </a:rPr>
              <a:t>2</a:t>
            </a:r>
            <a:r>
              <a:rPr dirty="0" sz="3200" spc="-100">
                <a:latin typeface="Trebuchet MS"/>
                <a:cs typeface="Trebuchet MS"/>
              </a:rPr>
              <a:t> </a:t>
            </a:r>
            <a:r>
              <a:rPr dirty="0" sz="3200" spc="-50">
                <a:latin typeface="Trebuchet MS"/>
                <a:cs typeface="Trebuchet MS"/>
              </a:rPr>
              <a:t>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7940">
              <a:lnSpc>
                <a:spcPct val="100000"/>
              </a:lnSpc>
              <a:spcBef>
                <a:spcPts val="100"/>
              </a:spcBef>
            </a:pPr>
            <a:r>
              <a:rPr dirty="0"/>
              <a:t>Media</a:t>
            </a:r>
            <a:r>
              <a:rPr dirty="0" spc="-15"/>
              <a:t> </a:t>
            </a:r>
            <a:r>
              <a:rPr dirty="0"/>
              <a:t>cetak</a:t>
            </a:r>
            <a:r>
              <a:rPr dirty="0" spc="-50"/>
              <a:t> </a:t>
            </a:r>
            <a:r>
              <a:rPr dirty="0"/>
              <a:t>=</a:t>
            </a:r>
            <a:r>
              <a:rPr dirty="0" spc="-15"/>
              <a:t> </a:t>
            </a:r>
            <a:r>
              <a:rPr dirty="0"/>
              <a:t>Media</a:t>
            </a:r>
            <a:r>
              <a:rPr dirty="0" spc="-25"/>
              <a:t> </a:t>
            </a:r>
            <a:r>
              <a:rPr dirty="0"/>
              <a:t>statis</a:t>
            </a:r>
            <a:r>
              <a:rPr dirty="0" spc="-40"/>
              <a:t> </a:t>
            </a:r>
            <a:r>
              <a:rPr dirty="0"/>
              <a:t>dan mengutamakan</a:t>
            </a:r>
            <a:r>
              <a:rPr dirty="0" spc="-40"/>
              <a:t> </a:t>
            </a:r>
            <a:r>
              <a:rPr dirty="0" spc="-10"/>
              <a:t>pesan-</a:t>
            </a:r>
            <a:r>
              <a:rPr dirty="0"/>
              <a:t>pesan</a:t>
            </a:r>
            <a:r>
              <a:rPr dirty="0" spc="-55"/>
              <a:t> </a:t>
            </a:r>
            <a:r>
              <a:rPr dirty="0" spc="-10"/>
              <a:t>visual </a:t>
            </a:r>
            <a:r>
              <a:rPr dirty="0"/>
              <a:t>yang</a:t>
            </a:r>
            <a:r>
              <a:rPr dirty="0" spc="-40"/>
              <a:t> </a:t>
            </a:r>
            <a:r>
              <a:rPr dirty="0"/>
              <a:t>dihasilkan</a:t>
            </a:r>
            <a:r>
              <a:rPr dirty="0" spc="-15"/>
              <a:t> </a:t>
            </a:r>
            <a:r>
              <a:rPr dirty="0"/>
              <a:t>dari</a:t>
            </a:r>
            <a:r>
              <a:rPr dirty="0" spc="-35"/>
              <a:t> </a:t>
            </a:r>
            <a:r>
              <a:rPr dirty="0"/>
              <a:t>proses</a:t>
            </a:r>
            <a:r>
              <a:rPr dirty="0" spc="-15"/>
              <a:t> </a:t>
            </a:r>
            <a:r>
              <a:rPr dirty="0"/>
              <a:t>percetakan,</a:t>
            </a:r>
            <a:r>
              <a:rPr dirty="0" spc="-70"/>
              <a:t> </a:t>
            </a:r>
            <a:r>
              <a:rPr dirty="0"/>
              <a:t>contoh</a:t>
            </a:r>
            <a:r>
              <a:rPr dirty="0" spc="-55"/>
              <a:t> </a:t>
            </a:r>
            <a:r>
              <a:rPr dirty="0"/>
              <a:t>:</a:t>
            </a:r>
            <a:r>
              <a:rPr dirty="0" spc="-15"/>
              <a:t> </a:t>
            </a:r>
            <a:r>
              <a:rPr dirty="0"/>
              <a:t>Surat</a:t>
            </a:r>
            <a:r>
              <a:rPr dirty="0" spc="-40"/>
              <a:t> </a:t>
            </a:r>
            <a:r>
              <a:rPr dirty="0" spc="-10"/>
              <a:t>kabar, </a:t>
            </a:r>
            <a:r>
              <a:rPr dirty="0"/>
              <a:t>pamflet,</a:t>
            </a:r>
            <a:r>
              <a:rPr dirty="0" spc="-45"/>
              <a:t> </a:t>
            </a:r>
            <a:r>
              <a:rPr dirty="0"/>
              <a:t>majalah,</a:t>
            </a:r>
            <a:r>
              <a:rPr dirty="0" spc="-40"/>
              <a:t> </a:t>
            </a:r>
            <a:r>
              <a:rPr dirty="0"/>
              <a:t>tabloid,</a:t>
            </a:r>
            <a:r>
              <a:rPr dirty="0" spc="-50"/>
              <a:t> </a:t>
            </a:r>
            <a:r>
              <a:rPr dirty="0"/>
              <a:t>brosur</a:t>
            </a:r>
            <a:r>
              <a:rPr dirty="0" spc="-30"/>
              <a:t> </a:t>
            </a:r>
            <a:r>
              <a:rPr dirty="0"/>
              <a:t>dan</a:t>
            </a:r>
            <a:r>
              <a:rPr dirty="0" spc="-30"/>
              <a:t> </a:t>
            </a:r>
            <a:r>
              <a:rPr dirty="0" spc="-10"/>
              <a:t>poster.</a:t>
            </a:r>
          </a:p>
          <a:p>
            <a:pPr>
              <a:lnSpc>
                <a:spcPct val="100000"/>
              </a:lnSpc>
              <a:spcBef>
                <a:spcPts val="1060"/>
              </a:spcBef>
            </a:pPr>
          </a:p>
          <a:p>
            <a:pPr marL="12700" marR="5080">
              <a:lnSpc>
                <a:spcPct val="99200"/>
              </a:lnSpc>
              <a:spcBef>
                <a:spcPts val="5"/>
              </a:spcBef>
            </a:pPr>
            <a:r>
              <a:rPr dirty="0"/>
              <a:t>Media</a:t>
            </a:r>
            <a:r>
              <a:rPr dirty="0" spc="-30"/>
              <a:t> </a:t>
            </a:r>
            <a:r>
              <a:rPr dirty="0"/>
              <a:t>elektronik</a:t>
            </a:r>
            <a:r>
              <a:rPr dirty="0" spc="-55"/>
              <a:t> </a:t>
            </a:r>
            <a:r>
              <a:rPr dirty="0"/>
              <a:t>=</a:t>
            </a:r>
            <a:r>
              <a:rPr dirty="0" spc="-30"/>
              <a:t> </a:t>
            </a:r>
            <a:r>
              <a:rPr dirty="0"/>
              <a:t>Media</a:t>
            </a:r>
            <a:r>
              <a:rPr dirty="0" spc="-35"/>
              <a:t> </a:t>
            </a:r>
            <a:r>
              <a:rPr dirty="0"/>
              <a:t>yang</a:t>
            </a:r>
            <a:r>
              <a:rPr dirty="0" spc="-50"/>
              <a:t> </a:t>
            </a:r>
            <a:r>
              <a:rPr dirty="0"/>
              <a:t>proses</a:t>
            </a:r>
            <a:r>
              <a:rPr dirty="0" spc="-10"/>
              <a:t> </a:t>
            </a:r>
            <a:r>
              <a:rPr dirty="0"/>
              <a:t>bekerjanya</a:t>
            </a:r>
            <a:r>
              <a:rPr dirty="0" spc="-65"/>
              <a:t> </a:t>
            </a:r>
            <a:r>
              <a:rPr dirty="0"/>
              <a:t>berdasar</a:t>
            </a:r>
            <a:r>
              <a:rPr dirty="0" spc="-45"/>
              <a:t> </a:t>
            </a:r>
            <a:r>
              <a:rPr dirty="0" spc="-20"/>
              <a:t>pada </a:t>
            </a:r>
            <a:r>
              <a:rPr dirty="0"/>
              <a:t>prinsip</a:t>
            </a:r>
            <a:r>
              <a:rPr dirty="0" spc="-30"/>
              <a:t> </a:t>
            </a:r>
            <a:r>
              <a:rPr dirty="0"/>
              <a:t>elektronik</a:t>
            </a:r>
            <a:r>
              <a:rPr dirty="0" spc="-80"/>
              <a:t> </a:t>
            </a:r>
            <a:r>
              <a:rPr dirty="0"/>
              <a:t>dan</a:t>
            </a:r>
            <a:r>
              <a:rPr dirty="0" spc="-45"/>
              <a:t> </a:t>
            </a:r>
            <a:r>
              <a:rPr dirty="0"/>
              <a:t>eletromagnetis,</a:t>
            </a:r>
            <a:r>
              <a:rPr dirty="0" spc="-75"/>
              <a:t> </a:t>
            </a:r>
            <a:r>
              <a:rPr dirty="0"/>
              <a:t>contoh</a:t>
            </a:r>
            <a:r>
              <a:rPr dirty="0" spc="-55"/>
              <a:t> </a:t>
            </a:r>
            <a:r>
              <a:rPr dirty="0"/>
              <a:t>:</a:t>
            </a:r>
            <a:r>
              <a:rPr dirty="0" spc="-10"/>
              <a:t> </a:t>
            </a:r>
            <a:r>
              <a:rPr dirty="0"/>
              <a:t>televisi,</a:t>
            </a:r>
            <a:r>
              <a:rPr dirty="0" spc="-30"/>
              <a:t> </a:t>
            </a:r>
            <a:r>
              <a:rPr dirty="0"/>
              <a:t>radio</a:t>
            </a:r>
            <a:r>
              <a:rPr dirty="0" spc="-55"/>
              <a:t> </a:t>
            </a:r>
            <a:r>
              <a:rPr dirty="0" spc="-25"/>
              <a:t>dan </a:t>
            </a:r>
            <a:r>
              <a:rPr dirty="0" spc="-10"/>
              <a:t>internet).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4333240"/>
            <a:ext cx="9144000" cy="2501900"/>
            <a:chOff x="0" y="4333240"/>
            <a:chExt cx="9144000" cy="25019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33240"/>
              <a:ext cx="6515099" cy="25018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7659" y="4333240"/>
              <a:ext cx="5006340" cy="25018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6462" y="744156"/>
            <a:ext cx="2838450" cy="3502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Trebuchet MS"/>
                <a:cs typeface="Trebuchet MS"/>
              </a:rPr>
              <a:t>Media</a:t>
            </a:r>
            <a:r>
              <a:rPr dirty="0" sz="2000" spc="-2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–</a:t>
            </a:r>
            <a:r>
              <a:rPr dirty="0" sz="2000" spc="-2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media</a:t>
            </a:r>
            <a:r>
              <a:rPr dirty="0" sz="2000" spc="-1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seperti </a:t>
            </a:r>
            <a:r>
              <a:rPr dirty="0" sz="2000" spc="-25">
                <a:latin typeface="Trebuchet MS"/>
                <a:cs typeface="Trebuchet MS"/>
              </a:rPr>
              <a:t>Televisi,</a:t>
            </a:r>
            <a:r>
              <a:rPr dirty="0" sz="2000" spc="-5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surat</a:t>
            </a:r>
            <a:r>
              <a:rPr dirty="0" sz="2000" spc="-6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kabar</a:t>
            </a:r>
            <a:r>
              <a:rPr dirty="0" sz="2000" spc="-45">
                <a:latin typeface="Trebuchet MS"/>
                <a:cs typeface="Trebuchet MS"/>
              </a:rPr>
              <a:t> </a:t>
            </a:r>
            <a:r>
              <a:rPr dirty="0" sz="2000" spc="-25">
                <a:latin typeface="Trebuchet MS"/>
                <a:cs typeface="Trebuchet MS"/>
              </a:rPr>
              <a:t>dan </a:t>
            </a:r>
            <a:r>
              <a:rPr dirty="0" sz="2000">
                <a:latin typeface="Trebuchet MS"/>
                <a:cs typeface="Trebuchet MS"/>
              </a:rPr>
              <a:t>majalah</a:t>
            </a:r>
            <a:r>
              <a:rPr dirty="0" sz="2000" spc="-7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merupakan </a:t>
            </a:r>
            <a:r>
              <a:rPr dirty="0" sz="2000">
                <a:latin typeface="Trebuchet MS"/>
                <a:cs typeface="Trebuchet MS"/>
              </a:rPr>
              <a:t>kategori</a:t>
            </a:r>
            <a:r>
              <a:rPr dirty="0" sz="2000" spc="-5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media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lini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 spc="-20">
                <a:latin typeface="Trebuchet MS"/>
                <a:cs typeface="Trebuchet MS"/>
              </a:rPr>
              <a:t>atas </a:t>
            </a:r>
            <a:r>
              <a:rPr dirty="0" sz="2000">
                <a:latin typeface="Trebuchet MS"/>
                <a:cs typeface="Trebuchet MS"/>
              </a:rPr>
              <a:t>(media</a:t>
            </a:r>
            <a:r>
              <a:rPr dirty="0" sz="2000" spc="-4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utama).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latin typeface="Trebuchet MS"/>
                <a:cs typeface="Trebuchet MS"/>
              </a:rPr>
              <a:t>Sementara</a:t>
            </a:r>
            <a:r>
              <a:rPr dirty="0" sz="2000" spc="-4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media</a:t>
            </a:r>
            <a:r>
              <a:rPr dirty="0" sz="2000" spc="-20">
                <a:latin typeface="Trebuchet MS"/>
                <a:cs typeface="Trebuchet MS"/>
              </a:rPr>
              <a:t> iklan </a:t>
            </a:r>
            <a:r>
              <a:rPr dirty="0" sz="2000">
                <a:latin typeface="Trebuchet MS"/>
                <a:cs typeface="Trebuchet MS"/>
              </a:rPr>
              <a:t>seperti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pamflet,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brosur </a:t>
            </a:r>
            <a:r>
              <a:rPr dirty="0" sz="2000">
                <a:latin typeface="Trebuchet MS"/>
                <a:cs typeface="Trebuchet MS"/>
              </a:rPr>
              <a:t>dll</a:t>
            </a:r>
            <a:r>
              <a:rPr dirty="0" sz="2000" spc="-3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merupakan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kategori </a:t>
            </a:r>
            <a:r>
              <a:rPr dirty="0" sz="2000">
                <a:latin typeface="Trebuchet MS"/>
                <a:cs typeface="Trebuchet MS"/>
              </a:rPr>
              <a:t>media</a:t>
            </a:r>
            <a:r>
              <a:rPr dirty="0" sz="2000" spc="-4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lini</a:t>
            </a:r>
            <a:r>
              <a:rPr dirty="0" sz="2000" spc="10">
                <a:latin typeface="Trebuchet MS"/>
                <a:cs typeface="Trebuchet MS"/>
              </a:rPr>
              <a:t> </a:t>
            </a:r>
            <a:r>
              <a:rPr dirty="0" sz="2000">
                <a:latin typeface="Trebuchet MS"/>
                <a:cs typeface="Trebuchet MS"/>
              </a:rPr>
              <a:t>bawah</a:t>
            </a:r>
            <a:r>
              <a:rPr dirty="0" sz="2000" spc="-35">
                <a:latin typeface="Trebuchet MS"/>
                <a:cs typeface="Trebuchet MS"/>
              </a:rPr>
              <a:t> </a:t>
            </a:r>
            <a:r>
              <a:rPr dirty="0" sz="2000" spc="-10">
                <a:latin typeface="Trebuchet MS"/>
                <a:cs typeface="Trebuchet MS"/>
              </a:rPr>
              <a:t>(media pendukung).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679" y="0"/>
            <a:ext cx="470153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6293" rIns="0" bIns="0" rtlCol="0" vert="horz">
            <a:spAutoFit/>
          </a:bodyPr>
          <a:lstStyle/>
          <a:p>
            <a:pPr marL="683260">
              <a:lnSpc>
                <a:spcPct val="100000"/>
              </a:lnSpc>
              <a:spcBef>
                <a:spcPts val="100"/>
              </a:spcBef>
            </a:pPr>
            <a:r>
              <a:rPr dirty="0"/>
              <a:t>Contoh</a:t>
            </a:r>
            <a:r>
              <a:rPr dirty="0" spc="-100"/>
              <a:t> </a:t>
            </a:r>
            <a:r>
              <a:rPr dirty="0"/>
              <a:t>Media</a:t>
            </a:r>
            <a:r>
              <a:rPr dirty="0" spc="-80"/>
              <a:t> </a:t>
            </a:r>
            <a:r>
              <a:rPr dirty="0" spc="-10"/>
              <a:t>Iklan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4076700"/>
            <a:ext cx="9144000" cy="2781300"/>
          </a:xfrm>
          <a:custGeom>
            <a:avLst/>
            <a:gdLst/>
            <a:ahLst/>
            <a:cxnLst/>
            <a:rect l="l" t="t" r="r" b="b"/>
            <a:pathLst>
              <a:path w="9144000" h="2781300">
                <a:moveTo>
                  <a:pt x="9144000" y="0"/>
                </a:moveTo>
                <a:lnTo>
                  <a:pt x="0" y="0"/>
                </a:lnTo>
                <a:lnTo>
                  <a:pt x="0" y="2781300"/>
                </a:lnTo>
                <a:lnTo>
                  <a:pt x="9144000" y="2781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0"/>
            <a:ext cx="860806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1800"/>
            <a:ext cx="9143999" cy="6022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985" y="212926"/>
            <a:ext cx="6692613" cy="6645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PowerPoint Presentation</dc:title>
  <dcterms:created xsi:type="dcterms:W3CDTF">2024-06-13T02:53:10Z</dcterms:created>
  <dcterms:modified xsi:type="dcterms:W3CDTF">2024-06-13T02:53:10Z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2024-03-06T00:00:00Z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2024-06-13T00:00:00Z</vt:filetime>
  </property>
  <property fmtid="{D5CDD505-2E9C-101B-9397-08002B2CF9AE}" pid="5" name="Producer">
    <vt:lpwstr>Microsoft® PowerPoint® LTSC</vt:lpwstr>
  </property>
</Properties>
</file>