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0058400" cy="7772400"/>
  <p:notesSz cx="10058400" cy="7772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482"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sz="2800" b="0" i="0">
                <a:solidFill>
                  <a:srgbClr val="FFFF00"/>
                </a:solidFill>
                <a:latin typeface="Calibri"/>
                <a:cs typeface="Calibri"/>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sz="2000" b="0"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FF0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000" b="0"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FF00"/>
                </a:solidFill>
                <a:latin typeface="Calibri"/>
                <a:cs typeface="Calibri"/>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FFFF0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57200" y="457200"/>
            <a:ext cx="9144000" cy="6858000"/>
          </a:xfrm>
          <a:custGeom>
            <a:avLst/>
            <a:gdLst/>
            <a:ahLst/>
            <a:cxnLst/>
            <a:rect l="l" t="t" r="r" b="b"/>
            <a:pathLst>
              <a:path w="9144000" h="6858000">
                <a:moveTo>
                  <a:pt x="9144000" y="6858000"/>
                </a:moveTo>
                <a:lnTo>
                  <a:pt x="9144000" y="0"/>
                </a:lnTo>
                <a:lnTo>
                  <a:pt x="0" y="0"/>
                </a:lnTo>
                <a:lnTo>
                  <a:pt x="0" y="6858000"/>
                </a:lnTo>
                <a:lnTo>
                  <a:pt x="9144000" y="6858000"/>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a:xfrm>
            <a:off x="762000" y="639586"/>
            <a:ext cx="8110234" cy="978520"/>
          </a:xfrm>
          <a:prstGeom prst="rect">
            <a:avLst/>
          </a:prstGeom>
        </p:spPr>
        <p:txBody>
          <a:bodyPr wrap="square" lIns="0" tIns="0" rIns="0" bIns="0">
            <a:spAutoFit/>
          </a:bodyPr>
          <a:lstStyle>
            <a:lvl1pPr>
              <a:defRPr sz="2800" b="0" i="0">
                <a:solidFill>
                  <a:srgbClr val="FFFF00"/>
                </a:solidFill>
                <a:latin typeface="Calibri"/>
                <a:cs typeface="Calibri"/>
              </a:defRPr>
            </a:lvl1pPr>
          </a:lstStyle>
          <a:p>
            <a:endParaRPr/>
          </a:p>
        </p:txBody>
      </p:sp>
      <p:sp>
        <p:nvSpPr>
          <p:cNvPr id="3" name="Holder 3"/>
          <p:cNvSpPr>
            <a:spLocks noGrp="1"/>
          </p:cNvSpPr>
          <p:nvPr>
            <p:ph type="body" idx="1"/>
          </p:nvPr>
        </p:nvSpPr>
        <p:spPr>
          <a:xfrm>
            <a:off x="1145539" y="2074418"/>
            <a:ext cx="7837805" cy="3987800"/>
          </a:xfrm>
          <a:prstGeom prst="rect">
            <a:avLst/>
          </a:prstGeom>
        </p:spPr>
        <p:txBody>
          <a:bodyPr wrap="square" lIns="0" tIns="0" rIns="0" bIns="0">
            <a:spAutoFit/>
          </a:bodyPr>
          <a:lstStyle>
            <a:lvl1pPr>
              <a:defRPr sz="2000" b="0" i="0">
                <a:solidFill>
                  <a:schemeClr val="bg1"/>
                </a:solidFill>
                <a:latin typeface="Calibri"/>
                <a:cs typeface="Calibri"/>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5/31/2024</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57200" y="457200"/>
            <a:ext cx="9144000" cy="6214109"/>
          </a:xfrm>
          <a:prstGeom prst="rect">
            <a:avLst/>
          </a:prstGeom>
        </p:spPr>
      </p:pic>
      <p:sp>
        <p:nvSpPr>
          <p:cNvPr id="4" name="object 4"/>
          <p:cNvSpPr txBox="1">
            <a:spLocks noGrp="1"/>
          </p:cNvSpPr>
          <p:nvPr>
            <p:ph type="title"/>
          </p:nvPr>
        </p:nvSpPr>
        <p:spPr>
          <a:prstGeom prst="rect">
            <a:avLst/>
          </a:prstGeom>
        </p:spPr>
        <p:txBody>
          <a:bodyPr vert="horz" wrap="square" lIns="0" tIns="12065" rIns="0" bIns="0" rtlCol="0">
            <a:spAutoFit/>
          </a:bodyPr>
          <a:lstStyle/>
          <a:p>
            <a:pPr marL="438150">
              <a:lnSpc>
                <a:spcPct val="100000"/>
              </a:lnSpc>
              <a:spcBef>
                <a:spcPts val="95"/>
              </a:spcBef>
            </a:pPr>
            <a:r>
              <a:rPr sz="4400" b="1" dirty="0">
                <a:latin typeface="Tahoma"/>
                <a:cs typeface="Tahoma"/>
              </a:rPr>
              <a:t>Persiapan</a:t>
            </a:r>
            <a:r>
              <a:rPr sz="4400" b="1" spc="-190" dirty="0">
                <a:latin typeface="Tahoma"/>
                <a:cs typeface="Tahoma"/>
              </a:rPr>
              <a:t> </a:t>
            </a:r>
            <a:r>
              <a:rPr sz="4400" b="1" dirty="0">
                <a:latin typeface="Tahoma"/>
                <a:cs typeface="Tahoma"/>
              </a:rPr>
              <a:t>Cetak</a:t>
            </a:r>
            <a:r>
              <a:rPr sz="4400" b="1" spc="-195" dirty="0">
                <a:latin typeface="Tahoma"/>
                <a:cs typeface="Tahoma"/>
              </a:rPr>
              <a:t> </a:t>
            </a:r>
            <a:r>
              <a:rPr sz="4400" b="1" spc="-10" dirty="0">
                <a:latin typeface="Tahoma"/>
                <a:cs typeface="Tahoma"/>
              </a:rPr>
              <a:t>(Prepress)</a:t>
            </a:r>
            <a:endParaRPr sz="4400">
              <a:latin typeface="Tahoma"/>
              <a:cs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538465" rIns="0" bIns="0" rtlCol="0">
            <a:spAutoFit/>
          </a:bodyPr>
          <a:lstStyle/>
          <a:p>
            <a:pPr marL="471805">
              <a:lnSpc>
                <a:spcPct val="100000"/>
              </a:lnSpc>
              <a:spcBef>
                <a:spcPts val="100"/>
              </a:spcBef>
            </a:pPr>
            <a:r>
              <a:rPr spc="-10" dirty="0"/>
              <a:t>Konversi</a:t>
            </a:r>
            <a:r>
              <a:rPr spc="-125" dirty="0"/>
              <a:t> </a:t>
            </a:r>
            <a:r>
              <a:rPr dirty="0"/>
              <a:t>Font</a:t>
            </a:r>
            <a:r>
              <a:rPr spc="-114" dirty="0"/>
              <a:t> </a:t>
            </a:r>
            <a:r>
              <a:rPr dirty="0"/>
              <a:t>ke</a:t>
            </a:r>
            <a:r>
              <a:rPr spc="-114" dirty="0"/>
              <a:t> </a:t>
            </a:r>
            <a:r>
              <a:rPr dirty="0"/>
              <a:t>Path</a:t>
            </a:r>
            <a:r>
              <a:rPr spc="-110" dirty="0"/>
              <a:t> </a:t>
            </a:r>
            <a:r>
              <a:rPr spc="-10" dirty="0"/>
              <a:t>(Gambar)</a:t>
            </a:r>
          </a:p>
        </p:txBody>
      </p:sp>
      <p:sp>
        <p:nvSpPr>
          <p:cNvPr id="3" name="object 3"/>
          <p:cNvSpPr txBox="1"/>
          <p:nvPr/>
        </p:nvSpPr>
        <p:spPr>
          <a:xfrm>
            <a:off x="1221739" y="1903730"/>
            <a:ext cx="7364730" cy="3987800"/>
          </a:xfrm>
          <a:prstGeom prst="rect">
            <a:avLst/>
          </a:prstGeom>
        </p:spPr>
        <p:txBody>
          <a:bodyPr vert="horz" wrap="square" lIns="0" tIns="12065" rIns="0" bIns="0" rtlCol="0">
            <a:spAutoFit/>
          </a:bodyPr>
          <a:lstStyle/>
          <a:p>
            <a:pPr marL="12700" marR="182245" indent="-635">
              <a:lnSpc>
                <a:spcPct val="100000"/>
              </a:lnSpc>
              <a:spcBef>
                <a:spcPts val="95"/>
              </a:spcBef>
            </a:pPr>
            <a:r>
              <a:rPr sz="2000" spc="-10" dirty="0">
                <a:solidFill>
                  <a:srgbClr val="FFFFFF"/>
                </a:solidFill>
                <a:latin typeface="Calibri"/>
                <a:cs typeface="Calibri"/>
              </a:rPr>
              <a:t>Banyak</a:t>
            </a:r>
            <a:r>
              <a:rPr sz="2000" spc="-65" dirty="0">
                <a:solidFill>
                  <a:srgbClr val="FFFFFF"/>
                </a:solidFill>
                <a:latin typeface="Calibri"/>
                <a:cs typeface="Calibri"/>
              </a:rPr>
              <a:t> </a:t>
            </a:r>
            <a:r>
              <a:rPr sz="2000" dirty="0">
                <a:solidFill>
                  <a:srgbClr val="FFFFFF"/>
                </a:solidFill>
                <a:latin typeface="Calibri"/>
                <a:cs typeface="Calibri"/>
              </a:rPr>
              <a:t>terjadi</a:t>
            </a:r>
            <a:r>
              <a:rPr sz="2000" spc="-50" dirty="0">
                <a:solidFill>
                  <a:srgbClr val="FFFFFF"/>
                </a:solidFill>
                <a:latin typeface="Calibri"/>
                <a:cs typeface="Calibri"/>
              </a:rPr>
              <a:t> </a:t>
            </a:r>
            <a:r>
              <a:rPr sz="2000" dirty="0">
                <a:solidFill>
                  <a:srgbClr val="FFFFFF"/>
                </a:solidFill>
                <a:latin typeface="Calibri"/>
                <a:cs typeface="Calibri"/>
              </a:rPr>
              <a:t>pada</a:t>
            </a:r>
            <a:r>
              <a:rPr sz="2000" spc="-60" dirty="0">
                <a:solidFill>
                  <a:srgbClr val="FFFFFF"/>
                </a:solidFill>
                <a:latin typeface="Calibri"/>
                <a:cs typeface="Calibri"/>
              </a:rPr>
              <a:t> </a:t>
            </a:r>
            <a:r>
              <a:rPr sz="2000" spc="-10" dirty="0">
                <a:solidFill>
                  <a:srgbClr val="FFFFFF"/>
                </a:solidFill>
                <a:latin typeface="Calibri"/>
                <a:cs typeface="Calibri"/>
              </a:rPr>
              <a:t>pengerjaan</a:t>
            </a:r>
            <a:r>
              <a:rPr sz="2000" spc="-60" dirty="0">
                <a:solidFill>
                  <a:srgbClr val="FFFFFF"/>
                </a:solidFill>
                <a:latin typeface="Calibri"/>
                <a:cs typeface="Calibri"/>
              </a:rPr>
              <a:t> </a:t>
            </a:r>
            <a:r>
              <a:rPr sz="2000" dirty="0">
                <a:solidFill>
                  <a:srgbClr val="FFFFFF"/>
                </a:solidFill>
                <a:latin typeface="Calibri"/>
                <a:cs typeface="Calibri"/>
              </a:rPr>
              <a:t>artwork</a:t>
            </a:r>
            <a:r>
              <a:rPr sz="2000" spc="-65" dirty="0">
                <a:solidFill>
                  <a:srgbClr val="FFFFFF"/>
                </a:solidFill>
                <a:latin typeface="Calibri"/>
                <a:cs typeface="Calibri"/>
              </a:rPr>
              <a:t> </a:t>
            </a:r>
            <a:r>
              <a:rPr sz="2000" dirty="0">
                <a:solidFill>
                  <a:srgbClr val="FFFFFF"/>
                </a:solidFill>
                <a:latin typeface="Calibri"/>
                <a:cs typeface="Calibri"/>
              </a:rPr>
              <a:t>terjadi</a:t>
            </a:r>
            <a:r>
              <a:rPr sz="2000" spc="-50" dirty="0">
                <a:solidFill>
                  <a:srgbClr val="FFFFFF"/>
                </a:solidFill>
                <a:latin typeface="Calibri"/>
                <a:cs typeface="Calibri"/>
              </a:rPr>
              <a:t> </a:t>
            </a:r>
            <a:r>
              <a:rPr sz="2000" i="1" dirty="0">
                <a:solidFill>
                  <a:srgbClr val="FFFF00"/>
                </a:solidFill>
                <a:latin typeface="Calibri"/>
                <a:cs typeface="Calibri"/>
              </a:rPr>
              <a:t>missing</a:t>
            </a:r>
            <a:r>
              <a:rPr sz="2000" i="1" spc="-60" dirty="0">
                <a:solidFill>
                  <a:srgbClr val="FFFF00"/>
                </a:solidFill>
                <a:latin typeface="Calibri"/>
                <a:cs typeface="Calibri"/>
              </a:rPr>
              <a:t> </a:t>
            </a:r>
            <a:r>
              <a:rPr sz="2000" i="1" dirty="0">
                <a:solidFill>
                  <a:srgbClr val="FFFF00"/>
                </a:solidFill>
                <a:latin typeface="Calibri"/>
                <a:cs typeface="Calibri"/>
              </a:rPr>
              <a:t>font</a:t>
            </a:r>
            <a:r>
              <a:rPr sz="2000" i="1" spc="-65" dirty="0">
                <a:solidFill>
                  <a:srgbClr val="FFFF00"/>
                </a:solidFill>
                <a:latin typeface="Calibri"/>
                <a:cs typeface="Calibri"/>
              </a:rPr>
              <a:t> </a:t>
            </a:r>
            <a:r>
              <a:rPr sz="2000" dirty="0">
                <a:solidFill>
                  <a:srgbClr val="FFFFFF"/>
                </a:solidFill>
                <a:latin typeface="Calibri"/>
                <a:cs typeface="Calibri"/>
              </a:rPr>
              <a:t>atau</a:t>
            </a:r>
            <a:r>
              <a:rPr sz="2000" spc="-60" dirty="0">
                <a:solidFill>
                  <a:srgbClr val="FFFFFF"/>
                </a:solidFill>
                <a:latin typeface="Calibri"/>
                <a:cs typeface="Calibri"/>
              </a:rPr>
              <a:t> </a:t>
            </a:r>
            <a:r>
              <a:rPr sz="2000" spc="-20" dirty="0">
                <a:solidFill>
                  <a:srgbClr val="FFFFFF"/>
                </a:solidFill>
                <a:latin typeface="Calibri"/>
                <a:cs typeface="Calibri"/>
              </a:rPr>
              <a:t>font </a:t>
            </a:r>
            <a:r>
              <a:rPr sz="2000" dirty="0">
                <a:solidFill>
                  <a:srgbClr val="FFFFFF"/>
                </a:solidFill>
                <a:latin typeface="Calibri"/>
                <a:cs typeface="Calibri"/>
              </a:rPr>
              <a:t>tidak</a:t>
            </a:r>
            <a:r>
              <a:rPr sz="2000" spc="-45" dirty="0">
                <a:solidFill>
                  <a:srgbClr val="FFFFFF"/>
                </a:solidFill>
                <a:latin typeface="Calibri"/>
                <a:cs typeface="Calibri"/>
              </a:rPr>
              <a:t> </a:t>
            </a:r>
            <a:r>
              <a:rPr sz="2000" dirty="0">
                <a:solidFill>
                  <a:srgbClr val="FFFFFF"/>
                </a:solidFill>
                <a:latin typeface="Calibri"/>
                <a:cs typeface="Calibri"/>
              </a:rPr>
              <a:t>dapat</a:t>
            </a:r>
            <a:r>
              <a:rPr sz="2000" spc="-50" dirty="0">
                <a:solidFill>
                  <a:srgbClr val="FFFFFF"/>
                </a:solidFill>
                <a:latin typeface="Calibri"/>
                <a:cs typeface="Calibri"/>
              </a:rPr>
              <a:t> </a:t>
            </a:r>
            <a:r>
              <a:rPr sz="2000" spc="-10" dirty="0">
                <a:solidFill>
                  <a:srgbClr val="FFFFFF"/>
                </a:solidFill>
                <a:latin typeface="Calibri"/>
                <a:cs typeface="Calibri"/>
              </a:rPr>
              <a:t>ditampilkan.</a:t>
            </a:r>
            <a:r>
              <a:rPr sz="2000" spc="-35" dirty="0">
                <a:solidFill>
                  <a:srgbClr val="FFFFFF"/>
                </a:solidFill>
                <a:latin typeface="Calibri"/>
                <a:cs typeface="Calibri"/>
              </a:rPr>
              <a:t> </a:t>
            </a:r>
            <a:r>
              <a:rPr sz="2000" dirty="0">
                <a:solidFill>
                  <a:srgbClr val="FFFFFF"/>
                </a:solidFill>
                <a:latin typeface="Calibri"/>
                <a:cs typeface="Calibri"/>
              </a:rPr>
              <a:t>Ini</a:t>
            </a:r>
            <a:r>
              <a:rPr sz="2000" spc="-55" dirty="0">
                <a:solidFill>
                  <a:srgbClr val="FFFFFF"/>
                </a:solidFill>
                <a:latin typeface="Calibri"/>
                <a:cs typeface="Calibri"/>
              </a:rPr>
              <a:t> </a:t>
            </a:r>
            <a:r>
              <a:rPr sz="2000" dirty="0">
                <a:solidFill>
                  <a:srgbClr val="FFFFFF"/>
                </a:solidFill>
                <a:latin typeface="Calibri"/>
                <a:cs typeface="Calibri"/>
              </a:rPr>
              <a:t>terjadi</a:t>
            </a:r>
            <a:r>
              <a:rPr sz="2000" spc="-45" dirty="0">
                <a:solidFill>
                  <a:srgbClr val="FFFFFF"/>
                </a:solidFill>
                <a:latin typeface="Calibri"/>
                <a:cs typeface="Calibri"/>
              </a:rPr>
              <a:t> </a:t>
            </a:r>
            <a:r>
              <a:rPr sz="2000" dirty="0">
                <a:solidFill>
                  <a:srgbClr val="FFFFFF"/>
                </a:solidFill>
                <a:latin typeface="Calibri"/>
                <a:cs typeface="Calibri"/>
              </a:rPr>
              <a:t>jika</a:t>
            </a:r>
            <a:r>
              <a:rPr sz="2000" spc="-45" dirty="0">
                <a:solidFill>
                  <a:srgbClr val="FFFFFF"/>
                </a:solidFill>
                <a:latin typeface="Calibri"/>
                <a:cs typeface="Calibri"/>
              </a:rPr>
              <a:t> </a:t>
            </a:r>
            <a:r>
              <a:rPr sz="2000" dirty="0">
                <a:solidFill>
                  <a:srgbClr val="FFFFFF"/>
                </a:solidFill>
                <a:latin typeface="Calibri"/>
                <a:cs typeface="Calibri"/>
              </a:rPr>
              <a:t>file</a:t>
            </a:r>
            <a:r>
              <a:rPr sz="2000" spc="-40" dirty="0">
                <a:solidFill>
                  <a:srgbClr val="FFFFFF"/>
                </a:solidFill>
                <a:latin typeface="Calibri"/>
                <a:cs typeface="Calibri"/>
              </a:rPr>
              <a:t> </a:t>
            </a:r>
            <a:r>
              <a:rPr sz="2000" dirty="0">
                <a:solidFill>
                  <a:srgbClr val="FFFFFF"/>
                </a:solidFill>
                <a:latin typeface="Calibri"/>
                <a:cs typeface="Calibri"/>
              </a:rPr>
              <a:t>dibuka</a:t>
            </a:r>
            <a:r>
              <a:rPr sz="2000" spc="-40" dirty="0">
                <a:solidFill>
                  <a:srgbClr val="FFFFFF"/>
                </a:solidFill>
                <a:latin typeface="Calibri"/>
                <a:cs typeface="Calibri"/>
              </a:rPr>
              <a:t> </a:t>
            </a:r>
            <a:r>
              <a:rPr sz="2000" dirty="0">
                <a:solidFill>
                  <a:srgbClr val="FFFFFF"/>
                </a:solidFill>
                <a:latin typeface="Calibri"/>
                <a:cs typeface="Calibri"/>
              </a:rPr>
              <a:t>pada</a:t>
            </a:r>
            <a:r>
              <a:rPr sz="2000" spc="-55" dirty="0">
                <a:solidFill>
                  <a:srgbClr val="FFFFFF"/>
                </a:solidFill>
                <a:latin typeface="Calibri"/>
                <a:cs typeface="Calibri"/>
              </a:rPr>
              <a:t> </a:t>
            </a:r>
            <a:r>
              <a:rPr sz="2000" spc="-10" dirty="0">
                <a:solidFill>
                  <a:srgbClr val="FFFFFF"/>
                </a:solidFill>
                <a:latin typeface="Calibri"/>
                <a:cs typeface="Calibri"/>
              </a:rPr>
              <a:t>komputer </a:t>
            </a:r>
            <a:r>
              <a:rPr sz="2000" dirty="0">
                <a:solidFill>
                  <a:srgbClr val="FFFFFF"/>
                </a:solidFill>
                <a:latin typeface="Calibri"/>
                <a:cs typeface="Calibri"/>
              </a:rPr>
              <a:t>berbeda</a:t>
            </a:r>
            <a:r>
              <a:rPr sz="2000" spc="-50" dirty="0">
                <a:solidFill>
                  <a:srgbClr val="FFFFFF"/>
                </a:solidFill>
                <a:latin typeface="Calibri"/>
                <a:cs typeface="Calibri"/>
              </a:rPr>
              <a:t> </a:t>
            </a:r>
            <a:r>
              <a:rPr sz="2000" dirty="0">
                <a:solidFill>
                  <a:srgbClr val="FFFFFF"/>
                </a:solidFill>
                <a:latin typeface="Calibri"/>
                <a:cs typeface="Calibri"/>
              </a:rPr>
              <a:t>yang</a:t>
            </a:r>
            <a:r>
              <a:rPr sz="2000" spc="-60" dirty="0">
                <a:solidFill>
                  <a:srgbClr val="FFFFFF"/>
                </a:solidFill>
                <a:latin typeface="Calibri"/>
                <a:cs typeface="Calibri"/>
              </a:rPr>
              <a:t> </a:t>
            </a:r>
            <a:r>
              <a:rPr sz="2000" dirty="0">
                <a:solidFill>
                  <a:srgbClr val="FFFFFF"/>
                </a:solidFill>
                <a:latin typeface="Calibri"/>
                <a:cs typeface="Calibri"/>
              </a:rPr>
              <a:t>tidak</a:t>
            </a:r>
            <a:r>
              <a:rPr sz="2000" spc="-45" dirty="0">
                <a:solidFill>
                  <a:srgbClr val="FFFFFF"/>
                </a:solidFill>
                <a:latin typeface="Calibri"/>
                <a:cs typeface="Calibri"/>
              </a:rPr>
              <a:t> </a:t>
            </a:r>
            <a:r>
              <a:rPr sz="2000" spc="-10" dirty="0">
                <a:solidFill>
                  <a:srgbClr val="FFFFFF"/>
                </a:solidFill>
                <a:latin typeface="Calibri"/>
                <a:cs typeface="Calibri"/>
              </a:rPr>
              <a:t>terinstall</a:t>
            </a:r>
            <a:r>
              <a:rPr sz="2000" spc="-40" dirty="0">
                <a:solidFill>
                  <a:srgbClr val="FFFFFF"/>
                </a:solidFill>
                <a:latin typeface="Calibri"/>
                <a:cs typeface="Calibri"/>
              </a:rPr>
              <a:t> </a:t>
            </a:r>
            <a:r>
              <a:rPr sz="2000" dirty="0">
                <a:solidFill>
                  <a:srgbClr val="FFFFFF"/>
                </a:solidFill>
                <a:latin typeface="Calibri"/>
                <a:cs typeface="Calibri"/>
              </a:rPr>
              <a:t>font</a:t>
            </a:r>
            <a:r>
              <a:rPr sz="2000" spc="-60" dirty="0">
                <a:solidFill>
                  <a:srgbClr val="FFFFFF"/>
                </a:solidFill>
                <a:latin typeface="Calibri"/>
                <a:cs typeface="Calibri"/>
              </a:rPr>
              <a:t> </a:t>
            </a:r>
            <a:r>
              <a:rPr sz="2000" dirty="0">
                <a:solidFill>
                  <a:srgbClr val="FFFFFF"/>
                </a:solidFill>
                <a:latin typeface="Calibri"/>
                <a:cs typeface="Calibri"/>
              </a:rPr>
              <a:t>yang</a:t>
            </a:r>
            <a:r>
              <a:rPr sz="2000" spc="-55" dirty="0">
                <a:solidFill>
                  <a:srgbClr val="FFFFFF"/>
                </a:solidFill>
                <a:latin typeface="Calibri"/>
                <a:cs typeface="Calibri"/>
              </a:rPr>
              <a:t> </a:t>
            </a:r>
            <a:r>
              <a:rPr sz="2000" spc="-10" dirty="0">
                <a:solidFill>
                  <a:srgbClr val="FFFFFF"/>
                </a:solidFill>
                <a:latin typeface="Calibri"/>
                <a:cs typeface="Calibri"/>
              </a:rPr>
              <a:t>dipakai.</a:t>
            </a:r>
            <a:endParaRPr sz="2000">
              <a:latin typeface="Calibri"/>
              <a:cs typeface="Calibri"/>
            </a:endParaRPr>
          </a:p>
          <a:p>
            <a:pPr marL="12700" marR="408940">
              <a:lnSpc>
                <a:spcPct val="100000"/>
              </a:lnSpc>
            </a:pPr>
            <a:r>
              <a:rPr sz="2000" spc="-10" dirty="0">
                <a:solidFill>
                  <a:srgbClr val="FFFFFF"/>
                </a:solidFill>
                <a:latin typeface="Calibri"/>
                <a:cs typeface="Calibri"/>
              </a:rPr>
              <a:t>Fasilitas</a:t>
            </a:r>
            <a:r>
              <a:rPr sz="2000" spc="-50" dirty="0">
                <a:solidFill>
                  <a:srgbClr val="FFFFFF"/>
                </a:solidFill>
                <a:latin typeface="Calibri"/>
                <a:cs typeface="Calibri"/>
              </a:rPr>
              <a:t> </a:t>
            </a:r>
            <a:r>
              <a:rPr sz="2000" dirty="0">
                <a:solidFill>
                  <a:srgbClr val="FFFFFF"/>
                </a:solidFill>
                <a:latin typeface="Calibri"/>
                <a:cs typeface="Calibri"/>
              </a:rPr>
              <a:t>mengubah</a:t>
            </a:r>
            <a:r>
              <a:rPr sz="2000" spc="-70" dirty="0">
                <a:solidFill>
                  <a:srgbClr val="FFFFFF"/>
                </a:solidFill>
                <a:latin typeface="Calibri"/>
                <a:cs typeface="Calibri"/>
              </a:rPr>
              <a:t> </a:t>
            </a:r>
            <a:r>
              <a:rPr sz="2000" dirty="0">
                <a:solidFill>
                  <a:srgbClr val="FFFFFF"/>
                </a:solidFill>
                <a:latin typeface="Calibri"/>
                <a:cs typeface="Calibri"/>
              </a:rPr>
              <a:t>Font</a:t>
            </a:r>
            <a:r>
              <a:rPr sz="2000" spc="-70" dirty="0">
                <a:solidFill>
                  <a:srgbClr val="FFFFFF"/>
                </a:solidFill>
                <a:latin typeface="Calibri"/>
                <a:cs typeface="Calibri"/>
              </a:rPr>
              <a:t> </a:t>
            </a:r>
            <a:r>
              <a:rPr sz="2000" dirty="0">
                <a:solidFill>
                  <a:srgbClr val="FFFFFF"/>
                </a:solidFill>
                <a:latin typeface="Calibri"/>
                <a:cs typeface="Calibri"/>
              </a:rPr>
              <a:t>menjadi</a:t>
            </a:r>
            <a:r>
              <a:rPr sz="2000" spc="-65" dirty="0">
                <a:solidFill>
                  <a:srgbClr val="FFFFFF"/>
                </a:solidFill>
                <a:latin typeface="Calibri"/>
                <a:cs typeface="Calibri"/>
              </a:rPr>
              <a:t> </a:t>
            </a:r>
            <a:r>
              <a:rPr sz="2000" dirty="0">
                <a:solidFill>
                  <a:srgbClr val="FFFFFF"/>
                </a:solidFill>
                <a:latin typeface="Calibri"/>
                <a:cs typeface="Calibri"/>
              </a:rPr>
              <a:t>gambar</a:t>
            </a:r>
            <a:r>
              <a:rPr sz="2000" spc="-65" dirty="0">
                <a:solidFill>
                  <a:srgbClr val="FFFFFF"/>
                </a:solidFill>
                <a:latin typeface="Calibri"/>
                <a:cs typeface="Calibri"/>
              </a:rPr>
              <a:t> </a:t>
            </a:r>
            <a:r>
              <a:rPr sz="2000" dirty="0">
                <a:solidFill>
                  <a:srgbClr val="FFFFFF"/>
                </a:solidFill>
                <a:latin typeface="Calibri"/>
                <a:cs typeface="Calibri"/>
              </a:rPr>
              <a:t>(path)</a:t>
            </a:r>
            <a:r>
              <a:rPr sz="2000" spc="-55" dirty="0">
                <a:solidFill>
                  <a:srgbClr val="FFFFFF"/>
                </a:solidFill>
                <a:latin typeface="Calibri"/>
                <a:cs typeface="Calibri"/>
              </a:rPr>
              <a:t> </a:t>
            </a:r>
            <a:r>
              <a:rPr sz="2000" dirty="0">
                <a:solidFill>
                  <a:srgbClr val="FFFFFF"/>
                </a:solidFill>
                <a:latin typeface="Calibri"/>
                <a:cs typeface="Calibri"/>
              </a:rPr>
              <a:t>dapat</a:t>
            </a:r>
            <a:r>
              <a:rPr sz="2000" spc="-65" dirty="0">
                <a:solidFill>
                  <a:srgbClr val="FFFFFF"/>
                </a:solidFill>
                <a:latin typeface="Calibri"/>
                <a:cs typeface="Calibri"/>
              </a:rPr>
              <a:t> </a:t>
            </a:r>
            <a:r>
              <a:rPr sz="2000" spc="-10" dirty="0">
                <a:solidFill>
                  <a:srgbClr val="FFFFFF"/>
                </a:solidFill>
                <a:latin typeface="Calibri"/>
                <a:cs typeface="Calibri"/>
              </a:rPr>
              <a:t>menghindari terjadinya</a:t>
            </a:r>
            <a:r>
              <a:rPr sz="2000" spc="-50" dirty="0">
                <a:solidFill>
                  <a:srgbClr val="FFFFFF"/>
                </a:solidFill>
                <a:latin typeface="Calibri"/>
                <a:cs typeface="Calibri"/>
              </a:rPr>
              <a:t> </a:t>
            </a:r>
            <a:r>
              <a:rPr sz="2000" i="1" dirty="0">
                <a:solidFill>
                  <a:srgbClr val="FFFFFF"/>
                </a:solidFill>
                <a:latin typeface="Calibri"/>
                <a:cs typeface="Calibri"/>
              </a:rPr>
              <a:t>missing</a:t>
            </a:r>
            <a:r>
              <a:rPr sz="2000" i="1" spc="-65" dirty="0">
                <a:solidFill>
                  <a:srgbClr val="FFFFFF"/>
                </a:solidFill>
                <a:latin typeface="Calibri"/>
                <a:cs typeface="Calibri"/>
              </a:rPr>
              <a:t> </a:t>
            </a:r>
            <a:r>
              <a:rPr sz="2000" i="1" dirty="0">
                <a:solidFill>
                  <a:srgbClr val="FFFFFF"/>
                </a:solidFill>
                <a:latin typeface="Calibri"/>
                <a:cs typeface="Calibri"/>
              </a:rPr>
              <a:t>font</a:t>
            </a:r>
            <a:r>
              <a:rPr sz="2000" i="1" spc="335" dirty="0">
                <a:solidFill>
                  <a:srgbClr val="FFFFFF"/>
                </a:solidFill>
                <a:latin typeface="Calibri"/>
                <a:cs typeface="Calibri"/>
              </a:rPr>
              <a:t> </a:t>
            </a:r>
            <a:r>
              <a:rPr sz="2000" dirty="0">
                <a:solidFill>
                  <a:srgbClr val="FFFFFF"/>
                </a:solidFill>
                <a:latin typeface="Calibri"/>
                <a:cs typeface="Calibri"/>
              </a:rPr>
              <a:t>pada</a:t>
            </a:r>
            <a:r>
              <a:rPr sz="2000" spc="-55" dirty="0">
                <a:solidFill>
                  <a:srgbClr val="FFFFFF"/>
                </a:solidFill>
                <a:latin typeface="Calibri"/>
                <a:cs typeface="Calibri"/>
              </a:rPr>
              <a:t> </a:t>
            </a:r>
            <a:r>
              <a:rPr sz="2000" dirty="0">
                <a:solidFill>
                  <a:srgbClr val="FFFFFF"/>
                </a:solidFill>
                <a:latin typeface="Calibri"/>
                <a:cs typeface="Calibri"/>
              </a:rPr>
              <a:t>pengerjaan</a:t>
            </a:r>
            <a:r>
              <a:rPr sz="2000" spc="-55" dirty="0">
                <a:solidFill>
                  <a:srgbClr val="FFFFFF"/>
                </a:solidFill>
                <a:latin typeface="Calibri"/>
                <a:cs typeface="Calibri"/>
              </a:rPr>
              <a:t> </a:t>
            </a:r>
            <a:r>
              <a:rPr sz="2000" dirty="0">
                <a:solidFill>
                  <a:srgbClr val="FFFFFF"/>
                </a:solidFill>
                <a:latin typeface="Calibri"/>
                <a:cs typeface="Calibri"/>
              </a:rPr>
              <a:t>final</a:t>
            </a:r>
            <a:r>
              <a:rPr sz="2000" spc="-45" dirty="0">
                <a:solidFill>
                  <a:srgbClr val="FFFFFF"/>
                </a:solidFill>
                <a:latin typeface="Calibri"/>
                <a:cs typeface="Calibri"/>
              </a:rPr>
              <a:t> </a:t>
            </a:r>
            <a:r>
              <a:rPr sz="2000" spc="-10" dirty="0">
                <a:solidFill>
                  <a:srgbClr val="FFFFFF"/>
                </a:solidFill>
                <a:latin typeface="Calibri"/>
                <a:cs typeface="Calibri"/>
              </a:rPr>
              <a:t>artwork</a:t>
            </a:r>
            <a:endParaRPr sz="2000">
              <a:latin typeface="Calibri"/>
              <a:cs typeface="Calibri"/>
            </a:endParaRPr>
          </a:p>
          <a:p>
            <a:pPr marL="12700" marR="5080">
              <a:lnSpc>
                <a:spcPct val="100000"/>
              </a:lnSpc>
            </a:pPr>
            <a:r>
              <a:rPr sz="2000" spc="-10" dirty="0">
                <a:solidFill>
                  <a:srgbClr val="FFFFFF"/>
                </a:solidFill>
                <a:latin typeface="Calibri"/>
                <a:cs typeface="Calibri"/>
              </a:rPr>
              <a:t>Disarankan</a:t>
            </a:r>
            <a:r>
              <a:rPr sz="2000" spc="-45" dirty="0">
                <a:solidFill>
                  <a:srgbClr val="FFFFFF"/>
                </a:solidFill>
                <a:latin typeface="Calibri"/>
                <a:cs typeface="Calibri"/>
              </a:rPr>
              <a:t> </a:t>
            </a:r>
            <a:r>
              <a:rPr sz="2000" dirty="0">
                <a:solidFill>
                  <a:srgbClr val="FFFF00"/>
                </a:solidFill>
                <a:latin typeface="Calibri"/>
                <a:cs typeface="Calibri"/>
              </a:rPr>
              <a:t>untuk</a:t>
            </a:r>
            <a:r>
              <a:rPr sz="2000" spc="-60" dirty="0">
                <a:solidFill>
                  <a:srgbClr val="FFFF00"/>
                </a:solidFill>
                <a:latin typeface="Calibri"/>
                <a:cs typeface="Calibri"/>
              </a:rPr>
              <a:t> </a:t>
            </a:r>
            <a:r>
              <a:rPr sz="2000" spc="-10" dirty="0">
                <a:solidFill>
                  <a:srgbClr val="FFFF00"/>
                </a:solidFill>
                <a:latin typeface="Calibri"/>
                <a:cs typeface="Calibri"/>
              </a:rPr>
              <a:t>melakukan</a:t>
            </a:r>
            <a:r>
              <a:rPr sz="2000" spc="-40" dirty="0">
                <a:solidFill>
                  <a:srgbClr val="FFFF00"/>
                </a:solidFill>
                <a:latin typeface="Calibri"/>
                <a:cs typeface="Calibri"/>
              </a:rPr>
              <a:t> </a:t>
            </a:r>
            <a:r>
              <a:rPr sz="2000" spc="-20" dirty="0">
                <a:solidFill>
                  <a:srgbClr val="FFFF00"/>
                </a:solidFill>
                <a:latin typeface="Calibri"/>
                <a:cs typeface="Calibri"/>
              </a:rPr>
              <a:t>konversi,</a:t>
            </a:r>
            <a:r>
              <a:rPr sz="2000" spc="-45" dirty="0">
                <a:solidFill>
                  <a:srgbClr val="FFFF00"/>
                </a:solidFill>
                <a:latin typeface="Calibri"/>
                <a:cs typeface="Calibri"/>
              </a:rPr>
              <a:t> </a:t>
            </a:r>
            <a:r>
              <a:rPr sz="2000" dirty="0">
                <a:solidFill>
                  <a:srgbClr val="FFFF00"/>
                </a:solidFill>
                <a:latin typeface="Calibri"/>
                <a:cs typeface="Calibri"/>
              </a:rPr>
              <a:t>file</a:t>
            </a:r>
            <a:r>
              <a:rPr sz="2000" spc="-50" dirty="0">
                <a:solidFill>
                  <a:srgbClr val="FFFF00"/>
                </a:solidFill>
                <a:latin typeface="Calibri"/>
                <a:cs typeface="Calibri"/>
              </a:rPr>
              <a:t> </a:t>
            </a:r>
            <a:r>
              <a:rPr sz="2000" dirty="0">
                <a:solidFill>
                  <a:srgbClr val="FFFF00"/>
                </a:solidFill>
                <a:latin typeface="Calibri"/>
                <a:cs typeface="Calibri"/>
              </a:rPr>
              <a:t>disimpan</a:t>
            </a:r>
            <a:r>
              <a:rPr sz="2000" spc="-40" dirty="0">
                <a:solidFill>
                  <a:srgbClr val="FFFF00"/>
                </a:solidFill>
                <a:latin typeface="Calibri"/>
                <a:cs typeface="Calibri"/>
              </a:rPr>
              <a:t> </a:t>
            </a:r>
            <a:r>
              <a:rPr sz="2000" dirty="0">
                <a:solidFill>
                  <a:srgbClr val="FFFF00"/>
                </a:solidFill>
                <a:latin typeface="Calibri"/>
                <a:cs typeface="Calibri"/>
              </a:rPr>
              <a:t>dengan</a:t>
            </a:r>
            <a:r>
              <a:rPr sz="2000" spc="-65" dirty="0">
                <a:solidFill>
                  <a:srgbClr val="FFFF00"/>
                </a:solidFill>
                <a:latin typeface="Calibri"/>
                <a:cs typeface="Calibri"/>
              </a:rPr>
              <a:t> </a:t>
            </a:r>
            <a:r>
              <a:rPr sz="2000" dirty="0">
                <a:solidFill>
                  <a:srgbClr val="FFFF00"/>
                </a:solidFill>
                <a:latin typeface="Calibri"/>
                <a:cs typeface="Calibri"/>
              </a:rPr>
              <a:t>nama</a:t>
            </a:r>
            <a:r>
              <a:rPr sz="2000" spc="-55" dirty="0">
                <a:solidFill>
                  <a:srgbClr val="FFFF00"/>
                </a:solidFill>
                <a:latin typeface="Calibri"/>
                <a:cs typeface="Calibri"/>
              </a:rPr>
              <a:t> </a:t>
            </a:r>
            <a:r>
              <a:rPr sz="2000" spc="-20" dirty="0">
                <a:solidFill>
                  <a:srgbClr val="FFFF00"/>
                </a:solidFill>
                <a:latin typeface="Calibri"/>
                <a:cs typeface="Calibri"/>
              </a:rPr>
              <a:t>yang </a:t>
            </a:r>
            <a:r>
              <a:rPr sz="2000" dirty="0">
                <a:solidFill>
                  <a:srgbClr val="FFFF00"/>
                </a:solidFill>
                <a:latin typeface="Calibri"/>
                <a:cs typeface="Calibri"/>
              </a:rPr>
              <a:t>berbeda</a:t>
            </a:r>
            <a:r>
              <a:rPr sz="2000" spc="-70" dirty="0">
                <a:solidFill>
                  <a:srgbClr val="FFFF00"/>
                </a:solidFill>
                <a:latin typeface="Calibri"/>
                <a:cs typeface="Calibri"/>
              </a:rPr>
              <a:t> </a:t>
            </a:r>
            <a:r>
              <a:rPr sz="2000" dirty="0">
                <a:solidFill>
                  <a:srgbClr val="FFFF00"/>
                </a:solidFill>
                <a:latin typeface="Calibri"/>
                <a:cs typeface="Calibri"/>
              </a:rPr>
              <a:t>dengan</a:t>
            </a:r>
            <a:r>
              <a:rPr sz="2000" spc="-75" dirty="0">
                <a:solidFill>
                  <a:srgbClr val="FFFF00"/>
                </a:solidFill>
                <a:latin typeface="Calibri"/>
                <a:cs typeface="Calibri"/>
              </a:rPr>
              <a:t> </a:t>
            </a:r>
            <a:r>
              <a:rPr sz="2000" dirty="0">
                <a:solidFill>
                  <a:srgbClr val="FFFF00"/>
                </a:solidFill>
                <a:latin typeface="Calibri"/>
                <a:cs typeface="Calibri"/>
              </a:rPr>
              <a:t>file</a:t>
            </a:r>
            <a:r>
              <a:rPr sz="2000" spc="-60" dirty="0">
                <a:solidFill>
                  <a:srgbClr val="FFFF00"/>
                </a:solidFill>
                <a:latin typeface="Calibri"/>
                <a:cs typeface="Calibri"/>
              </a:rPr>
              <a:t> </a:t>
            </a:r>
            <a:r>
              <a:rPr sz="2000" spc="-10" dirty="0">
                <a:solidFill>
                  <a:srgbClr val="FFFF00"/>
                </a:solidFill>
                <a:latin typeface="Calibri"/>
                <a:cs typeface="Calibri"/>
              </a:rPr>
              <a:t>masternya</a:t>
            </a:r>
            <a:r>
              <a:rPr sz="2000" spc="-60" dirty="0">
                <a:solidFill>
                  <a:srgbClr val="FFFF00"/>
                </a:solidFill>
                <a:latin typeface="Calibri"/>
                <a:cs typeface="Calibri"/>
              </a:rPr>
              <a:t> </a:t>
            </a:r>
            <a:r>
              <a:rPr sz="2000" dirty="0">
                <a:solidFill>
                  <a:srgbClr val="FFFFFF"/>
                </a:solidFill>
                <a:latin typeface="Calibri"/>
                <a:cs typeface="Calibri"/>
              </a:rPr>
              <a:t>untuk</a:t>
            </a:r>
            <a:r>
              <a:rPr sz="2000" spc="-75" dirty="0">
                <a:solidFill>
                  <a:srgbClr val="FFFFFF"/>
                </a:solidFill>
                <a:latin typeface="Calibri"/>
                <a:cs typeface="Calibri"/>
              </a:rPr>
              <a:t> </a:t>
            </a:r>
            <a:r>
              <a:rPr sz="2000" dirty="0">
                <a:solidFill>
                  <a:srgbClr val="FFFFFF"/>
                </a:solidFill>
                <a:latin typeface="Calibri"/>
                <a:cs typeface="Calibri"/>
              </a:rPr>
              <a:t>menjaga</a:t>
            </a:r>
            <a:r>
              <a:rPr sz="2000" spc="-75" dirty="0">
                <a:solidFill>
                  <a:srgbClr val="FFFFFF"/>
                </a:solidFill>
                <a:latin typeface="Calibri"/>
                <a:cs typeface="Calibri"/>
              </a:rPr>
              <a:t> </a:t>
            </a:r>
            <a:r>
              <a:rPr sz="2000" dirty="0">
                <a:solidFill>
                  <a:srgbClr val="FFFFFF"/>
                </a:solidFill>
                <a:latin typeface="Calibri"/>
                <a:cs typeface="Calibri"/>
              </a:rPr>
              <a:t>kalo</a:t>
            </a:r>
            <a:r>
              <a:rPr sz="2000" spc="-65" dirty="0">
                <a:solidFill>
                  <a:srgbClr val="FFFFFF"/>
                </a:solidFill>
                <a:latin typeface="Calibri"/>
                <a:cs typeface="Calibri"/>
              </a:rPr>
              <a:t> </a:t>
            </a:r>
            <a:r>
              <a:rPr sz="2000" dirty="0">
                <a:solidFill>
                  <a:srgbClr val="FFFFFF"/>
                </a:solidFill>
                <a:latin typeface="Calibri"/>
                <a:cs typeface="Calibri"/>
              </a:rPr>
              <a:t>terjadi</a:t>
            </a:r>
            <a:r>
              <a:rPr sz="2000" spc="-70" dirty="0">
                <a:solidFill>
                  <a:srgbClr val="FFFFFF"/>
                </a:solidFill>
                <a:latin typeface="Calibri"/>
                <a:cs typeface="Calibri"/>
              </a:rPr>
              <a:t> </a:t>
            </a:r>
            <a:r>
              <a:rPr sz="2000" dirty="0">
                <a:solidFill>
                  <a:srgbClr val="FFFFFF"/>
                </a:solidFill>
                <a:latin typeface="Calibri"/>
                <a:cs typeface="Calibri"/>
              </a:rPr>
              <a:t>edit</a:t>
            </a:r>
            <a:r>
              <a:rPr sz="2000" spc="-60" dirty="0">
                <a:solidFill>
                  <a:srgbClr val="FFFFFF"/>
                </a:solidFill>
                <a:latin typeface="Calibri"/>
                <a:cs typeface="Calibri"/>
              </a:rPr>
              <a:t> </a:t>
            </a:r>
            <a:r>
              <a:rPr sz="2000" spc="-10" dirty="0">
                <a:solidFill>
                  <a:srgbClr val="FFFFFF"/>
                </a:solidFill>
                <a:latin typeface="Calibri"/>
                <a:cs typeface="Calibri"/>
              </a:rPr>
              <a:t>ulang.</a:t>
            </a:r>
            <a:endParaRPr sz="2000">
              <a:latin typeface="Calibri"/>
              <a:cs typeface="Calibri"/>
            </a:endParaRPr>
          </a:p>
          <a:p>
            <a:pPr marL="12700">
              <a:lnSpc>
                <a:spcPct val="100000"/>
              </a:lnSpc>
              <a:spcBef>
                <a:spcPts val="2400"/>
              </a:spcBef>
            </a:pPr>
            <a:r>
              <a:rPr sz="2000" dirty="0">
                <a:solidFill>
                  <a:srgbClr val="FFFFFF"/>
                </a:solidFill>
                <a:latin typeface="Calibri"/>
                <a:cs typeface="Calibri"/>
              </a:rPr>
              <a:t>Istilah</a:t>
            </a:r>
            <a:r>
              <a:rPr sz="2000" spc="-55" dirty="0">
                <a:solidFill>
                  <a:srgbClr val="FFFFFF"/>
                </a:solidFill>
                <a:latin typeface="Calibri"/>
                <a:cs typeface="Calibri"/>
              </a:rPr>
              <a:t> </a:t>
            </a:r>
            <a:r>
              <a:rPr sz="2000" spc="-10" dirty="0">
                <a:solidFill>
                  <a:srgbClr val="FFFFFF"/>
                </a:solidFill>
                <a:latin typeface="Calibri"/>
                <a:cs typeface="Calibri"/>
              </a:rPr>
              <a:t>Konversi</a:t>
            </a:r>
            <a:r>
              <a:rPr sz="2000" spc="-60" dirty="0">
                <a:solidFill>
                  <a:srgbClr val="FFFFFF"/>
                </a:solidFill>
                <a:latin typeface="Calibri"/>
                <a:cs typeface="Calibri"/>
              </a:rPr>
              <a:t> </a:t>
            </a:r>
            <a:r>
              <a:rPr sz="2000" dirty="0">
                <a:solidFill>
                  <a:srgbClr val="FFFFFF"/>
                </a:solidFill>
                <a:latin typeface="Calibri"/>
                <a:cs typeface="Calibri"/>
              </a:rPr>
              <a:t>pada</a:t>
            </a:r>
            <a:r>
              <a:rPr sz="2000" spc="-65" dirty="0">
                <a:solidFill>
                  <a:srgbClr val="FFFFFF"/>
                </a:solidFill>
                <a:latin typeface="Calibri"/>
                <a:cs typeface="Calibri"/>
              </a:rPr>
              <a:t> </a:t>
            </a:r>
            <a:r>
              <a:rPr sz="2000" spc="-10" dirty="0">
                <a:solidFill>
                  <a:srgbClr val="FFFFFF"/>
                </a:solidFill>
                <a:latin typeface="Calibri"/>
                <a:cs typeface="Calibri"/>
              </a:rPr>
              <a:t>software:</a:t>
            </a:r>
            <a:endParaRPr sz="2000">
              <a:latin typeface="Calibri"/>
              <a:cs typeface="Calibri"/>
            </a:endParaRPr>
          </a:p>
          <a:p>
            <a:pPr marL="188595" indent="-175895">
              <a:lnSpc>
                <a:spcPct val="100000"/>
              </a:lnSpc>
              <a:buFont typeface="Arial MT"/>
              <a:buChar char="•"/>
              <a:tabLst>
                <a:tab pos="188595" algn="l"/>
              </a:tabLst>
            </a:pPr>
            <a:r>
              <a:rPr sz="2000" dirty="0">
                <a:solidFill>
                  <a:srgbClr val="FFFFFF"/>
                </a:solidFill>
                <a:latin typeface="Calibri"/>
                <a:cs typeface="Calibri"/>
              </a:rPr>
              <a:t>Corel</a:t>
            </a:r>
            <a:r>
              <a:rPr sz="2000" spc="-50" dirty="0">
                <a:solidFill>
                  <a:srgbClr val="FFFFFF"/>
                </a:solidFill>
                <a:latin typeface="Calibri"/>
                <a:cs typeface="Calibri"/>
              </a:rPr>
              <a:t> </a:t>
            </a:r>
            <a:r>
              <a:rPr sz="2000" dirty="0">
                <a:solidFill>
                  <a:srgbClr val="FFFFFF"/>
                </a:solidFill>
                <a:latin typeface="Calibri"/>
                <a:cs typeface="Calibri"/>
              </a:rPr>
              <a:t>Draw</a:t>
            </a:r>
            <a:r>
              <a:rPr sz="2000" spc="-45" dirty="0">
                <a:solidFill>
                  <a:srgbClr val="FFFFFF"/>
                </a:solidFill>
                <a:latin typeface="Calibri"/>
                <a:cs typeface="Calibri"/>
              </a:rPr>
              <a:t> </a:t>
            </a:r>
            <a:r>
              <a:rPr sz="2000" dirty="0">
                <a:solidFill>
                  <a:srgbClr val="FFFFFF"/>
                </a:solidFill>
                <a:latin typeface="Calibri"/>
                <a:cs typeface="Calibri"/>
              </a:rPr>
              <a:t>–</a:t>
            </a:r>
            <a:r>
              <a:rPr sz="2000" spc="-50" dirty="0">
                <a:solidFill>
                  <a:srgbClr val="FFFFFF"/>
                </a:solidFill>
                <a:latin typeface="Calibri"/>
                <a:cs typeface="Calibri"/>
              </a:rPr>
              <a:t> </a:t>
            </a:r>
            <a:r>
              <a:rPr sz="2000" dirty="0">
                <a:solidFill>
                  <a:srgbClr val="FFFFFF"/>
                </a:solidFill>
                <a:latin typeface="Calibri"/>
                <a:cs typeface="Calibri"/>
              </a:rPr>
              <a:t>Convert</a:t>
            </a:r>
            <a:r>
              <a:rPr sz="2000" spc="-45" dirty="0">
                <a:solidFill>
                  <a:srgbClr val="FFFFFF"/>
                </a:solidFill>
                <a:latin typeface="Calibri"/>
                <a:cs typeface="Calibri"/>
              </a:rPr>
              <a:t> </a:t>
            </a:r>
            <a:r>
              <a:rPr sz="2000" dirty="0">
                <a:solidFill>
                  <a:srgbClr val="FFFFFF"/>
                </a:solidFill>
                <a:latin typeface="Calibri"/>
                <a:cs typeface="Calibri"/>
              </a:rPr>
              <a:t>to</a:t>
            </a:r>
            <a:r>
              <a:rPr sz="2000" spc="-50" dirty="0">
                <a:solidFill>
                  <a:srgbClr val="FFFFFF"/>
                </a:solidFill>
                <a:latin typeface="Calibri"/>
                <a:cs typeface="Calibri"/>
              </a:rPr>
              <a:t> </a:t>
            </a:r>
            <a:r>
              <a:rPr sz="2000" spc="-20" dirty="0">
                <a:solidFill>
                  <a:srgbClr val="FFFFFF"/>
                </a:solidFill>
                <a:latin typeface="Calibri"/>
                <a:cs typeface="Calibri"/>
              </a:rPr>
              <a:t>Path</a:t>
            </a:r>
            <a:endParaRPr sz="2000">
              <a:latin typeface="Calibri"/>
              <a:cs typeface="Calibri"/>
            </a:endParaRPr>
          </a:p>
          <a:p>
            <a:pPr marL="188595" indent="-175895">
              <a:lnSpc>
                <a:spcPct val="100000"/>
              </a:lnSpc>
              <a:buFont typeface="Arial MT"/>
              <a:buChar char="•"/>
              <a:tabLst>
                <a:tab pos="188595" algn="l"/>
              </a:tabLst>
            </a:pPr>
            <a:r>
              <a:rPr sz="2000" dirty="0">
                <a:solidFill>
                  <a:srgbClr val="FFFFFF"/>
                </a:solidFill>
                <a:latin typeface="Calibri"/>
                <a:cs typeface="Calibri"/>
              </a:rPr>
              <a:t>Freehand</a:t>
            </a:r>
            <a:r>
              <a:rPr sz="2000" spc="-30" dirty="0">
                <a:solidFill>
                  <a:srgbClr val="FFFFFF"/>
                </a:solidFill>
                <a:latin typeface="Calibri"/>
                <a:cs typeface="Calibri"/>
              </a:rPr>
              <a:t> </a:t>
            </a:r>
            <a:r>
              <a:rPr sz="2000" dirty="0">
                <a:solidFill>
                  <a:srgbClr val="FFFFFF"/>
                </a:solidFill>
                <a:latin typeface="Calibri"/>
                <a:cs typeface="Calibri"/>
              </a:rPr>
              <a:t>–</a:t>
            </a:r>
            <a:r>
              <a:rPr sz="2000" spc="-40" dirty="0">
                <a:solidFill>
                  <a:srgbClr val="FFFFFF"/>
                </a:solidFill>
                <a:latin typeface="Calibri"/>
                <a:cs typeface="Calibri"/>
              </a:rPr>
              <a:t> </a:t>
            </a:r>
            <a:r>
              <a:rPr sz="2000" dirty="0">
                <a:solidFill>
                  <a:srgbClr val="FFFFFF"/>
                </a:solidFill>
                <a:latin typeface="Calibri"/>
                <a:cs typeface="Calibri"/>
              </a:rPr>
              <a:t>Fix</a:t>
            </a:r>
            <a:r>
              <a:rPr sz="2000" spc="-45" dirty="0">
                <a:solidFill>
                  <a:srgbClr val="FFFFFF"/>
                </a:solidFill>
                <a:latin typeface="Calibri"/>
                <a:cs typeface="Calibri"/>
              </a:rPr>
              <a:t> </a:t>
            </a:r>
            <a:r>
              <a:rPr sz="2000" dirty="0">
                <a:solidFill>
                  <a:srgbClr val="FFFFFF"/>
                </a:solidFill>
                <a:latin typeface="Calibri"/>
                <a:cs typeface="Calibri"/>
              </a:rPr>
              <a:t>to</a:t>
            </a:r>
            <a:r>
              <a:rPr sz="2000" spc="-40" dirty="0">
                <a:solidFill>
                  <a:srgbClr val="FFFFFF"/>
                </a:solidFill>
                <a:latin typeface="Calibri"/>
                <a:cs typeface="Calibri"/>
              </a:rPr>
              <a:t> </a:t>
            </a:r>
            <a:r>
              <a:rPr sz="2000" spc="-20" dirty="0">
                <a:solidFill>
                  <a:srgbClr val="FFFFFF"/>
                </a:solidFill>
                <a:latin typeface="Calibri"/>
                <a:cs typeface="Calibri"/>
              </a:rPr>
              <a:t>Path</a:t>
            </a:r>
            <a:endParaRPr sz="2000">
              <a:latin typeface="Calibri"/>
              <a:cs typeface="Calibri"/>
            </a:endParaRPr>
          </a:p>
          <a:p>
            <a:pPr marL="188595" indent="-175895">
              <a:lnSpc>
                <a:spcPct val="100000"/>
              </a:lnSpc>
              <a:buFont typeface="Arial MT"/>
              <a:buChar char="•"/>
              <a:tabLst>
                <a:tab pos="188595" algn="l"/>
              </a:tabLst>
            </a:pPr>
            <a:r>
              <a:rPr sz="2000" spc="-10" dirty="0">
                <a:solidFill>
                  <a:srgbClr val="FFFFFF"/>
                </a:solidFill>
                <a:latin typeface="Calibri"/>
                <a:cs typeface="Calibri"/>
              </a:rPr>
              <a:t>Illustrator</a:t>
            </a:r>
            <a:r>
              <a:rPr sz="2000" spc="-50" dirty="0">
                <a:solidFill>
                  <a:srgbClr val="FFFFFF"/>
                </a:solidFill>
                <a:latin typeface="Calibri"/>
                <a:cs typeface="Calibri"/>
              </a:rPr>
              <a:t> </a:t>
            </a:r>
            <a:r>
              <a:rPr sz="2000" dirty="0">
                <a:solidFill>
                  <a:srgbClr val="FFFFFF"/>
                </a:solidFill>
                <a:latin typeface="Calibri"/>
                <a:cs typeface="Calibri"/>
              </a:rPr>
              <a:t>–</a:t>
            </a:r>
            <a:r>
              <a:rPr sz="2000" spc="-70" dirty="0">
                <a:solidFill>
                  <a:srgbClr val="FFFFFF"/>
                </a:solidFill>
                <a:latin typeface="Calibri"/>
                <a:cs typeface="Calibri"/>
              </a:rPr>
              <a:t> </a:t>
            </a:r>
            <a:r>
              <a:rPr sz="2000" dirty="0">
                <a:solidFill>
                  <a:srgbClr val="FFFFFF"/>
                </a:solidFill>
                <a:latin typeface="Calibri"/>
                <a:cs typeface="Calibri"/>
              </a:rPr>
              <a:t>Create</a:t>
            </a:r>
            <a:r>
              <a:rPr sz="2000" spc="-60" dirty="0">
                <a:solidFill>
                  <a:srgbClr val="FFFFFF"/>
                </a:solidFill>
                <a:latin typeface="Calibri"/>
                <a:cs typeface="Calibri"/>
              </a:rPr>
              <a:t> </a:t>
            </a:r>
            <a:r>
              <a:rPr sz="2000" spc="-10" dirty="0">
                <a:solidFill>
                  <a:srgbClr val="FFFFFF"/>
                </a:solidFill>
                <a:latin typeface="Calibri"/>
                <a:cs typeface="Calibri"/>
              </a:rPr>
              <a:t>Outline</a:t>
            </a:r>
            <a:endParaRPr sz="2000">
              <a:latin typeface="Calibri"/>
              <a:cs typeface="Calibri"/>
            </a:endParaRPr>
          </a:p>
          <a:p>
            <a:pPr marL="188595" indent="-175895">
              <a:lnSpc>
                <a:spcPct val="100000"/>
              </a:lnSpc>
              <a:buFont typeface="Arial MT"/>
              <a:buChar char="•"/>
              <a:tabLst>
                <a:tab pos="188595" algn="l"/>
              </a:tabLst>
            </a:pPr>
            <a:r>
              <a:rPr sz="2000" dirty="0">
                <a:solidFill>
                  <a:srgbClr val="FFFFFF"/>
                </a:solidFill>
                <a:latin typeface="Calibri"/>
                <a:cs typeface="Calibri"/>
              </a:rPr>
              <a:t>In</a:t>
            </a:r>
            <a:r>
              <a:rPr sz="2000" spc="-45" dirty="0">
                <a:solidFill>
                  <a:srgbClr val="FFFFFF"/>
                </a:solidFill>
                <a:latin typeface="Calibri"/>
                <a:cs typeface="Calibri"/>
              </a:rPr>
              <a:t> </a:t>
            </a:r>
            <a:r>
              <a:rPr sz="2000" dirty="0">
                <a:solidFill>
                  <a:srgbClr val="FFFFFF"/>
                </a:solidFill>
                <a:latin typeface="Calibri"/>
                <a:cs typeface="Calibri"/>
              </a:rPr>
              <a:t>Design</a:t>
            </a:r>
            <a:r>
              <a:rPr sz="2000" spc="-45" dirty="0">
                <a:solidFill>
                  <a:srgbClr val="FFFFFF"/>
                </a:solidFill>
                <a:latin typeface="Calibri"/>
                <a:cs typeface="Calibri"/>
              </a:rPr>
              <a:t> </a:t>
            </a:r>
            <a:r>
              <a:rPr sz="2000" dirty="0">
                <a:solidFill>
                  <a:srgbClr val="FFFFFF"/>
                </a:solidFill>
                <a:latin typeface="Calibri"/>
                <a:cs typeface="Calibri"/>
              </a:rPr>
              <a:t>–</a:t>
            </a:r>
            <a:r>
              <a:rPr sz="2000" spc="-45" dirty="0">
                <a:solidFill>
                  <a:srgbClr val="FFFFFF"/>
                </a:solidFill>
                <a:latin typeface="Calibri"/>
                <a:cs typeface="Calibri"/>
              </a:rPr>
              <a:t> </a:t>
            </a:r>
            <a:r>
              <a:rPr sz="2000" dirty="0">
                <a:solidFill>
                  <a:srgbClr val="FFFFFF"/>
                </a:solidFill>
                <a:latin typeface="Calibri"/>
                <a:cs typeface="Calibri"/>
              </a:rPr>
              <a:t>Create</a:t>
            </a:r>
            <a:r>
              <a:rPr sz="2000" spc="-45" dirty="0">
                <a:solidFill>
                  <a:srgbClr val="FFFFFF"/>
                </a:solidFill>
                <a:latin typeface="Calibri"/>
                <a:cs typeface="Calibri"/>
              </a:rPr>
              <a:t> </a:t>
            </a:r>
            <a:r>
              <a:rPr sz="2000" spc="-10" dirty="0">
                <a:solidFill>
                  <a:srgbClr val="FFFFFF"/>
                </a:solidFill>
                <a:latin typeface="Calibri"/>
                <a:cs typeface="Calibri"/>
              </a:rPr>
              <a:t>Outline</a:t>
            </a:r>
            <a:endParaRPr sz="2000">
              <a:latin typeface="Calibri"/>
              <a:cs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762000"/>
            <a:ext cx="4318635" cy="523875"/>
          </a:xfrm>
          <a:prstGeom prst="rect">
            <a:avLst/>
          </a:prstGeom>
          <a:solidFill>
            <a:srgbClr val="00B050"/>
          </a:solidFill>
        </p:spPr>
        <p:txBody>
          <a:bodyPr vert="horz" wrap="square" lIns="0" tIns="27305" rIns="0" bIns="0" rtlCol="0">
            <a:spAutoFit/>
          </a:bodyPr>
          <a:lstStyle/>
          <a:p>
            <a:pPr marL="123825">
              <a:lnSpc>
                <a:spcPct val="100000"/>
              </a:lnSpc>
              <a:spcBef>
                <a:spcPts val="215"/>
              </a:spcBef>
            </a:pPr>
            <a:r>
              <a:rPr dirty="0">
                <a:solidFill>
                  <a:srgbClr val="FFFFFF"/>
                </a:solidFill>
                <a:latin typeface="Tahoma"/>
                <a:cs typeface="Tahoma"/>
              </a:rPr>
              <a:t>2.</a:t>
            </a:r>
            <a:r>
              <a:rPr spc="-80" dirty="0">
                <a:solidFill>
                  <a:srgbClr val="FFFFFF"/>
                </a:solidFill>
                <a:latin typeface="Tahoma"/>
                <a:cs typeface="Tahoma"/>
              </a:rPr>
              <a:t> </a:t>
            </a:r>
            <a:r>
              <a:rPr dirty="0">
                <a:solidFill>
                  <a:srgbClr val="FFFFFF"/>
                </a:solidFill>
                <a:latin typeface="Tahoma"/>
                <a:cs typeface="Tahoma"/>
              </a:rPr>
              <a:t>Sumber</a:t>
            </a:r>
            <a:r>
              <a:rPr spc="-80" dirty="0">
                <a:solidFill>
                  <a:srgbClr val="FFFFFF"/>
                </a:solidFill>
                <a:latin typeface="Tahoma"/>
                <a:cs typeface="Tahoma"/>
              </a:rPr>
              <a:t> </a:t>
            </a:r>
            <a:r>
              <a:rPr dirty="0">
                <a:solidFill>
                  <a:srgbClr val="FFFFFF"/>
                </a:solidFill>
                <a:latin typeface="Tahoma"/>
                <a:cs typeface="Tahoma"/>
              </a:rPr>
              <a:t>Gambar</a:t>
            </a:r>
            <a:r>
              <a:rPr spc="-65" dirty="0">
                <a:solidFill>
                  <a:srgbClr val="FFFFFF"/>
                </a:solidFill>
                <a:latin typeface="Tahoma"/>
                <a:cs typeface="Tahoma"/>
              </a:rPr>
              <a:t> </a:t>
            </a:r>
            <a:r>
              <a:rPr spc="-10" dirty="0">
                <a:solidFill>
                  <a:srgbClr val="FFFFFF"/>
                </a:solidFill>
                <a:latin typeface="Tahoma"/>
                <a:cs typeface="Tahoma"/>
              </a:rPr>
              <a:t>Digital</a:t>
            </a:r>
          </a:p>
        </p:txBody>
      </p:sp>
      <p:sp>
        <p:nvSpPr>
          <p:cNvPr id="3" name="object 3"/>
          <p:cNvSpPr txBox="1"/>
          <p:nvPr/>
        </p:nvSpPr>
        <p:spPr>
          <a:xfrm>
            <a:off x="1145539" y="1922018"/>
            <a:ext cx="7573009" cy="3987800"/>
          </a:xfrm>
          <a:prstGeom prst="rect">
            <a:avLst/>
          </a:prstGeom>
        </p:spPr>
        <p:txBody>
          <a:bodyPr vert="horz" wrap="square" lIns="0" tIns="12065" rIns="0" bIns="0" rtlCol="0">
            <a:spAutoFit/>
          </a:bodyPr>
          <a:lstStyle/>
          <a:p>
            <a:pPr marL="12700" marR="59055" algn="just">
              <a:lnSpc>
                <a:spcPct val="100000"/>
              </a:lnSpc>
              <a:spcBef>
                <a:spcPts val="95"/>
              </a:spcBef>
            </a:pPr>
            <a:r>
              <a:rPr sz="2000" dirty="0">
                <a:solidFill>
                  <a:srgbClr val="FFFFFF"/>
                </a:solidFill>
                <a:latin typeface="Calibri"/>
                <a:cs typeface="Calibri"/>
              </a:rPr>
              <a:t>Gambar</a:t>
            </a:r>
            <a:r>
              <a:rPr sz="2000" spc="-55" dirty="0">
                <a:solidFill>
                  <a:srgbClr val="FFFFFF"/>
                </a:solidFill>
                <a:latin typeface="Calibri"/>
                <a:cs typeface="Calibri"/>
              </a:rPr>
              <a:t> </a:t>
            </a:r>
            <a:r>
              <a:rPr sz="2000" dirty="0">
                <a:solidFill>
                  <a:srgbClr val="FFFFFF"/>
                </a:solidFill>
                <a:latin typeface="Calibri"/>
                <a:cs typeface="Calibri"/>
              </a:rPr>
              <a:t>digital</a:t>
            </a:r>
            <a:r>
              <a:rPr sz="2000" spc="-50" dirty="0">
                <a:solidFill>
                  <a:srgbClr val="FFFFFF"/>
                </a:solidFill>
                <a:latin typeface="Calibri"/>
                <a:cs typeface="Calibri"/>
              </a:rPr>
              <a:t> </a:t>
            </a:r>
            <a:r>
              <a:rPr sz="2000" dirty="0">
                <a:solidFill>
                  <a:srgbClr val="FFFFFF"/>
                </a:solidFill>
                <a:latin typeface="Calibri"/>
                <a:cs typeface="Calibri"/>
              </a:rPr>
              <a:t>dapat</a:t>
            </a:r>
            <a:r>
              <a:rPr sz="2000" spc="-60" dirty="0">
                <a:solidFill>
                  <a:srgbClr val="FFFFFF"/>
                </a:solidFill>
                <a:latin typeface="Calibri"/>
                <a:cs typeface="Calibri"/>
              </a:rPr>
              <a:t> </a:t>
            </a:r>
            <a:r>
              <a:rPr sz="2000" spc="-10" dirty="0">
                <a:solidFill>
                  <a:srgbClr val="FFFFFF"/>
                </a:solidFill>
                <a:latin typeface="Calibri"/>
                <a:cs typeface="Calibri"/>
              </a:rPr>
              <a:t>diperoleh</a:t>
            </a:r>
            <a:r>
              <a:rPr sz="2000" spc="-50" dirty="0">
                <a:solidFill>
                  <a:srgbClr val="FFFFFF"/>
                </a:solidFill>
                <a:latin typeface="Calibri"/>
                <a:cs typeface="Calibri"/>
              </a:rPr>
              <a:t> </a:t>
            </a:r>
            <a:r>
              <a:rPr sz="2000" dirty="0">
                <a:solidFill>
                  <a:srgbClr val="FFFFFF"/>
                </a:solidFill>
                <a:latin typeface="Calibri"/>
                <a:cs typeface="Calibri"/>
              </a:rPr>
              <a:t>dari</a:t>
            </a:r>
            <a:r>
              <a:rPr sz="2000" spc="-60" dirty="0">
                <a:solidFill>
                  <a:srgbClr val="FFFFFF"/>
                </a:solidFill>
                <a:latin typeface="Calibri"/>
                <a:cs typeface="Calibri"/>
              </a:rPr>
              <a:t> </a:t>
            </a:r>
            <a:r>
              <a:rPr sz="2000" dirty="0">
                <a:solidFill>
                  <a:srgbClr val="FFFFFF"/>
                </a:solidFill>
                <a:latin typeface="Calibri"/>
                <a:cs typeface="Calibri"/>
              </a:rPr>
              <a:t>berbagai</a:t>
            </a:r>
            <a:r>
              <a:rPr sz="2000" spc="-55" dirty="0">
                <a:solidFill>
                  <a:srgbClr val="FFFFFF"/>
                </a:solidFill>
                <a:latin typeface="Calibri"/>
                <a:cs typeface="Calibri"/>
              </a:rPr>
              <a:t> </a:t>
            </a:r>
            <a:r>
              <a:rPr sz="2000" spc="-25" dirty="0">
                <a:solidFill>
                  <a:srgbClr val="FFFFFF"/>
                </a:solidFill>
                <a:latin typeface="Calibri"/>
                <a:cs typeface="Calibri"/>
              </a:rPr>
              <a:t>sumber,</a:t>
            </a:r>
            <a:r>
              <a:rPr sz="2000" spc="-55" dirty="0">
                <a:solidFill>
                  <a:srgbClr val="FFFFFF"/>
                </a:solidFill>
                <a:latin typeface="Calibri"/>
                <a:cs typeface="Calibri"/>
              </a:rPr>
              <a:t> </a:t>
            </a:r>
            <a:r>
              <a:rPr sz="2000" dirty="0">
                <a:solidFill>
                  <a:srgbClr val="FFFFFF"/>
                </a:solidFill>
                <a:latin typeface="Calibri"/>
                <a:cs typeface="Calibri"/>
              </a:rPr>
              <a:t>apapun</a:t>
            </a:r>
            <a:r>
              <a:rPr sz="2000" spc="-60" dirty="0">
                <a:solidFill>
                  <a:srgbClr val="FFFFFF"/>
                </a:solidFill>
                <a:latin typeface="Calibri"/>
                <a:cs typeface="Calibri"/>
              </a:rPr>
              <a:t> </a:t>
            </a:r>
            <a:r>
              <a:rPr sz="2000" dirty="0">
                <a:solidFill>
                  <a:srgbClr val="FFFFFF"/>
                </a:solidFill>
                <a:latin typeface="Calibri"/>
                <a:cs typeface="Calibri"/>
              </a:rPr>
              <a:t>jenis</a:t>
            </a:r>
            <a:r>
              <a:rPr sz="2000" spc="-60" dirty="0">
                <a:solidFill>
                  <a:srgbClr val="FFFFFF"/>
                </a:solidFill>
                <a:latin typeface="Calibri"/>
                <a:cs typeface="Calibri"/>
              </a:rPr>
              <a:t> </a:t>
            </a:r>
            <a:r>
              <a:rPr sz="2000" spc="-10" dirty="0">
                <a:solidFill>
                  <a:srgbClr val="FFFFFF"/>
                </a:solidFill>
                <a:latin typeface="Calibri"/>
                <a:cs typeface="Calibri"/>
              </a:rPr>
              <a:t>input </a:t>
            </a:r>
            <a:r>
              <a:rPr sz="2000" dirty="0">
                <a:solidFill>
                  <a:srgbClr val="FFFFFF"/>
                </a:solidFill>
                <a:latin typeface="Calibri"/>
                <a:cs typeface="Calibri"/>
              </a:rPr>
              <a:t>gambar</a:t>
            </a:r>
            <a:r>
              <a:rPr sz="2000" spc="-65" dirty="0">
                <a:solidFill>
                  <a:srgbClr val="FFFFFF"/>
                </a:solidFill>
                <a:latin typeface="Calibri"/>
                <a:cs typeface="Calibri"/>
              </a:rPr>
              <a:t> </a:t>
            </a:r>
            <a:r>
              <a:rPr sz="2000" dirty="0">
                <a:solidFill>
                  <a:srgbClr val="FFFFFF"/>
                </a:solidFill>
                <a:latin typeface="Calibri"/>
                <a:cs typeface="Calibri"/>
              </a:rPr>
              <a:t>digital</a:t>
            </a:r>
            <a:r>
              <a:rPr sz="2000" spc="-45" dirty="0">
                <a:solidFill>
                  <a:srgbClr val="FFFFFF"/>
                </a:solidFill>
                <a:latin typeface="Calibri"/>
                <a:cs typeface="Calibri"/>
              </a:rPr>
              <a:t> </a:t>
            </a:r>
            <a:r>
              <a:rPr sz="2000" dirty="0">
                <a:solidFill>
                  <a:srgbClr val="FFFFFF"/>
                </a:solidFill>
                <a:latin typeface="Calibri"/>
                <a:cs typeface="Calibri"/>
              </a:rPr>
              <a:t>yang</a:t>
            </a:r>
            <a:r>
              <a:rPr sz="2000" spc="-75" dirty="0">
                <a:solidFill>
                  <a:srgbClr val="FFFFFF"/>
                </a:solidFill>
                <a:latin typeface="Calibri"/>
                <a:cs typeface="Calibri"/>
              </a:rPr>
              <a:t> </a:t>
            </a:r>
            <a:r>
              <a:rPr sz="2000" spc="-10" dirty="0">
                <a:solidFill>
                  <a:srgbClr val="FFFFFF"/>
                </a:solidFill>
                <a:latin typeface="Calibri"/>
                <a:cs typeface="Calibri"/>
              </a:rPr>
              <a:t>digunakan</a:t>
            </a:r>
            <a:r>
              <a:rPr sz="2000" spc="-60" dirty="0">
                <a:solidFill>
                  <a:srgbClr val="FFFFFF"/>
                </a:solidFill>
                <a:latin typeface="Calibri"/>
                <a:cs typeface="Calibri"/>
              </a:rPr>
              <a:t> </a:t>
            </a:r>
            <a:r>
              <a:rPr sz="2000" dirty="0">
                <a:solidFill>
                  <a:srgbClr val="FFFF00"/>
                </a:solidFill>
                <a:latin typeface="Calibri"/>
                <a:cs typeface="Calibri"/>
              </a:rPr>
              <a:t>harus</a:t>
            </a:r>
            <a:r>
              <a:rPr sz="2000" spc="-60" dirty="0">
                <a:solidFill>
                  <a:srgbClr val="FFFF00"/>
                </a:solidFill>
                <a:latin typeface="Calibri"/>
                <a:cs typeface="Calibri"/>
              </a:rPr>
              <a:t> </a:t>
            </a:r>
            <a:r>
              <a:rPr sz="2000" dirty="0">
                <a:solidFill>
                  <a:srgbClr val="FFFF00"/>
                </a:solidFill>
                <a:latin typeface="Calibri"/>
                <a:cs typeface="Calibri"/>
              </a:rPr>
              <a:t>selalu</a:t>
            </a:r>
            <a:r>
              <a:rPr sz="2000" spc="-40" dirty="0">
                <a:solidFill>
                  <a:srgbClr val="FFFF00"/>
                </a:solidFill>
                <a:latin typeface="Calibri"/>
                <a:cs typeface="Calibri"/>
              </a:rPr>
              <a:t> </a:t>
            </a:r>
            <a:r>
              <a:rPr sz="2000" spc="-10" dirty="0">
                <a:solidFill>
                  <a:srgbClr val="FFFF00"/>
                </a:solidFill>
                <a:latin typeface="Calibri"/>
                <a:cs typeface="Calibri"/>
              </a:rPr>
              <a:t>dipersiapkan</a:t>
            </a:r>
            <a:r>
              <a:rPr sz="2000" spc="-40" dirty="0">
                <a:solidFill>
                  <a:srgbClr val="FFFF00"/>
                </a:solidFill>
                <a:latin typeface="Calibri"/>
                <a:cs typeface="Calibri"/>
              </a:rPr>
              <a:t> </a:t>
            </a:r>
            <a:r>
              <a:rPr sz="2000" dirty="0">
                <a:solidFill>
                  <a:srgbClr val="FFFF00"/>
                </a:solidFill>
                <a:latin typeface="Calibri"/>
                <a:cs typeface="Calibri"/>
              </a:rPr>
              <a:t>gambar</a:t>
            </a:r>
            <a:r>
              <a:rPr sz="2000" spc="-65" dirty="0">
                <a:solidFill>
                  <a:srgbClr val="FFFF00"/>
                </a:solidFill>
                <a:latin typeface="Calibri"/>
                <a:cs typeface="Calibri"/>
              </a:rPr>
              <a:t> </a:t>
            </a:r>
            <a:r>
              <a:rPr sz="2000" spc="-10" dirty="0">
                <a:solidFill>
                  <a:srgbClr val="FFFF00"/>
                </a:solidFill>
                <a:latin typeface="Calibri"/>
                <a:cs typeface="Calibri"/>
              </a:rPr>
              <a:t>original </a:t>
            </a:r>
            <a:r>
              <a:rPr sz="2000" dirty="0">
                <a:solidFill>
                  <a:srgbClr val="FFFF00"/>
                </a:solidFill>
                <a:latin typeface="Calibri"/>
                <a:cs typeface="Calibri"/>
              </a:rPr>
              <a:t>yang</a:t>
            </a:r>
            <a:r>
              <a:rPr sz="2000" spc="-50" dirty="0">
                <a:solidFill>
                  <a:srgbClr val="FFFF00"/>
                </a:solidFill>
                <a:latin typeface="Calibri"/>
                <a:cs typeface="Calibri"/>
              </a:rPr>
              <a:t> </a:t>
            </a:r>
            <a:r>
              <a:rPr sz="2000" dirty="0">
                <a:solidFill>
                  <a:srgbClr val="FFFF00"/>
                </a:solidFill>
                <a:latin typeface="Calibri"/>
                <a:cs typeface="Calibri"/>
              </a:rPr>
              <a:t>sebaik</a:t>
            </a:r>
            <a:r>
              <a:rPr sz="2000" spc="-30" dirty="0">
                <a:solidFill>
                  <a:srgbClr val="FFFF00"/>
                </a:solidFill>
                <a:latin typeface="Calibri"/>
                <a:cs typeface="Calibri"/>
              </a:rPr>
              <a:t> </a:t>
            </a:r>
            <a:r>
              <a:rPr sz="2000" spc="-10" dirty="0">
                <a:solidFill>
                  <a:srgbClr val="FFFF00"/>
                </a:solidFill>
                <a:latin typeface="Calibri"/>
                <a:cs typeface="Calibri"/>
              </a:rPr>
              <a:t>mungkin.</a:t>
            </a:r>
            <a:endParaRPr sz="2000">
              <a:latin typeface="Calibri"/>
              <a:cs typeface="Calibri"/>
            </a:endParaRPr>
          </a:p>
          <a:p>
            <a:pPr marL="12700" marR="5080" algn="just">
              <a:lnSpc>
                <a:spcPct val="100000"/>
              </a:lnSpc>
            </a:pPr>
            <a:r>
              <a:rPr sz="2000" dirty="0">
                <a:solidFill>
                  <a:srgbClr val="FFFFFF"/>
                </a:solidFill>
                <a:latin typeface="Calibri"/>
                <a:cs typeface="Calibri"/>
              </a:rPr>
              <a:t>Ada</a:t>
            </a:r>
            <a:r>
              <a:rPr sz="2000" spc="-55" dirty="0">
                <a:solidFill>
                  <a:srgbClr val="FFFFFF"/>
                </a:solidFill>
                <a:latin typeface="Calibri"/>
                <a:cs typeface="Calibri"/>
              </a:rPr>
              <a:t> </a:t>
            </a:r>
            <a:r>
              <a:rPr sz="2000" dirty="0">
                <a:solidFill>
                  <a:srgbClr val="FFFFFF"/>
                </a:solidFill>
                <a:latin typeface="Calibri"/>
                <a:cs typeface="Calibri"/>
              </a:rPr>
              <a:t>istilah</a:t>
            </a:r>
            <a:r>
              <a:rPr sz="2000" spc="-40" dirty="0">
                <a:solidFill>
                  <a:srgbClr val="FFFFFF"/>
                </a:solidFill>
                <a:latin typeface="Calibri"/>
                <a:cs typeface="Calibri"/>
              </a:rPr>
              <a:t> </a:t>
            </a:r>
            <a:r>
              <a:rPr sz="2000" dirty="0">
                <a:solidFill>
                  <a:srgbClr val="FFFFFF"/>
                </a:solidFill>
                <a:latin typeface="Calibri"/>
                <a:cs typeface="Calibri"/>
              </a:rPr>
              <a:t>GIGO</a:t>
            </a:r>
            <a:r>
              <a:rPr sz="2000" spc="-60" dirty="0">
                <a:solidFill>
                  <a:srgbClr val="FFFFFF"/>
                </a:solidFill>
                <a:latin typeface="Calibri"/>
                <a:cs typeface="Calibri"/>
              </a:rPr>
              <a:t> </a:t>
            </a:r>
            <a:r>
              <a:rPr sz="2000" dirty="0">
                <a:solidFill>
                  <a:srgbClr val="FFFFFF"/>
                </a:solidFill>
                <a:latin typeface="Calibri"/>
                <a:cs typeface="Calibri"/>
              </a:rPr>
              <a:t>(Garbage</a:t>
            </a:r>
            <a:r>
              <a:rPr sz="2000" spc="-45" dirty="0">
                <a:solidFill>
                  <a:srgbClr val="FFFFFF"/>
                </a:solidFill>
                <a:latin typeface="Calibri"/>
                <a:cs typeface="Calibri"/>
              </a:rPr>
              <a:t> </a:t>
            </a:r>
            <a:r>
              <a:rPr sz="2000" dirty="0">
                <a:solidFill>
                  <a:srgbClr val="FFFFFF"/>
                </a:solidFill>
                <a:latin typeface="Calibri"/>
                <a:cs typeface="Calibri"/>
              </a:rPr>
              <a:t>In</a:t>
            </a:r>
            <a:r>
              <a:rPr sz="2000" spc="-65" dirty="0">
                <a:solidFill>
                  <a:srgbClr val="FFFFFF"/>
                </a:solidFill>
                <a:latin typeface="Calibri"/>
                <a:cs typeface="Calibri"/>
              </a:rPr>
              <a:t> </a:t>
            </a:r>
            <a:r>
              <a:rPr sz="2000" dirty="0">
                <a:solidFill>
                  <a:srgbClr val="FFFFFF"/>
                </a:solidFill>
                <a:latin typeface="Calibri"/>
                <a:cs typeface="Calibri"/>
              </a:rPr>
              <a:t>Garbage</a:t>
            </a:r>
            <a:r>
              <a:rPr sz="2000" spc="-60" dirty="0">
                <a:solidFill>
                  <a:srgbClr val="FFFFFF"/>
                </a:solidFill>
                <a:latin typeface="Calibri"/>
                <a:cs typeface="Calibri"/>
              </a:rPr>
              <a:t> </a:t>
            </a:r>
            <a:r>
              <a:rPr sz="2000" dirty="0">
                <a:solidFill>
                  <a:srgbClr val="FFFFFF"/>
                </a:solidFill>
                <a:latin typeface="Calibri"/>
                <a:cs typeface="Calibri"/>
              </a:rPr>
              <a:t>Out)</a:t>
            </a:r>
            <a:r>
              <a:rPr sz="2000" spc="-45" dirty="0">
                <a:solidFill>
                  <a:srgbClr val="FFFFFF"/>
                </a:solidFill>
                <a:latin typeface="Calibri"/>
                <a:cs typeface="Calibri"/>
              </a:rPr>
              <a:t> </a:t>
            </a:r>
            <a:r>
              <a:rPr sz="2000" dirty="0">
                <a:solidFill>
                  <a:srgbClr val="FFFFFF"/>
                </a:solidFill>
                <a:latin typeface="Calibri"/>
                <a:cs typeface="Calibri"/>
              </a:rPr>
              <a:t>bila</a:t>
            </a:r>
            <a:r>
              <a:rPr sz="2000" spc="-50" dirty="0">
                <a:solidFill>
                  <a:srgbClr val="FFFFFF"/>
                </a:solidFill>
                <a:latin typeface="Calibri"/>
                <a:cs typeface="Calibri"/>
              </a:rPr>
              <a:t> </a:t>
            </a:r>
            <a:r>
              <a:rPr sz="2000" dirty="0">
                <a:solidFill>
                  <a:srgbClr val="FFFFFF"/>
                </a:solidFill>
                <a:latin typeface="Calibri"/>
                <a:cs typeface="Calibri"/>
              </a:rPr>
              <a:t>gambar</a:t>
            </a:r>
            <a:r>
              <a:rPr sz="2000" spc="-55" dirty="0">
                <a:solidFill>
                  <a:srgbClr val="FFFFFF"/>
                </a:solidFill>
                <a:latin typeface="Calibri"/>
                <a:cs typeface="Calibri"/>
              </a:rPr>
              <a:t> </a:t>
            </a:r>
            <a:r>
              <a:rPr sz="2000" dirty="0">
                <a:solidFill>
                  <a:srgbClr val="FFFFFF"/>
                </a:solidFill>
                <a:latin typeface="Calibri"/>
                <a:cs typeface="Calibri"/>
              </a:rPr>
              <a:t>aslinya</a:t>
            </a:r>
            <a:r>
              <a:rPr sz="2000" spc="-45" dirty="0">
                <a:solidFill>
                  <a:srgbClr val="FFFFFF"/>
                </a:solidFill>
                <a:latin typeface="Calibri"/>
                <a:cs typeface="Calibri"/>
              </a:rPr>
              <a:t> </a:t>
            </a:r>
            <a:r>
              <a:rPr sz="2000" dirty="0">
                <a:solidFill>
                  <a:srgbClr val="FFFFFF"/>
                </a:solidFill>
                <a:latin typeface="Calibri"/>
                <a:cs typeface="Calibri"/>
              </a:rPr>
              <a:t>tidak</a:t>
            </a:r>
            <a:r>
              <a:rPr sz="2000" spc="-50" dirty="0">
                <a:solidFill>
                  <a:srgbClr val="FFFFFF"/>
                </a:solidFill>
                <a:latin typeface="Calibri"/>
                <a:cs typeface="Calibri"/>
              </a:rPr>
              <a:t> </a:t>
            </a:r>
            <a:r>
              <a:rPr sz="2000" spc="-10" dirty="0">
                <a:solidFill>
                  <a:srgbClr val="FFFFFF"/>
                </a:solidFill>
                <a:latin typeface="Calibri"/>
                <a:cs typeface="Calibri"/>
              </a:rPr>
              <a:t>baik, </a:t>
            </a:r>
            <a:r>
              <a:rPr sz="2000" dirty="0">
                <a:solidFill>
                  <a:srgbClr val="FFFFFF"/>
                </a:solidFill>
                <a:latin typeface="Calibri"/>
                <a:cs typeface="Calibri"/>
              </a:rPr>
              <a:t>maka</a:t>
            </a:r>
            <a:r>
              <a:rPr sz="2000" spc="-55" dirty="0">
                <a:solidFill>
                  <a:srgbClr val="FFFFFF"/>
                </a:solidFill>
                <a:latin typeface="Calibri"/>
                <a:cs typeface="Calibri"/>
              </a:rPr>
              <a:t> </a:t>
            </a:r>
            <a:r>
              <a:rPr sz="2000" dirty="0">
                <a:solidFill>
                  <a:srgbClr val="FFFFFF"/>
                </a:solidFill>
                <a:latin typeface="Calibri"/>
                <a:cs typeface="Calibri"/>
              </a:rPr>
              <a:t>hasil</a:t>
            </a:r>
            <a:r>
              <a:rPr sz="2000" spc="-50" dirty="0">
                <a:solidFill>
                  <a:srgbClr val="FFFFFF"/>
                </a:solidFill>
                <a:latin typeface="Calibri"/>
                <a:cs typeface="Calibri"/>
              </a:rPr>
              <a:t> </a:t>
            </a:r>
            <a:r>
              <a:rPr sz="2000" spc="-10" dirty="0">
                <a:solidFill>
                  <a:srgbClr val="FFFFFF"/>
                </a:solidFill>
                <a:latin typeface="Calibri"/>
                <a:cs typeface="Calibri"/>
              </a:rPr>
              <a:t>cetakan</a:t>
            </a:r>
            <a:r>
              <a:rPr sz="2000" spc="-45" dirty="0">
                <a:solidFill>
                  <a:srgbClr val="FFFFFF"/>
                </a:solidFill>
                <a:latin typeface="Calibri"/>
                <a:cs typeface="Calibri"/>
              </a:rPr>
              <a:t> </a:t>
            </a:r>
            <a:r>
              <a:rPr sz="2000" dirty="0">
                <a:solidFill>
                  <a:srgbClr val="FFFFFF"/>
                </a:solidFill>
                <a:latin typeface="Calibri"/>
                <a:cs typeface="Calibri"/>
              </a:rPr>
              <a:t>akan</a:t>
            </a:r>
            <a:r>
              <a:rPr sz="2000" spc="-60" dirty="0">
                <a:solidFill>
                  <a:srgbClr val="FFFFFF"/>
                </a:solidFill>
                <a:latin typeface="Calibri"/>
                <a:cs typeface="Calibri"/>
              </a:rPr>
              <a:t> </a:t>
            </a:r>
            <a:r>
              <a:rPr sz="2000" dirty="0">
                <a:solidFill>
                  <a:srgbClr val="FFFFFF"/>
                </a:solidFill>
                <a:latin typeface="Calibri"/>
                <a:cs typeface="Calibri"/>
              </a:rPr>
              <a:t>tidak</a:t>
            </a:r>
            <a:r>
              <a:rPr sz="2000" spc="-60" dirty="0">
                <a:solidFill>
                  <a:srgbClr val="FFFFFF"/>
                </a:solidFill>
                <a:latin typeface="Calibri"/>
                <a:cs typeface="Calibri"/>
              </a:rPr>
              <a:t> </a:t>
            </a:r>
            <a:r>
              <a:rPr sz="2000" dirty="0">
                <a:solidFill>
                  <a:srgbClr val="FFFFFF"/>
                </a:solidFill>
                <a:latin typeface="Calibri"/>
                <a:cs typeface="Calibri"/>
              </a:rPr>
              <a:t>jauh</a:t>
            </a:r>
            <a:r>
              <a:rPr sz="2000" spc="-65" dirty="0">
                <a:solidFill>
                  <a:srgbClr val="FFFFFF"/>
                </a:solidFill>
                <a:latin typeface="Calibri"/>
                <a:cs typeface="Calibri"/>
              </a:rPr>
              <a:t> </a:t>
            </a:r>
            <a:r>
              <a:rPr sz="2000" dirty="0">
                <a:solidFill>
                  <a:srgbClr val="FFFFFF"/>
                </a:solidFill>
                <a:latin typeface="Calibri"/>
                <a:cs typeface="Calibri"/>
              </a:rPr>
              <a:t>dari</a:t>
            </a:r>
            <a:r>
              <a:rPr sz="2000" spc="-60" dirty="0">
                <a:solidFill>
                  <a:srgbClr val="FFFFFF"/>
                </a:solidFill>
                <a:latin typeface="Calibri"/>
                <a:cs typeface="Calibri"/>
              </a:rPr>
              <a:t> </a:t>
            </a:r>
            <a:r>
              <a:rPr sz="2000" dirty="0">
                <a:solidFill>
                  <a:srgbClr val="FFFFFF"/>
                </a:solidFill>
                <a:latin typeface="Calibri"/>
                <a:cs typeface="Calibri"/>
              </a:rPr>
              <a:t>aslinya,</a:t>
            </a:r>
            <a:r>
              <a:rPr sz="2000" spc="-55" dirty="0">
                <a:solidFill>
                  <a:srgbClr val="FFFFFF"/>
                </a:solidFill>
                <a:latin typeface="Calibri"/>
                <a:cs typeface="Calibri"/>
              </a:rPr>
              <a:t> </a:t>
            </a:r>
            <a:r>
              <a:rPr sz="2000" dirty="0">
                <a:solidFill>
                  <a:srgbClr val="FFFFFF"/>
                </a:solidFill>
                <a:latin typeface="Calibri"/>
                <a:cs typeface="Calibri"/>
              </a:rPr>
              <a:t>artinya</a:t>
            </a:r>
            <a:r>
              <a:rPr sz="2000" spc="-55" dirty="0">
                <a:solidFill>
                  <a:srgbClr val="FFFFFF"/>
                </a:solidFill>
                <a:latin typeface="Calibri"/>
                <a:cs typeface="Calibri"/>
              </a:rPr>
              <a:t> </a:t>
            </a:r>
            <a:r>
              <a:rPr sz="2000" dirty="0">
                <a:solidFill>
                  <a:srgbClr val="FFFFFF"/>
                </a:solidFill>
                <a:latin typeface="Calibri"/>
                <a:cs typeface="Calibri"/>
              </a:rPr>
              <a:t>tidak</a:t>
            </a:r>
            <a:r>
              <a:rPr sz="2000" spc="-55" dirty="0">
                <a:solidFill>
                  <a:srgbClr val="FFFFFF"/>
                </a:solidFill>
                <a:latin typeface="Calibri"/>
                <a:cs typeface="Calibri"/>
              </a:rPr>
              <a:t> </a:t>
            </a:r>
            <a:r>
              <a:rPr sz="2000" dirty="0">
                <a:solidFill>
                  <a:srgbClr val="FFFFFF"/>
                </a:solidFill>
                <a:latin typeface="Calibri"/>
                <a:cs typeface="Calibri"/>
              </a:rPr>
              <a:t>baik</a:t>
            </a:r>
            <a:r>
              <a:rPr sz="2000" spc="-55" dirty="0">
                <a:solidFill>
                  <a:srgbClr val="FFFFFF"/>
                </a:solidFill>
                <a:latin typeface="Calibri"/>
                <a:cs typeface="Calibri"/>
              </a:rPr>
              <a:t> </a:t>
            </a:r>
            <a:r>
              <a:rPr sz="2000" spc="-10" dirty="0">
                <a:solidFill>
                  <a:srgbClr val="FFFFFF"/>
                </a:solidFill>
                <a:latin typeface="Calibri"/>
                <a:cs typeface="Calibri"/>
              </a:rPr>
              <a:t>juga.</a:t>
            </a:r>
            <a:endParaRPr sz="2000">
              <a:latin typeface="Calibri"/>
              <a:cs typeface="Calibri"/>
            </a:endParaRPr>
          </a:p>
          <a:p>
            <a:pPr marL="12700">
              <a:lnSpc>
                <a:spcPct val="100000"/>
              </a:lnSpc>
              <a:spcBef>
                <a:spcPts val="2400"/>
              </a:spcBef>
            </a:pPr>
            <a:r>
              <a:rPr sz="2000" dirty="0">
                <a:solidFill>
                  <a:srgbClr val="FFFFFF"/>
                </a:solidFill>
                <a:latin typeface="Calibri"/>
                <a:cs typeface="Calibri"/>
              </a:rPr>
              <a:t>Ada</a:t>
            </a:r>
            <a:r>
              <a:rPr sz="2000" spc="-50" dirty="0">
                <a:solidFill>
                  <a:srgbClr val="FFFFFF"/>
                </a:solidFill>
                <a:latin typeface="Calibri"/>
                <a:cs typeface="Calibri"/>
              </a:rPr>
              <a:t> </a:t>
            </a:r>
            <a:r>
              <a:rPr sz="2000" dirty="0">
                <a:solidFill>
                  <a:srgbClr val="FFFFFF"/>
                </a:solidFill>
                <a:latin typeface="Calibri"/>
                <a:cs typeface="Calibri"/>
              </a:rPr>
              <a:t>2</a:t>
            </a:r>
            <a:r>
              <a:rPr sz="2000" spc="-50" dirty="0">
                <a:solidFill>
                  <a:srgbClr val="FFFFFF"/>
                </a:solidFill>
                <a:latin typeface="Calibri"/>
                <a:cs typeface="Calibri"/>
              </a:rPr>
              <a:t> </a:t>
            </a:r>
            <a:r>
              <a:rPr sz="2000" dirty="0">
                <a:solidFill>
                  <a:srgbClr val="FFFFFF"/>
                </a:solidFill>
                <a:latin typeface="Calibri"/>
                <a:cs typeface="Calibri"/>
              </a:rPr>
              <a:t>macam</a:t>
            </a:r>
            <a:r>
              <a:rPr sz="2000" spc="-40" dirty="0">
                <a:solidFill>
                  <a:srgbClr val="FFFFFF"/>
                </a:solidFill>
                <a:latin typeface="Calibri"/>
                <a:cs typeface="Calibri"/>
              </a:rPr>
              <a:t> </a:t>
            </a:r>
            <a:r>
              <a:rPr sz="2000" dirty="0">
                <a:solidFill>
                  <a:srgbClr val="FFFFFF"/>
                </a:solidFill>
                <a:latin typeface="Calibri"/>
                <a:cs typeface="Calibri"/>
              </a:rPr>
              <a:t>Gambar</a:t>
            </a:r>
            <a:r>
              <a:rPr sz="2000" spc="-35" dirty="0">
                <a:solidFill>
                  <a:srgbClr val="FFFFFF"/>
                </a:solidFill>
                <a:latin typeface="Calibri"/>
                <a:cs typeface="Calibri"/>
              </a:rPr>
              <a:t> </a:t>
            </a:r>
            <a:r>
              <a:rPr sz="2000" dirty="0">
                <a:solidFill>
                  <a:srgbClr val="FFFFFF"/>
                </a:solidFill>
                <a:latin typeface="Calibri"/>
                <a:cs typeface="Calibri"/>
              </a:rPr>
              <a:t>Digital,</a:t>
            </a:r>
            <a:r>
              <a:rPr sz="2000" spc="-50" dirty="0">
                <a:solidFill>
                  <a:srgbClr val="FFFFFF"/>
                </a:solidFill>
                <a:latin typeface="Calibri"/>
                <a:cs typeface="Calibri"/>
              </a:rPr>
              <a:t> </a:t>
            </a:r>
            <a:r>
              <a:rPr sz="2000" dirty="0">
                <a:solidFill>
                  <a:srgbClr val="FFFFFF"/>
                </a:solidFill>
                <a:latin typeface="Calibri"/>
                <a:cs typeface="Calibri"/>
              </a:rPr>
              <a:t>yaitu</a:t>
            </a:r>
            <a:r>
              <a:rPr sz="2000" spc="-55" dirty="0">
                <a:solidFill>
                  <a:srgbClr val="FFFFFF"/>
                </a:solidFill>
                <a:latin typeface="Calibri"/>
                <a:cs typeface="Calibri"/>
              </a:rPr>
              <a:t> </a:t>
            </a:r>
            <a:r>
              <a:rPr sz="2000" dirty="0">
                <a:solidFill>
                  <a:srgbClr val="FFFFFF"/>
                </a:solidFill>
                <a:latin typeface="Calibri"/>
                <a:cs typeface="Calibri"/>
              </a:rPr>
              <a:t>Bitmap</a:t>
            </a:r>
            <a:r>
              <a:rPr sz="2000" spc="-35" dirty="0">
                <a:solidFill>
                  <a:srgbClr val="FFFFFF"/>
                </a:solidFill>
                <a:latin typeface="Calibri"/>
                <a:cs typeface="Calibri"/>
              </a:rPr>
              <a:t> </a:t>
            </a:r>
            <a:r>
              <a:rPr sz="2000" dirty="0">
                <a:solidFill>
                  <a:srgbClr val="FFFFFF"/>
                </a:solidFill>
                <a:latin typeface="Calibri"/>
                <a:cs typeface="Calibri"/>
              </a:rPr>
              <a:t>dan</a:t>
            </a:r>
            <a:r>
              <a:rPr sz="2000" spc="-50" dirty="0">
                <a:solidFill>
                  <a:srgbClr val="FFFFFF"/>
                </a:solidFill>
                <a:latin typeface="Calibri"/>
                <a:cs typeface="Calibri"/>
              </a:rPr>
              <a:t> </a:t>
            </a:r>
            <a:r>
              <a:rPr sz="2000" spc="-10" dirty="0">
                <a:solidFill>
                  <a:srgbClr val="FFFFFF"/>
                </a:solidFill>
                <a:latin typeface="Calibri"/>
                <a:cs typeface="Calibri"/>
              </a:rPr>
              <a:t>Vektor.</a:t>
            </a:r>
            <a:endParaRPr sz="2000">
              <a:latin typeface="Calibri"/>
              <a:cs typeface="Calibri"/>
            </a:endParaRPr>
          </a:p>
          <a:p>
            <a:pPr marL="12700" marR="908050">
              <a:lnSpc>
                <a:spcPct val="100000"/>
              </a:lnSpc>
            </a:pPr>
            <a:r>
              <a:rPr sz="2000" dirty="0">
                <a:solidFill>
                  <a:srgbClr val="FFFF00"/>
                </a:solidFill>
                <a:latin typeface="Calibri"/>
                <a:cs typeface="Calibri"/>
              </a:rPr>
              <a:t>Gambar</a:t>
            </a:r>
            <a:r>
              <a:rPr sz="2000" spc="-55" dirty="0">
                <a:solidFill>
                  <a:srgbClr val="FFFF00"/>
                </a:solidFill>
                <a:latin typeface="Calibri"/>
                <a:cs typeface="Calibri"/>
              </a:rPr>
              <a:t> </a:t>
            </a:r>
            <a:r>
              <a:rPr sz="2000" spc="-10" dirty="0">
                <a:solidFill>
                  <a:srgbClr val="FFFF00"/>
                </a:solidFill>
                <a:latin typeface="Calibri"/>
                <a:cs typeface="Calibri"/>
              </a:rPr>
              <a:t>Vector</a:t>
            </a:r>
            <a:r>
              <a:rPr sz="2000" spc="-65" dirty="0">
                <a:solidFill>
                  <a:srgbClr val="FFFF00"/>
                </a:solidFill>
                <a:latin typeface="Calibri"/>
                <a:cs typeface="Calibri"/>
              </a:rPr>
              <a:t> </a:t>
            </a:r>
            <a:r>
              <a:rPr sz="2000" dirty="0">
                <a:solidFill>
                  <a:srgbClr val="FFFFFF"/>
                </a:solidFill>
                <a:latin typeface="Calibri"/>
                <a:cs typeface="Calibri"/>
              </a:rPr>
              <a:t>dapat</a:t>
            </a:r>
            <a:r>
              <a:rPr sz="2000" spc="-65" dirty="0">
                <a:solidFill>
                  <a:srgbClr val="FFFFFF"/>
                </a:solidFill>
                <a:latin typeface="Calibri"/>
                <a:cs typeface="Calibri"/>
              </a:rPr>
              <a:t> </a:t>
            </a:r>
            <a:r>
              <a:rPr sz="2000" dirty="0">
                <a:solidFill>
                  <a:srgbClr val="FFFFFF"/>
                </a:solidFill>
                <a:latin typeface="Calibri"/>
                <a:cs typeface="Calibri"/>
              </a:rPr>
              <a:t>dibuat</a:t>
            </a:r>
            <a:r>
              <a:rPr sz="2000" spc="-55" dirty="0">
                <a:solidFill>
                  <a:srgbClr val="FFFFFF"/>
                </a:solidFill>
                <a:latin typeface="Calibri"/>
                <a:cs typeface="Calibri"/>
              </a:rPr>
              <a:t> </a:t>
            </a:r>
            <a:r>
              <a:rPr sz="2000" dirty="0">
                <a:solidFill>
                  <a:srgbClr val="FFFFFF"/>
                </a:solidFill>
                <a:latin typeface="Calibri"/>
                <a:cs typeface="Calibri"/>
              </a:rPr>
              <a:t>sendiri</a:t>
            </a:r>
            <a:r>
              <a:rPr sz="2000" spc="-50" dirty="0">
                <a:solidFill>
                  <a:srgbClr val="FFFFFF"/>
                </a:solidFill>
                <a:latin typeface="Calibri"/>
                <a:cs typeface="Calibri"/>
              </a:rPr>
              <a:t> </a:t>
            </a:r>
            <a:r>
              <a:rPr sz="2000" dirty="0">
                <a:solidFill>
                  <a:srgbClr val="FFFFFF"/>
                </a:solidFill>
                <a:latin typeface="Calibri"/>
                <a:cs typeface="Calibri"/>
              </a:rPr>
              <a:t>atau</a:t>
            </a:r>
            <a:r>
              <a:rPr sz="2000" spc="-70" dirty="0">
                <a:solidFill>
                  <a:srgbClr val="FFFFFF"/>
                </a:solidFill>
                <a:latin typeface="Calibri"/>
                <a:cs typeface="Calibri"/>
              </a:rPr>
              <a:t> </a:t>
            </a:r>
            <a:r>
              <a:rPr sz="2000" spc="-10" dirty="0">
                <a:solidFill>
                  <a:srgbClr val="FFFFFF"/>
                </a:solidFill>
                <a:latin typeface="Calibri"/>
                <a:cs typeface="Calibri"/>
              </a:rPr>
              <a:t>mengambil</a:t>
            </a:r>
            <a:r>
              <a:rPr sz="2000" spc="-50" dirty="0">
                <a:solidFill>
                  <a:srgbClr val="FFFFFF"/>
                </a:solidFill>
                <a:latin typeface="Calibri"/>
                <a:cs typeface="Calibri"/>
              </a:rPr>
              <a:t> </a:t>
            </a:r>
            <a:r>
              <a:rPr sz="2000" dirty="0">
                <a:solidFill>
                  <a:srgbClr val="FFFFFF"/>
                </a:solidFill>
                <a:latin typeface="Calibri"/>
                <a:cs typeface="Calibri"/>
              </a:rPr>
              <a:t>dari</a:t>
            </a:r>
            <a:r>
              <a:rPr sz="2000" spc="-65" dirty="0">
                <a:solidFill>
                  <a:srgbClr val="FFFFFF"/>
                </a:solidFill>
                <a:latin typeface="Calibri"/>
                <a:cs typeface="Calibri"/>
              </a:rPr>
              <a:t> </a:t>
            </a:r>
            <a:r>
              <a:rPr sz="2000" dirty="0">
                <a:solidFill>
                  <a:srgbClr val="FFFFFF"/>
                </a:solidFill>
                <a:latin typeface="Calibri"/>
                <a:cs typeface="Calibri"/>
              </a:rPr>
              <a:t>clip</a:t>
            </a:r>
            <a:r>
              <a:rPr sz="2000" spc="-50" dirty="0">
                <a:solidFill>
                  <a:srgbClr val="FFFFFF"/>
                </a:solidFill>
                <a:latin typeface="Calibri"/>
                <a:cs typeface="Calibri"/>
              </a:rPr>
              <a:t> </a:t>
            </a:r>
            <a:r>
              <a:rPr sz="2000" spc="-25" dirty="0">
                <a:solidFill>
                  <a:srgbClr val="FFFFFF"/>
                </a:solidFill>
                <a:latin typeface="Calibri"/>
                <a:cs typeface="Calibri"/>
              </a:rPr>
              <a:t>art </a:t>
            </a:r>
            <a:r>
              <a:rPr sz="2000" dirty="0">
                <a:solidFill>
                  <a:srgbClr val="FFFF00"/>
                </a:solidFill>
                <a:latin typeface="Calibri"/>
                <a:cs typeface="Calibri"/>
              </a:rPr>
              <a:t>Gambar</a:t>
            </a:r>
            <a:r>
              <a:rPr sz="2000" spc="-45" dirty="0">
                <a:solidFill>
                  <a:srgbClr val="FFFF00"/>
                </a:solidFill>
                <a:latin typeface="Calibri"/>
                <a:cs typeface="Calibri"/>
              </a:rPr>
              <a:t> </a:t>
            </a:r>
            <a:r>
              <a:rPr sz="2000" dirty="0">
                <a:solidFill>
                  <a:srgbClr val="FFFF00"/>
                </a:solidFill>
                <a:latin typeface="Calibri"/>
                <a:cs typeface="Calibri"/>
              </a:rPr>
              <a:t>Bitmap</a:t>
            </a:r>
            <a:r>
              <a:rPr sz="2000" spc="-45" dirty="0">
                <a:solidFill>
                  <a:srgbClr val="FFFF00"/>
                </a:solidFill>
                <a:latin typeface="Calibri"/>
                <a:cs typeface="Calibri"/>
              </a:rPr>
              <a:t> </a:t>
            </a:r>
            <a:r>
              <a:rPr sz="2000" dirty="0">
                <a:solidFill>
                  <a:srgbClr val="FFFFFF"/>
                </a:solidFill>
                <a:latin typeface="Calibri"/>
                <a:cs typeface="Calibri"/>
              </a:rPr>
              <a:t>dapat</a:t>
            </a:r>
            <a:r>
              <a:rPr sz="2000" spc="-50" dirty="0">
                <a:solidFill>
                  <a:srgbClr val="FFFFFF"/>
                </a:solidFill>
                <a:latin typeface="Calibri"/>
                <a:cs typeface="Calibri"/>
              </a:rPr>
              <a:t> </a:t>
            </a:r>
            <a:r>
              <a:rPr sz="2000" spc="-10" dirty="0">
                <a:solidFill>
                  <a:srgbClr val="FFFFFF"/>
                </a:solidFill>
                <a:latin typeface="Calibri"/>
                <a:cs typeface="Calibri"/>
              </a:rPr>
              <a:t>diperoleh</a:t>
            </a:r>
            <a:r>
              <a:rPr sz="2000" spc="-40" dirty="0">
                <a:solidFill>
                  <a:srgbClr val="FFFFFF"/>
                </a:solidFill>
                <a:latin typeface="Calibri"/>
                <a:cs typeface="Calibri"/>
              </a:rPr>
              <a:t> </a:t>
            </a:r>
            <a:r>
              <a:rPr sz="2000" spc="-10" dirty="0">
                <a:solidFill>
                  <a:srgbClr val="FFFFFF"/>
                </a:solidFill>
                <a:latin typeface="Calibri"/>
                <a:cs typeface="Calibri"/>
              </a:rPr>
              <a:t>dari;</a:t>
            </a:r>
            <a:endParaRPr sz="2000">
              <a:latin typeface="Calibri"/>
              <a:cs typeface="Calibri"/>
            </a:endParaRPr>
          </a:p>
          <a:p>
            <a:pPr marL="243840" indent="-231140">
              <a:lnSpc>
                <a:spcPct val="100000"/>
              </a:lnSpc>
              <a:buFont typeface="Arial MT"/>
              <a:buChar char="•"/>
              <a:tabLst>
                <a:tab pos="243840" algn="l"/>
              </a:tabLst>
            </a:pPr>
            <a:r>
              <a:rPr sz="2000" spc="-10" dirty="0">
                <a:solidFill>
                  <a:srgbClr val="FFFFFF"/>
                </a:solidFill>
                <a:latin typeface="Calibri"/>
                <a:cs typeface="Calibri"/>
              </a:rPr>
              <a:t>Kamera</a:t>
            </a:r>
            <a:r>
              <a:rPr sz="2000" spc="-60" dirty="0">
                <a:solidFill>
                  <a:srgbClr val="FFFFFF"/>
                </a:solidFill>
                <a:latin typeface="Calibri"/>
                <a:cs typeface="Calibri"/>
              </a:rPr>
              <a:t> </a:t>
            </a:r>
            <a:r>
              <a:rPr sz="2000" spc="-10" dirty="0">
                <a:solidFill>
                  <a:srgbClr val="FFFFFF"/>
                </a:solidFill>
                <a:latin typeface="Calibri"/>
                <a:cs typeface="Calibri"/>
              </a:rPr>
              <a:t>Digital</a:t>
            </a:r>
            <a:endParaRPr sz="2000">
              <a:latin typeface="Calibri"/>
              <a:cs typeface="Calibri"/>
            </a:endParaRPr>
          </a:p>
          <a:p>
            <a:pPr marL="243840" indent="-231140">
              <a:lnSpc>
                <a:spcPct val="100000"/>
              </a:lnSpc>
              <a:buFont typeface="Arial MT"/>
              <a:buChar char="•"/>
              <a:tabLst>
                <a:tab pos="243840" algn="l"/>
              </a:tabLst>
            </a:pPr>
            <a:r>
              <a:rPr sz="2000" spc="-10" dirty="0">
                <a:solidFill>
                  <a:srgbClr val="FFFFFF"/>
                </a:solidFill>
                <a:latin typeface="Calibri"/>
                <a:cs typeface="Calibri"/>
              </a:rPr>
              <a:t>Scanner</a:t>
            </a:r>
            <a:endParaRPr sz="2000">
              <a:latin typeface="Calibri"/>
              <a:cs typeface="Calibri"/>
            </a:endParaRPr>
          </a:p>
          <a:p>
            <a:pPr marL="243840" indent="-231140">
              <a:lnSpc>
                <a:spcPct val="100000"/>
              </a:lnSpc>
              <a:buFont typeface="Arial MT"/>
              <a:buChar char="•"/>
              <a:tabLst>
                <a:tab pos="243840" algn="l"/>
              </a:tabLst>
            </a:pPr>
            <a:r>
              <a:rPr sz="2000" dirty="0">
                <a:solidFill>
                  <a:srgbClr val="FFFFFF"/>
                </a:solidFill>
                <a:latin typeface="Calibri"/>
                <a:cs typeface="Calibri"/>
              </a:rPr>
              <a:t>Clip</a:t>
            </a:r>
            <a:r>
              <a:rPr sz="2000" spc="-55" dirty="0">
                <a:solidFill>
                  <a:srgbClr val="FFFFFF"/>
                </a:solidFill>
                <a:latin typeface="Calibri"/>
                <a:cs typeface="Calibri"/>
              </a:rPr>
              <a:t> </a:t>
            </a:r>
            <a:r>
              <a:rPr sz="2000" spc="-25" dirty="0">
                <a:solidFill>
                  <a:srgbClr val="FFFFFF"/>
                </a:solidFill>
                <a:latin typeface="Calibri"/>
                <a:cs typeface="Calibri"/>
              </a:rPr>
              <a:t>Art</a:t>
            </a:r>
            <a:endParaRPr sz="2000">
              <a:latin typeface="Calibri"/>
              <a:cs typeface="Calibri"/>
            </a:endParaRPr>
          </a:p>
          <a:p>
            <a:pPr marL="243840" indent="-231140">
              <a:lnSpc>
                <a:spcPct val="100000"/>
              </a:lnSpc>
              <a:buFont typeface="Arial MT"/>
              <a:buChar char="•"/>
              <a:tabLst>
                <a:tab pos="243840" algn="l"/>
              </a:tabLst>
            </a:pPr>
            <a:r>
              <a:rPr sz="2000" spc="-10" dirty="0">
                <a:solidFill>
                  <a:srgbClr val="FFFFFF"/>
                </a:solidFill>
                <a:latin typeface="Calibri"/>
                <a:cs typeface="Calibri"/>
              </a:rPr>
              <a:t>Internet</a:t>
            </a:r>
            <a:endParaRPr sz="2000">
              <a:latin typeface="Calibri"/>
              <a:cs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539" y="1541018"/>
            <a:ext cx="7797800" cy="4597400"/>
          </a:xfrm>
          <a:prstGeom prst="rect">
            <a:avLst/>
          </a:prstGeom>
        </p:spPr>
        <p:txBody>
          <a:bodyPr vert="horz" wrap="square" lIns="0" tIns="12065" rIns="0" bIns="0" rtlCol="0">
            <a:spAutoFit/>
          </a:bodyPr>
          <a:lstStyle/>
          <a:p>
            <a:pPr marL="243840" indent="-231140">
              <a:lnSpc>
                <a:spcPct val="100000"/>
              </a:lnSpc>
              <a:spcBef>
                <a:spcPts val="95"/>
              </a:spcBef>
              <a:buFont typeface="Arial MT"/>
              <a:buChar char="•"/>
              <a:tabLst>
                <a:tab pos="243840" algn="l"/>
              </a:tabLst>
            </a:pPr>
            <a:r>
              <a:rPr sz="2000" spc="-10" dirty="0">
                <a:solidFill>
                  <a:srgbClr val="FFFF00"/>
                </a:solidFill>
                <a:latin typeface="Calibri"/>
                <a:cs typeface="Calibri"/>
              </a:rPr>
              <a:t>Kamera</a:t>
            </a:r>
            <a:r>
              <a:rPr sz="2000" spc="-60" dirty="0">
                <a:solidFill>
                  <a:srgbClr val="FFFF00"/>
                </a:solidFill>
                <a:latin typeface="Calibri"/>
                <a:cs typeface="Calibri"/>
              </a:rPr>
              <a:t> </a:t>
            </a:r>
            <a:r>
              <a:rPr sz="2000" spc="-10" dirty="0">
                <a:solidFill>
                  <a:srgbClr val="FFFF00"/>
                </a:solidFill>
                <a:latin typeface="Calibri"/>
                <a:cs typeface="Calibri"/>
              </a:rPr>
              <a:t>Digital</a:t>
            </a:r>
            <a:endParaRPr sz="2000">
              <a:latin typeface="Calibri"/>
              <a:cs typeface="Calibri"/>
            </a:endParaRPr>
          </a:p>
          <a:p>
            <a:pPr marL="243840" marR="273685">
              <a:lnSpc>
                <a:spcPct val="100000"/>
              </a:lnSpc>
            </a:pPr>
            <a:r>
              <a:rPr sz="2000" dirty="0">
                <a:solidFill>
                  <a:srgbClr val="FFFFFF"/>
                </a:solidFill>
                <a:latin typeface="Calibri"/>
                <a:cs typeface="Calibri"/>
              </a:rPr>
              <a:t>Gambar</a:t>
            </a:r>
            <a:r>
              <a:rPr sz="2000" spc="-65" dirty="0">
                <a:solidFill>
                  <a:srgbClr val="FFFFFF"/>
                </a:solidFill>
                <a:latin typeface="Calibri"/>
                <a:cs typeface="Calibri"/>
              </a:rPr>
              <a:t> </a:t>
            </a:r>
            <a:r>
              <a:rPr sz="2000" dirty="0">
                <a:solidFill>
                  <a:srgbClr val="FFFFFF"/>
                </a:solidFill>
                <a:latin typeface="Calibri"/>
                <a:cs typeface="Calibri"/>
              </a:rPr>
              <a:t>dari</a:t>
            </a:r>
            <a:r>
              <a:rPr sz="2000" spc="-65" dirty="0">
                <a:solidFill>
                  <a:srgbClr val="FFFFFF"/>
                </a:solidFill>
                <a:latin typeface="Calibri"/>
                <a:cs typeface="Calibri"/>
              </a:rPr>
              <a:t> </a:t>
            </a:r>
            <a:r>
              <a:rPr sz="2000" spc="-10" dirty="0">
                <a:solidFill>
                  <a:srgbClr val="FFFFFF"/>
                </a:solidFill>
                <a:latin typeface="Calibri"/>
                <a:cs typeface="Calibri"/>
              </a:rPr>
              <a:t>Kamera</a:t>
            </a:r>
            <a:r>
              <a:rPr sz="2000" spc="-65" dirty="0">
                <a:solidFill>
                  <a:srgbClr val="FFFFFF"/>
                </a:solidFill>
                <a:latin typeface="Calibri"/>
                <a:cs typeface="Calibri"/>
              </a:rPr>
              <a:t> </a:t>
            </a:r>
            <a:r>
              <a:rPr sz="2000" dirty="0">
                <a:solidFill>
                  <a:srgbClr val="FFFFFF"/>
                </a:solidFill>
                <a:latin typeface="Calibri"/>
                <a:cs typeface="Calibri"/>
              </a:rPr>
              <a:t>Digital</a:t>
            </a:r>
            <a:r>
              <a:rPr sz="2000" spc="-60" dirty="0">
                <a:solidFill>
                  <a:srgbClr val="FFFFFF"/>
                </a:solidFill>
                <a:latin typeface="Calibri"/>
                <a:cs typeface="Calibri"/>
              </a:rPr>
              <a:t> </a:t>
            </a:r>
            <a:r>
              <a:rPr sz="2000" dirty="0">
                <a:solidFill>
                  <a:srgbClr val="FFFFFF"/>
                </a:solidFill>
                <a:latin typeface="Calibri"/>
                <a:cs typeface="Calibri"/>
              </a:rPr>
              <a:t>dibedakan</a:t>
            </a:r>
            <a:r>
              <a:rPr sz="2000" spc="-55" dirty="0">
                <a:solidFill>
                  <a:srgbClr val="FFFFFF"/>
                </a:solidFill>
                <a:latin typeface="Calibri"/>
                <a:cs typeface="Calibri"/>
              </a:rPr>
              <a:t> </a:t>
            </a:r>
            <a:r>
              <a:rPr sz="2000" dirty="0">
                <a:solidFill>
                  <a:srgbClr val="FFFFFF"/>
                </a:solidFill>
                <a:latin typeface="Calibri"/>
                <a:cs typeface="Calibri"/>
              </a:rPr>
              <a:t>dengan</a:t>
            </a:r>
            <a:r>
              <a:rPr sz="2000" spc="-75" dirty="0">
                <a:solidFill>
                  <a:srgbClr val="FFFFFF"/>
                </a:solidFill>
                <a:latin typeface="Calibri"/>
                <a:cs typeface="Calibri"/>
              </a:rPr>
              <a:t> </a:t>
            </a:r>
            <a:r>
              <a:rPr sz="2000" dirty="0">
                <a:solidFill>
                  <a:srgbClr val="FFFFFF"/>
                </a:solidFill>
                <a:latin typeface="Calibri"/>
                <a:cs typeface="Calibri"/>
              </a:rPr>
              <a:t>besar</a:t>
            </a:r>
            <a:r>
              <a:rPr sz="2000" spc="-65" dirty="0">
                <a:solidFill>
                  <a:srgbClr val="FFFFFF"/>
                </a:solidFill>
                <a:latin typeface="Calibri"/>
                <a:cs typeface="Calibri"/>
              </a:rPr>
              <a:t> </a:t>
            </a:r>
            <a:r>
              <a:rPr sz="2000" dirty="0">
                <a:solidFill>
                  <a:srgbClr val="FFFFFF"/>
                </a:solidFill>
                <a:latin typeface="Calibri"/>
                <a:cs typeface="Calibri"/>
              </a:rPr>
              <a:t>Pixel</a:t>
            </a:r>
            <a:r>
              <a:rPr sz="2000" spc="-55" dirty="0">
                <a:solidFill>
                  <a:srgbClr val="FFFFFF"/>
                </a:solidFill>
                <a:latin typeface="Calibri"/>
                <a:cs typeface="Calibri"/>
              </a:rPr>
              <a:t> </a:t>
            </a:r>
            <a:r>
              <a:rPr sz="2000" dirty="0">
                <a:solidFill>
                  <a:srgbClr val="FFFFFF"/>
                </a:solidFill>
                <a:latin typeface="Calibri"/>
                <a:cs typeface="Calibri"/>
              </a:rPr>
              <a:t>pada</a:t>
            </a:r>
            <a:r>
              <a:rPr sz="2000" spc="-75" dirty="0">
                <a:solidFill>
                  <a:srgbClr val="FFFFFF"/>
                </a:solidFill>
                <a:latin typeface="Calibri"/>
                <a:cs typeface="Calibri"/>
              </a:rPr>
              <a:t> </a:t>
            </a:r>
            <a:r>
              <a:rPr sz="2000" spc="-10" dirty="0">
                <a:solidFill>
                  <a:srgbClr val="FFFFFF"/>
                </a:solidFill>
                <a:latin typeface="Calibri"/>
                <a:cs typeface="Calibri"/>
              </a:rPr>
              <a:t>sensor kamera,</a:t>
            </a:r>
            <a:r>
              <a:rPr sz="2000" spc="-55" dirty="0">
                <a:solidFill>
                  <a:srgbClr val="FFFFFF"/>
                </a:solidFill>
                <a:latin typeface="Calibri"/>
                <a:cs typeface="Calibri"/>
              </a:rPr>
              <a:t> </a:t>
            </a:r>
            <a:r>
              <a:rPr sz="2000" dirty="0">
                <a:solidFill>
                  <a:srgbClr val="FFFFFF"/>
                </a:solidFill>
                <a:latin typeface="Calibri"/>
                <a:cs typeface="Calibri"/>
              </a:rPr>
              <a:t>standart</a:t>
            </a:r>
            <a:r>
              <a:rPr sz="2000" spc="-60" dirty="0">
                <a:solidFill>
                  <a:srgbClr val="FFFFFF"/>
                </a:solidFill>
                <a:latin typeface="Calibri"/>
                <a:cs typeface="Calibri"/>
              </a:rPr>
              <a:t> </a:t>
            </a:r>
            <a:r>
              <a:rPr sz="2000" dirty="0">
                <a:solidFill>
                  <a:srgbClr val="FFFFFF"/>
                </a:solidFill>
                <a:latin typeface="Calibri"/>
                <a:cs typeface="Calibri"/>
              </a:rPr>
              <a:t>untuk</a:t>
            </a:r>
            <a:r>
              <a:rPr sz="2000" spc="-70" dirty="0">
                <a:solidFill>
                  <a:srgbClr val="FFFFFF"/>
                </a:solidFill>
                <a:latin typeface="Calibri"/>
                <a:cs typeface="Calibri"/>
              </a:rPr>
              <a:t> </a:t>
            </a:r>
            <a:r>
              <a:rPr sz="2000" dirty="0">
                <a:solidFill>
                  <a:srgbClr val="FFFFFF"/>
                </a:solidFill>
                <a:latin typeface="Calibri"/>
                <a:cs typeface="Calibri"/>
              </a:rPr>
              <a:t>cetak;</a:t>
            </a:r>
            <a:r>
              <a:rPr sz="2000" spc="-60" dirty="0">
                <a:solidFill>
                  <a:srgbClr val="FFFFFF"/>
                </a:solidFill>
                <a:latin typeface="Calibri"/>
                <a:cs typeface="Calibri"/>
              </a:rPr>
              <a:t> </a:t>
            </a:r>
            <a:r>
              <a:rPr sz="2000" spc="-10" dirty="0">
                <a:solidFill>
                  <a:srgbClr val="FFFFFF"/>
                </a:solidFill>
                <a:latin typeface="Calibri"/>
                <a:cs typeface="Calibri"/>
              </a:rPr>
              <a:t>kamera</a:t>
            </a:r>
            <a:r>
              <a:rPr sz="2000" spc="-50" dirty="0">
                <a:solidFill>
                  <a:srgbClr val="FFFFFF"/>
                </a:solidFill>
                <a:latin typeface="Calibri"/>
                <a:cs typeface="Calibri"/>
              </a:rPr>
              <a:t> </a:t>
            </a:r>
            <a:r>
              <a:rPr sz="2000" dirty="0">
                <a:solidFill>
                  <a:srgbClr val="FFFFFF"/>
                </a:solidFill>
                <a:latin typeface="Calibri"/>
                <a:cs typeface="Calibri"/>
              </a:rPr>
              <a:t>(minimal)</a:t>
            </a:r>
            <a:r>
              <a:rPr sz="2000" spc="-50" dirty="0">
                <a:solidFill>
                  <a:srgbClr val="FFFFFF"/>
                </a:solidFill>
                <a:latin typeface="Calibri"/>
                <a:cs typeface="Calibri"/>
              </a:rPr>
              <a:t> </a:t>
            </a:r>
            <a:r>
              <a:rPr sz="2000" dirty="0">
                <a:solidFill>
                  <a:srgbClr val="FFFFFF"/>
                </a:solidFill>
                <a:latin typeface="Calibri"/>
                <a:cs typeface="Calibri"/>
              </a:rPr>
              <a:t>4</a:t>
            </a:r>
            <a:r>
              <a:rPr sz="2000" spc="-75" dirty="0">
                <a:solidFill>
                  <a:srgbClr val="FFFFFF"/>
                </a:solidFill>
                <a:latin typeface="Calibri"/>
                <a:cs typeface="Calibri"/>
              </a:rPr>
              <a:t> </a:t>
            </a:r>
            <a:r>
              <a:rPr sz="2000" spc="-10" dirty="0">
                <a:solidFill>
                  <a:srgbClr val="FFFFFF"/>
                </a:solidFill>
                <a:latin typeface="Calibri"/>
                <a:cs typeface="Calibri"/>
              </a:rPr>
              <a:t>megapixel</a:t>
            </a:r>
            <a:r>
              <a:rPr sz="2000" spc="-60" dirty="0">
                <a:solidFill>
                  <a:srgbClr val="FFFFFF"/>
                </a:solidFill>
                <a:latin typeface="Calibri"/>
                <a:cs typeface="Calibri"/>
              </a:rPr>
              <a:t> </a:t>
            </a:r>
            <a:r>
              <a:rPr sz="2000" spc="-20" dirty="0">
                <a:solidFill>
                  <a:srgbClr val="FFFFFF"/>
                </a:solidFill>
                <a:latin typeface="Calibri"/>
                <a:cs typeface="Calibri"/>
              </a:rPr>
              <a:t>dapat </a:t>
            </a:r>
            <a:r>
              <a:rPr sz="2000" spc="-10" dirty="0">
                <a:solidFill>
                  <a:srgbClr val="FFFFFF"/>
                </a:solidFill>
                <a:latin typeface="Calibri"/>
                <a:cs typeface="Calibri"/>
              </a:rPr>
              <a:t>menghasilkan</a:t>
            </a:r>
            <a:r>
              <a:rPr sz="2000" spc="-50" dirty="0">
                <a:solidFill>
                  <a:srgbClr val="FFFFFF"/>
                </a:solidFill>
                <a:latin typeface="Calibri"/>
                <a:cs typeface="Calibri"/>
              </a:rPr>
              <a:t> </a:t>
            </a:r>
            <a:r>
              <a:rPr sz="2000" dirty="0">
                <a:solidFill>
                  <a:srgbClr val="FFFFFF"/>
                </a:solidFill>
                <a:latin typeface="Calibri"/>
                <a:cs typeface="Calibri"/>
              </a:rPr>
              <a:t>kualitas</a:t>
            </a:r>
            <a:r>
              <a:rPr sz="2000" spc="-50" dirty="0">
                <a:solidFill>
                  <a:srgbClr val="FFFFFF"/>
                </a:solidFill>
                <a:latin typeface="Calibri"/>
                <a:cs typeface="Calibri"/>
              </a:rPr>
              <a:t> </a:t>
            </a:r>
            <a:r>
              <a:rPr sz="2000" dirty="0">
                <a:solidFill>
                  <a:srgbClr val="FFFFFF"/>
                </a:solidFill>
                <a:latin typeface="Calibri"/>
                <a:cs typeface="Calibri"/>
              </a:rPr>
              <a:t>gambar</a:t>
            </a:r>
            <a:r>
              <a:rPr sz="2000" spc="-65" dirty="0">
                <a:solidFill>
                  <a:srgbClr val="FFFFFF"/>
                </a:solidFill>
                <a:latin typeface="Calibri"/>
                <a:cs typeface="Calibri"/>
              </a:rPr>
              <a:t> </a:t>
            </a:r>
            <a:r>
              <a:rPr sz="2000" dirty="0">
                <a:solidFill>
                  <a:srgbClr val="FFFFFF"/>
                </a:solidFill>
                <a:latin typeface="Calibri"/>
                <a:cs typeface="Calibri"/>
              </a:rPr>
              <a:t>yang</a:t>
            </a:r>
            <a:r>
              <a:rPr sz="2000" spc="-70" dirty="0">
                <a:solidFill>
                  <a:srgbClr val="FFFFFF"/>
                </a:solidFill>
                <a:latin typeface="Calibri"/>
                <a:cs typeface="Calibri"/>
              </a:rPr>
              <a:t> </a:t>
            </a:r>
            <a:r>
              <a:rPr sz="2000" spc="-10" dirty="0">
                <a:solidFill>
                  <a:srgbClr val="FFFFFF"/>
                </a:solidFill>
                <a:latin typeface="Calibri"/>
                <a:cs typeface="Calibri"/>
              </a:rPr>
              <a:t>bagus</a:t>
            </a:r>
            <a:endParaRPr sz="2000">
              <a:latin typeface="Calibri"/>
              <a:cs typeface="Calibri"/>
            </a:endParaRPr>
          </a:p>
          <a:p>
            <a:pPr marL="243840" indent="-231140">
              <a:lnSpc>
                <a:spcPct val="100000"/>
              </a:lnSpc>
              <a:buFont typeface="Arial MT"/>
              <a:buChar char="•"/>
              <a:tabLst>
                <a:tab pos="243840" algn="l"/>
              </a:tabLst>
            </a:pPr>
            <a:r>
              <a:rPr sz="2000" spc="-10" dirty="0">
                <a:solidFill>
                  <a:srgbClr val="FFFF00"/>
                </a:solidFill>
                <a:latin typeface="Calibri"/>
                <a:cs typeface="Calibri"/>
              </a:rPr>
              <a:t>Scanner</a:t>
            </a:r>
            <a:endParaRPr sz="2000">
              <a:latin typeface="Calibri"/>
              <a:cs typeface="Calibri"/>
            </a:endParaRPr>
          </a:p>
          <a:p>
            <a:pPr marL="243840" marR="181610">
              <a:lnSpc>
                <a:spcPct val="100000"/>
              </a:lnSpc>
            </a:pPr>
            <a:r>
              <a:rPr sz="2000" dirty="0">
                <a:solidFill>
                  <a:srgbClr val="FFFFFF"/>
                </a:solidFill>
                <a:latin typeface="Calibri"/>
                <a:cs typeface="Calibri"/>
              </a:rPr>
              <a:t>Kualitas</a:t>
            </a:r>
            <a:r>
              <a:rPr sz="2000" spc="-80" dirty="0">
                <a:solidFill>
                  <a:srgbClr val="FFFFFF"/>
                </a:solidFill>
                <a:latin typeface="Calibri"/>
                <a:cs typeface="Calibri"/>
              </a:rPr>
              <a:t> </a:t>
            </a:r>
            <a:r>
              <a:rPr sz="2000" dirty="0">
                <a:solidFill>
                  <a:srgbClr val="FFFFFF"/>
                </a:solidFill>
                <a:latin typeface="Calibri"/>
                <a:cs typeface="Calibri"/>
              </a:rPr>
              <a:t>scanner</a:t>
            </a:r>
            <a:r>
              <a:rPr sz="2000" spc="-70" dirty="0">
                <a:solidFill>
                  <a:srgbClr val="FFFFFF"/>
                </a:solidFill>
                <a:latin typeface="Calibri"/>
                <a:cs typeface="Calibri"/>
              </a:rPr>
              <a:t> </a:t>
            </a:r>
            <a:r>
              <a:rPr sz="2000" dirty="0">
                <a:solidFill>
                  <a:srgbClr val="FFFFFF"/>
                </a:solidFill>
                <a:latin typeface="Calibri"/>
                <a:cs typeface="Calibri"/>
              </a:rPr>
              <a:t>juga</a:t>
            </a:r>
            <a:r>
              <a:rPr sz="2000" spc="-95" dirty="0">
                <a:solidFill>
                  <a:srgbClr val="FFFFFF"/>
                </a:solidFill>
                <a:latin typeface="Calibri"/>
                <a:cs typeface="Calibri"/>
              </a:rPr>
              <a:t> </a:t>
            </a:r>
            <a:r>
              <a:rPr sz="2000" spc="-10" dirty="0">
                <a:solidFill>
                  <a:srgbClr val="FFFFFF"/>
                </a:solidFill>
                <a:latin typeface="Calibri"/>
                <a:cs typeface="Calibri"/>
              </a:rPr>
              <a:t>memengaruhi</a:t>
            </a:r>
            <a:r>
              <a:rPr sz="2000" spc="-75" dirty="0">
                <a:solidFill>
                  <a:srgbClr val="FFFFFF"/>
                </a:solidFill>
                <a:latin typeface="Calibri"/>
                <a:cs typeface="Calibri"/>
              </a:rPr>
              <a:t> </a:t>
            </a:r>
            <a:r>
              <a:rPr sz="2000" dirty="0">
                <a:solidFill>
                  <a:srgbClr val="FFFFFF"/>
                </a:solidFill>
                <a:latin typeface="Calibri"/>
                <a:cs typeface="Calibri"/>
              </a:rPr>
              <a:t>kualitas</a:t>
            </a:r>
            <a:r>
              <a:rPr sz="2000" spc="-65" dirty="0">
                <a:solidFill>
                  <a:srgbClr val="FFFFFF"/>
                </a:solidFill>
                <a:latin typeface="Calibri"/>
                <a:cs typeface="Calibri"/>
              </a:rPr>
              <a:t> </a:t>
            </a:r>
            <a:r>
              <a:rPr sz="2000" spc="-30" dirty="0">
                <a:solidFill>
                  <a:srgbClr val="FFFFFF"/>
                </a:solidFill>
                <a:latin typeface="Calibri"/>
                <a:cs typeface="Calibri"/>
              </a:rPr>
              <a:t>gambar,</a:t>
            </a:r>
            <a:r>
              <a:rPr sz="2000" spc="-85" dirty="0">
                <a:solidFill>
                  <a:srgbClr val="FFFFFF"/>
                </a:solidFill>
                <a:latin typeface="Calibri"/>
                <a:cs typeface="Calibri"/>
              </a:rPr>
              <a:t> </a:t>
            </a:r>
            <a:r>
              <a:rPr sz="2000" dirty="0">
                <a:solidFill>
                  <a:srgbClr val="FFFFFF"/>
                </a:solidFill>
                <a:latin typeface="Calibri"/>
                <a:cs typeface="Calibri"/>
              </a:rPr>
              <a:t>tetapi</a:t>
            </a:r>
            <a:r>
              <a:rPr sz="2000" spc="-75" dirty="0">
                <a:solidFill>
                  <a:srgbClr val="FFFFFF"/>
                </a:solidFill>
                <a:latin typeface="Calibri"/>
                <a:cs typeface="Calibri"/>
              </a:rPr>
              <a:t> </a:t>
            </a:r>
            <a:r>
              <a:rPr sz="2000" dirty="0">
                <a:solidFill>
                  <a:srgbClr val="FFFFFF"/>
                </a:solidFill>
                <a:latin typeface="Calibri"/>
                <a:cs typeface="Calibri"/>
              </a:rPr>
              <a:t>kualitas</a:t>
            </a:r>
            <a:r>
              <a:rPr sz="2000" spc="-65" dirty="0">
                <a:solidFill>
                  <a:srgbClr val="FFFFFF"/>
                </a:solidFill>
                <a:latin typeface="Calibri"/>
                <a:cs typeface="Calibri"/>
              </a:rPr>
              <a:t> </a:t>
            </a:r>
            <a:r>
              <a:rPr sz="2000" spc="-20" dirty="0">
                <a:solidFill>
                  <a:srgbClr val="FFFFFF"/>
                </a:solidFill>
                <a:latin typeface="Calibri"/>
                <a:cs typeface="Calibri"/>
              </a:rPr>
              <a:t>dari </a:t>
            </a:r>
            <a:r>
              <a:rPr sz="2000" dirty="0">
                <a:solidFill>
                  <a:srgbClr val="FFFFFF"/>
                </a:solidFill>
                <a:latin typeface="Calibri"/>
                <a:cs typeface="Calibri"/>
              </a:rPr>
              <a:t>hasil</a:t>
            </a:r>
            <a:r>
              <a:rPr sz="2000" spc="-50" dirty="0">
                <a:solidFill>
                  <a:srgbClr val="FFFFFF"/>
                </a:solidFill>
                <a:latin typeface="Calibri"/>
                <a:cs typeface="Calibri"/>
              </a:rPr>
              <a:t> </a:t>
            </a:r>
            <a:r>
              <a:rPr sz="2000" dirty="0">
                <a:solidFill>
                  <a:srgbClr val="FFFFFF"/>
                </a:solidFill>
                <a:latin typeface="Calibri"/>
                <a:cs typeface="Calibri"/>
              </a:rPr>
              <a:t>scanner</a:t>
            </a:r>
            <a:r>
              <a:rPr sz="2000" spc="-40" dirty="0">
                <a:solidFill>
                  <a:srgbClr val="FFFFFF"/>
                </a:solidFill>
                <a:latin typeface="Calibri"/>
                <a:cs typeface="Calibri"/>
              </a:rPr>
              <a:t> </a:t>
            </a:r>
            <a:r>
              <a:rPr sz="2000" dirty="0">
                <a:solidFill>
                  <a:srgbClr val="FFFFFF"/>
                </a:solidFill>
                <a:latin typeface="Calibri"/>
                <a:cs typeface="Calibri"/>
              </a:rPr>
              <a:t>tidak</a:t>
            </a:r>
            <a:r>
              <a:rPr sz="2000" spc="-55" dirty="0">
                <a:solidFill>
                  <a:srgbClr val="FFFFFF"/>
                </a:solidFill>
                <a:latin typeface="Calibri"/>
                <a:cs typeface="Calibri"/>
              </a:rPr>
              <a:t> </a:t>
            </a:r>
            <a:r>
              <a:rPr sz="2000" dirty="0">
                <a:solidFill>
                  <a:srgbClr val="FFFFFF"/>
                </a:solidFill>
                <a:latin typeface="Calibri"/>
                <a:cs typeface="Calibri"/>
              </a:rPr>
              <a:t>lebih</a:t>
            </a:r>
            <a:r>
              <a:rPr sz="2000" spc="-45" dirty="0">
                <a:solidFill>
                  <a:srgbClr val="FFFFFF"/>
                </a:solidFill>
                <a:latin typeface="Calibri"/>
                <a:cs typeface="Calibri"/>
              </a:rPr>
              <a:t> </a:t>
            </a:r>
            <a:r>
              <a:rPr sz="2000" dirty="0">
                <a:solidFill>
                  <a:srgbClr val="FFFFFF"/>
                </a:solidFill>
                <a:latin typeface="Calibri"/>
                <a:cs typeface="Calibri"/>
              </a:rPr>
              <a:t>bagus</a:t>
            </a:r>
            <a:r>
              <a:rPr sz="2000" spc="-60" dirty="0">
                <a:solidFill>
                  <a:srgbClr val="FFFFFF"/>
                </a:solidFill>
                <a:latin typeface="Calibri"/>
                <a:cs typeface="Calibri"/>
              </a:rPr>
              <a:t> </a:t>
            </a:r>
            <a:r>
              <a:rPr sz="2000" dirty="0">
                <a:solidFill>
                  <a:srgbClr val="FFFFFF"/>
                </a:solidFill>
                <a:latin typeface="Calibri"/>
                <a:cs typeface="Calibri"/>
              </a:rPr>
              <a:t>dari</a:t>
            </a:r>
            <a:r>
              <a:rPr sz="2000" spc="-55" dirty="0">
                <a:solidFill>
                  <a:srgbClr val="FFFFFF"/>
                </a:solidFill>
                <a:latin typeface="Calibri"/>
                <a:cs typeface="Calibri"/>
              </a:rPr>
              <a:t> </a:t>
            </a:r>
            <a:r>
              <a:rPr sz="2000" dirty="0">
                <a:solidFill>
                  <a:srgbClr val="FFFFFF"/>
                </a:solidFill>
                <a:latin typeface="Calibri"/>
                <a:cs typeface="Calibri"/>
              </a:rPr>
              <a:t>gambar</a:t>
            </a:r>
            <a:r>
              <a:rPr sz="2000" spc="-60" dirty="0">
                <a:solidFill>
                  <a:srgbClr val="FFFFFF"/>
                </a:solidFill>
                <a:latin typeface="Calibri"/>
                <a:cs typeface="Calibri"/>
              </a:rPr>
              <a:t> </a:t>
            </a:r>
            <a:r>
              <a:rPr sz="2000" dirty="0">
                <a:solidFill>
                  <a:srgbClr val="FFFFFF"/>
                </a:solidFill>
                <a:latin typeface="Calibri"/>
                <a:cs typeface="Calibri"/>
              </a:rPr>
              <a:t>yang</a:t>
            </a:r>
            <a:r>
              <a:rPr sz="2000" spc="-60" dirty="0">
                <a:solidFill>
                  <a:srgbClr val="FFFFFF"/>
                </a:solidFill>
                <a:latin typeface="Calibri"/>
                <a:cs typeface="Calibri"/>
              </a:rPr>
              <a:t> </a:t>
            </a:r>
            <a:r>
              <a:rPr sz="2000" dirty="0">
                <a:solidFill>
                  <a:srgbClr val="FFFFFF"/>
                </a:solidFill>
                <a:latin typeface="Calibri"/>
                <a:cs typeface="Calibri"/>
              </a:rPr>
              <a:t>langsung</a:t>
            </a:r>
            <a:r>
              <a:rPr sz="2000" spc="-55" dirty="0">
                <a:solidFill>
                  <a:srgbClr val="FFFFFF"/>
                </a:solidFill>
                <a:latin typeface="Calibri"/>
                <a:cs typeface="Calibri"/>
              </a:rPr>
              <a:t> </a:t>
            </a:r>
            <a:r>
              <a:rPr sz="2000" dirty="0">
                <a:solidFill>
                  <a:srgbClr val="FFFFFF"/>
                </a:solidFill>
                <a:latin typeface="Calibri"/>
                <a:cs typeface="Calibri"/>
              </a:rPr>
              <a:t>dari</a:t>
            </a:r>
            <a:r>
              <a:rPr sz="2000" spc="-55" dirty="0">
                <a:solidFill>
                  <a:srgbClr val="FFFFFF"/>
                </a:solidFill>
                <a:latin typeface="Calibri"/>
                <a:cs typeface="Calibri"/>
              </a:rPr>
              <a:t> </a:t>
            </a:r>
            <a:r>
              <a:rPr sz="2000" spc="-10" dirty="0">
                <a:solidFill>
                  <a:srgbClr val="FFFFFF"/>
                </a:solidFill>
                <a:latin typeface="Calibri"/>
                <a:cs typeface="Calibri"/>
              </a:rPr>
              <a:t>kamera digital.</a:t>
            </a:r>
            <a:endParaRPr sz="2000">
              <a:latin typeface="Calibri"/>
              <a:cs typeface="Calibri"/>
            </a:endParaRPr>
          </a:p>
          <a:p>
            <a:pPr marL="243840" indent="-231140">
              <a:lnSpc>
                <a:spcPct val="100000"/>
              </a:lnSpc>
              <a:buFont typeface="Arial MT"/>
              <a:buChar char="•"/>
              <a:tabLst>
                <a:tab pos="243840" algn="l"/>
              </a:tabLst>
            </a:pPr>
            <a:r>
              <a:rPr sz="2000" dirty="0">
                <a:solidFill>
                  <a:srgbClr val="FFFF00"/>
                </a:solidFill>
                <a:latin typeface="Calibri"/>
                <a:cs typeface="Calibri"/>
              </a:rPr>
              <a:t>Clip</a:t>
            </a:r>
            <a:r>
              <a:rPr sz="2000" spc="-55" dirty="0">
                <a:solidFill>
                  <a:srgbClr val="FFFF00"/>
                </a:solidFill>
                <a:latin typeface="Calibri"/>
                <a:cs typeface="Calibri"/>
              </a:rPr>
              <a:t> </a:t>
            </a:r>
            <a:r>
              <a:rPr sz="2000" spc="-25" dirty="0">
                <a:solidFill>
                  <a:srgbClr val="FFFF00"/>
                </a:solidFill>
                <a:latin typeface="Calibri"/>
                <a:cs typeface="Calibri"/>
              </a:rPr>
              <a:t>Art</a:t>
            </a:r>
            <a:endParaRPr sz="2000">
              <a:latin typeface="Calibri"/>
              <a:cs typeface="Calibri"/>
            </a:endParaRPr>
          </a:p>
          <a:p>
            <a:pPr marL="243840" marR="5080">
              <a:lnSpc>
                <a:spcPct val="100000"/>
              </a:lnSpc>
            </a:pPr>
            <a:r>
              <a:rPr sz="2000" dirty="0">
                <a:solidFill>
                  <a:srgbClr val="FFFFFF"/>
                </a:solidFill>
                <a:latin typeface="Calibri"/>
                <a:cs typeface="Calibri"/>
              </a:rPr>
              <a:t>Saat</a:t>
            </a:r>
            <a:r>
              <a:rPr sz="2000" spc="-60" dirty="0">
                <a:solidFill>
                  <a:srgbClr val="FFFFFF"/>
                </a:solidFill>
                <a:latin typeface="Calibri"/>
                <a:cs typeface="Calibri"/>
              </a:rPr>
              <a:t> </a:t>
            </a:r>
            <a:r>
              <a:rPr sz="2000" dirty="0">
                <a:solidFill>
                  <a:srgbClr val="FFFFFF"/>
                </a:solidFill>
                <a:latin typeface="Calibri"/>
                <a:cs typeface="Calibri"/>
              </a:rPr>
              <a:t>ini</a:t>
            </a:r>
            <a:r>
              <a:rPr sz="2000" spc="-55" dirty="0">
                <a:solidFill>
                  <a:srgbClr val="FFFFFF"/>
                </a:solidFill>
                <a:latin typeface="Calibri"/>
                <a:cs typeface="Calibri"/>
              </a:rPr>
              <a:t> </a:t>
            </a:r>
            <a:r>
              <a:rPr sz="2000" spc="-10" dirty="0">
                <a:solidFill>
                  <a:srgbClr val="FFFFFF"/>
                </a:solidFill>
                <a:latin typeface="Calibri"/>
                <a:cs typeface="Calibri"/>
              </a:rPr>
              <a:t>banyak</a:t>
            </a:r>
            <a:r>
              <a:rPr sz="2000" spc="-65" dirty="0">
                <a:solidFill>
                  <a:srgbClr val="FFFFFF"/>
                </a:solidFill>
                <a:latin typeface="Calibri"/>
                <a:cs typeface="Calibri"/>
              </a:rPr>
              <a:t> </a:t>
            </a:r>
            <a:r>
              <a:rPr sz="2000" dirty="0">
                <a:solidFill>
                  <a:srgbClr val="FFFFFF"/>
                </a:solidFill>
                <a:latin typeface="Calibri"/>
                <a:cs typeface="Calibri"/>
              </a:rPr>
              <a:t>dijual</a:t>
            </a:r>
            <a:r>
              <a:rPr sz="2000" spc="-60" dirty="0">
                <a:solidFill>
                  <a:srgbClr val="FFFFFF"/>
                </a:solidFill>
                <a:latin typeface="Calibri"/>
                <a:cs typeface="Calibri"/>
              </a:rPr>
              <a:t> </a:t>
            </a:r>
            <a:r>
              <a:rPr sz="2000" dirty="0">
                <a:solidFill>
                  <a:srgbClr val="FFFFFF"/>
                </a:solidFill>
                <a:latin typeface="Calibri"/>
                <a:cs typeface="Calibri"/>
              </a:rPr>
              <a:t>gambar</a:t>
            </a:r>
            <a:r>
              <a:rPr sz="2000" spc="-65" dirty="0">
                <a:solidFill>
                  <a:srgbClr val="FFFFFF"/>
                </a:solidFill>
                <a:latin typeface="Calibri"/>
                <a:cs typeface="Calibri"/>
              </a:rPr>
              <a:t> </a:t>
            </a:r>
            <a:r>
              <a:rPr sz="2000" spc="-10" dirty="0">
                <a:solidFill>
                  <a:srgbClr val="FFFFFF"/>
                </a:solidFill>
                <a:latin typeface="Calibri"/>
                <a:cs typeface="Calibri"/>
              </a:rPr>
              <a:t>kompilasi</a:t>
            </a:r>
            <a:r>
              <a:rPr sz="2000" spc="-50" dirty="0">
                <a:solidFill>
                  <a:srgbClr val="FFFFFF"/>
                </a:solidFill>
                <a:latin typeface="Calibri"/>
                <a:cs typeface="Calibri"/>
              </a:rPr>
              <a:t> </a:t>
            </a:r>
            <a:r>
              <a:rPr sz="2000" dirty="0">
                <a:solidFill>
                  <a:srgbClr val="FFFFFF"/>
                </a:solidFill>
                <a:latin typeface="Calibri"/>
                <a:cs typeface="Calibri"/>
              </a:rPr>
              <a:t>atau</a:t>
            </a:r>
            <a:r>
              <a:rPr sz="2000" spc="-65" dirty="0">
                <a:solidFill>
                  <a:srgbClr val="FFFFFF"/>
                </a:solidFill>
                <a:latin typeface="Calibri"/>
                <a:cs typeface="Calibri"/>
              </a:rPr>
              <a:t> </a:t>
            </a:r>
            <a:r>
              <a:rPr sz="2000" dirty="0">
                <a:solidFill>
                  <a:srgbClr val="FFFFFF"/>
                </a:solidFill>
                <a:latin typeface="Calibri"/>
                <a:cs typeface="Calibri"/>
              </a:rPr>
              <a:t>stok</a:t>
            </a:r>
            <a:r>
              <a:rPr sz="2000" spc="-60" dirty="0">
                <a:solidFill>
                  <a:srgbClr val="FFFFFF"/>
                </a:solidFill>
                <a:latin typeface="Calibri"/>
                <a:cs typeface="Calibri"/>
              </a:rPr>
              <a:t> </a:t>
            </a:r>
            <a:r>
              <a:rPr sz="2000" dirty="0">
                <a:solidFill>
                  <a:srgbClr val="FFFFFF"/>
                </a:solidFill>
                <a:latin typeface="Calibri"/>
                <a:cs typeface="Calibri"/>
              </a:rPr>
              <a:t>foto</a:t>
            </a:r>
            <a:r>
              <a:rPr sz="2000" spc="-75" dirty="0">
                <a:solidFill>
                  <a:srgbClr val="FFFFFF"/>
                </a:solidFill>
                <a:latin typeface="Calibri"/>
                <a:cs typeface="Calibri"/>
              </a:rPr>
              <a:t> </a:t>
            </a:r>
            <a:r>
              <a:rPr sz="2000" dirty="0">
                <a:solidFill>
                  <a:srgbClr val="FFFFFF"/>
                </a:solidFill>
                <a:latin typeface="Calibri"/>
                <a:cs typeface="Calibri"/>
              </a:rPr>
              <a:t>digital</a:t>
            </a:r>
            <a:r>
              <a:rPr sz="2000" spc="-50" dirty="0">
                <a:solidFill>
                  <a:srgbClr val="FFFFFF"/>
                </a:solidFill>
                <a:latin typeface="Calibri"/>
                <a:cs typeface="Calibri"/>
              </a:rPr>
              <a:t> </a:t>
            </a:r>
            <a:r>
              <a:rPr sz="2000" dirty="0">
                <a:solidFill>
                  <a:srgbClr val="FFFFFF"/>
                </a:solidFill>
                <a:latin typeface="Calibri"/>
                <a:cs typeface="Calibri"/>
              </a:rPr>
              <a:t>yang</a:t>
            </a:r>
            <a:r>
              <a:rPr sz="2000" spc="-65" dirty="0">
                <a:solidFill>
                  <a:srgbClr val="FFFFFF"/>
                </a:solidFill>
                <a:latin typeface="Calibri"/>
                <a:cs typeface="Calibri"/>
              </a:rPr>
              <a:t> </a:t>
            </a:r>
            <a:r>
              <a:rPr sz="2000" dirty="0">
                <a:solidFill>
                  <a:srgbClr val="FFFFFF"/>
                </a:solidFill>
                <a:latin typeface="Calibri"/>
                <a:cs typeface="Calibri"/>
              </a:rPr>
              <a:t>di</a:t>
            </a:r>
            <a:r>
              <a:rPr sz="2000" spc="-65" dirty="0">
                <a:solidFill>
                  <a:srgbClr val="FFFFFF"/>
                </a:solidFill>
                <a:latin typeface="Calibri"/>
                <a:cs typeface="Calibri"/>
              </a:rPr>
              <a:t> </a:t>
            </a:r>
            <a:r>
              <a:rPr sz="2000" spc="-20" dirty="0">
                <a:solidFill>
                  <a:srgbClr val="FFFFFF"/>
                </a:solidFill>
                <a:latin typeface="Calibri"/>
                <a:cs typeface="Calibri"/>
              </a:rPr>
              <a:t>pack </a:t>
            </a:r>
            <a:r>
              <a:rPr sz="2000" dirty="0">
                <a:solidFill>
                  <a:srgbClr val="FFFFFF"/>
                </a:solidFill>
                <a:latin typeface="Calibri"/>
                <a:cs typeface="Calibri"/>
              </a:rPr>
              <a:t>dalam</a:t>
            </a:r>
            <a:r>
              <a:rPr sz="2000" spc="-40" dirty="0">
                <a:solidFill>
                  <a:srgbClr val="FFFFFF"/>
                </a:solidFill>
                <a:latin typeface="Calibri"/>
                <a:cs typeface="Calibri"/>
              </a:rPr>
              <a:t> </a:t>
            </a:r>
            <a:r>
              <a:rPr sz="2000" dirty="0">
                <a:solidFill>
                  <a:srgbClr val="FFFFFF"/>
                </a:solidFill>
                <a:latin typeface="Calibri"/>
                <a:cs typeface="Calibri"/>
              </a:rPr>
              <a:t>CD</a:t>
            </a:r>
            <a:r>
              <a:rPr sz="2000" spc="-60" dirty="0">
                <a:solidFill>
                  <a:srgbClr val="FFFFFF"/>
                </a:solidFill>
                <a:latin typeface="Calibri"/>
                <a:cs typeface="Calibri"/>
              </a:rPr>
              <a:t> </a:t>
            </a:r>
            <a:r>
              <a:rPr sz="2000" dirty="0">
                <a:solidFill>
                  <a:srgbClr val="FFFFFF"/>
                </a:solidFill>
                <a:latin typeface="Calibri"/>
                <a:cs typeface="Calibri"/>
              </a:rPr>
              <a:t>atau</a:t>
            </a:r>
            <a:r>
              <a:rPr sz="2000" spc="-50" dirty="0">
                <a:solidFill>
                  <a:srgbClr val="FFFFFF"/>
                </a:solidFill>
                <a:latin typeface="Calibri"/>
                <a:cs typeface="Calibri"/>
              </a:rPr>
              <a:t> </a:t>
            </a:r>
            <a:r>
              <a:rPr sz="2000" dirty="0">
                <a:solidFill>
                  <a:srgbClr val="FFFFFF"/>
                </a:solidFill>
                <a:latin typeface="Calibri"/>
                <a:cs typeface="Calibri"/>
              </a:rPr>
              <a:t>DVD.</a:t>
            </a:r>
            <a:r>
              <a:rPr sz="2000" spc="-60" dirty="0">
                <a:solidFill>
                  <a:srgbClr val="FFFFFF"/>
                </a:solidFill>
                <a:latin typeface="Calibri"/>
                <a:cs typeface="Calibri"/>
              </a:rPr>
              <a:t> </a:t>
            </a:r>
            <a:r>
              <a:rPr sz="2000" dirty="0">
                <a:solidFill>
                  <a:srgbClr val="FFFFFF"/>
                </a:solidFill>
                <a:latin typeface="Calibri"/>
                <a:cs typeface="Calibri"/>
              </a:rPr>
              <a:t>Dalam</a:t>
            </a:r>
            <a:r>
              <a:rPr sz="2000" spc="-45" dirty="0">
                <a:solidFill>
                  <a:srgbClr val="FFFFFF"/>
                </a:solidFill>
                <a:latin typeface="Calibri"/>
                <a:cs typeface="Calibri"/>
              </a:rPr>
              <a:t> </a:t>
            </a:r>
            <a:r>
              <a:rPr sz="2000" dirty="0">
                <a:solidFill>
                  <a:srgbClr val="FFFFFF"/>
                </a:solidFill>
                <a:latin typeface="Calibri"/>
                <a:cs typeface="Calibri"/>
              </a:rPr>
              <a:t>memilih</a:t>
            </a:r>
            <a:r>
              <a:rPr sz="2000" spc="-30" dirty="0">
                <a:solidFill>
                  <a:srgbClr val="FFFFFF"/>
                </a:solidFill>
                <a:latin typeface="Calibri"/>
                <a:cs typeface="Calibri"/>
              </a:rPr>
              <a:t> </a:t>
            </a:r>
            <a:r>
              <a:rPr sz="2000" dirty="0">
                <a:solidFill>
                  <a:srgbClr val="FFFFFF"/>
                </a:solidFill>
                <a:latin typeface="Calibri"/>
                <a:cs typeface="Calibri"/>
              </a:rPr>
              <a:t>gambar</a:t>
            </a:r>
            <a:r>
              <a:rPr sz="2000" spc="-50" dirty="0">
                <a:solidFill>
                  <a:srgbClr val="FFFFFF"/>
                </a:solidFill>
                <a:latin typeface="Calibri"/>
                <a:cs typeface="Calibri"/>
              </a:rPr>
              <a:t> </a:t>
            </a:r>
            <a:r>
              <a:rPr sz="2000" dirty="0">
                <a:solidFill>
                  <a:srgbClr val="FFFFFF"/>
                </a:solidFill>
                <a:latin typeface="Calibri"/>
                <a:cs typeface="Calibri"/>
              </a:rPr>
              <a:t>dari</a:t>
            </a:r>
            <a:r>
              <a:rPr sz="2000" spc="-45" dirty="0">
                <a:solidFill>
                  <a:srgbClr val="FFFFFF"/>
                </a:solidFill>
                <a:latin typeface="Calibri"/>
                <a:cs typeface="Calibri"/>
              </a:rPr>
              <a:t> </a:t>
            </a:r>
            <a:r>
              <a:rPr sz="2000" dirty="0">
                <a:solidFill>
                  <a:srgbClr val="FFFFFF"/>
                </a:solidFill>
                <a:latin typeface="Calibri"/>
                <a:cs typeface="Calibri"/>
              </a:rPr>
              <a:t>Clip</a:t>
            </a:r>
            <a:r>
              <a:rPr sz="2000" spc="-45" dirty="0">
                <a:solidFill>
                  <a:srgbClr val="FFFFFF"/>
                </a:solidFill>
                <a:latin typeface="Calibri"/>
                <a:cs typeface="Calibri"/>
              </a:rPr>
              <a:t> </a:t>
            </a:r>
            <a:r>
              <a:rPr sz="2000" dirty="0">
                <a:solidFill>
                  <a:srgbClr val="FFFFFF"/>
                </a:solidFill>
                <a:latin typeface="Calibri"/>
                <a:cs typeface="Calibri"/>
              </a:rPr>
              <a:t>Art</a:t>
            </a:r>
            <a:r>
              <a:rPr sz="2000" spc="-50" dirty="0">
                <a:solidFill>
                  <a:srgbClr val="FFFFFF"/>
                </a:solidFill>
                <a:latin typeface="Calibri"/>
                <a:cs typeface="Calibri"/>
              </a:rPr>
              <a:t> </a:t>
            </a:r>
            <a:r>
              <a:rPr sz="2000" spc="-10" dirty="0">
                <a:solidFill>
                  <a:srgbClr val="FFFFFF"/>
                </a:solidFill>
                <a:latin typeface="Calibri"/>
                <a:cs typeface="Calibri"/>
              </a:rPr>
              <a:t>diperhatikan resolusinya,</a:t>
            </a:r>
            <a:r>
              <a:rPr sz="2000" spc="-70" dirty="0">
                <a:solidFill>
                  <a:srgbClr val="FFFFFF"/>
                </a:solidFill>
                <a:latin typeface="Calibri"/>
                <a:cs typeface="Calibri"/>
              </a:rPr>
              <a:t> </a:t>
            </a:r>
            <a:r>
              <a:rPr sz="2000" dirty="0">
                <a:solidFill>
                  <a:srgbClr val="FFFFFF"/>
                </a:solidFill>
                <a:latin typeface="Calibri"/>
                <a:cs typeface="Calibri"/>
              </a:rPr>
              <a:t>pilih</a:t>
            </a:r>
            <a:r>
              <a:rPr sz="2000" spc="-60" dirty="0">
                <a:solidFill>
                  <a:srgbClr val="FFFFFF"/>
                </a:solidFill>
                <a:latin typeface="Calibri"/>
                <a:cs typeface="Calibri"/>
              </a:rPr>
              <a:t> </a:t>
            </a:r>
            <a:r>
              <a:rPr sz="2000" dirty="0">
                <a:solidFill>
                  <a:srgbClr val="FFFFFF"/>
                </a:solidFill>
                <a:latin typeface="Calibri"/>
                <a:cs typeface="Calibri"/>
              </a:rPr>
              <a:t>yang</a:t>
            </a:r>
            <a:r>
              <a:rPr sz="2000" spc="-75" dirty="0">
                <a:solidFill>
                  <a:srgbClr val="FFFFFF"/>
                </a:solidFill>
                <a:latin typeface="Calibri"/>
                <a:cs typeface="Calibri"/>
              </a:rPr>
              <a:t> </a:t>
            </a:r>
            <a:r>
              <a:rPr sz="2000" dirty="0">
                <a:solidFill>
                  <a:srgbClr val="FFFFFF"/>
                </a:solidFill>
                <a:latin typeface="Calibri"/>
                <a:cs typeface="Calibri"/>
              </a:rPr>
              <a:t>Hi‐res</a:t>
            </a:r>
            <a:r>
              <a:rPr sz="2000" spc="-55" dirty="0">
                <a:solidFill>
                  <a:srgbClr val="FFFFFF"/>
                </a:solidFill>
                <a:latin typeface="Calibri"/>
                <a:cs typeface="Calibri"/>
              </a:rPr>
              <a:t> </a:t>
            </a:r>
            <a:r>
              <a:rPr sz="2000" dirty="0">
                <a:solidFill>
                  <a:srgbClr val="FFFFFF"/>
                </a:solidFill>
                <a:latin typeface="Calibri"/>
                <a:cs typeface="Calibri"/>
              </a:rPr>
              <a:t>untuk</a:t>
            </a:r>
            <a:r>
              <a:rPr sz="2000" spc="-70" dirty="0">
                <a:solidFill>
                  <a:srgbClr val="FFFFFF"/>
                </a:solidFill>
                <a:latin typeface="Calibri"/>
                <a:cs typeface="Calibri"/>
              </a:rPr>
              <a:t> </a:t>
            </a:r>
            <a:r>
              <a:rPr sz="2000" spc="-10" dirty="0">
                <a:solidFill>
                  <a:srgbClr val="FFFFFF"/>
                </a:solidFill>
                <a:latin typeface="Calibri"/>
                <a:cs typeface="Calibri"/>
              </a:rPr>
              <a:t>keperluan</a:t>
            </a:r>
            <a:r>
              <a:rPr sz="2000" spc="-50" dirty="0">
                <a:solidFill>
                  <a:srgbClr val="FFFFFF"/>
                </a:solidFill>
                <a:latin typeface="Calibri"/>
                <a:cs typeface="Calibri"/>
              </a:rPr>
              <a:t> </a:t>
            </a:r>
            <a:r>
              <a:rPr sz="2000" spc="-10" dirty="0">
                <a:solidFill>
                  <a:srgbClr val="FFFFFF"/>
                </a:solidFill>
                <a:latin typeface="Calibri"/>
                <a:cs typeface="Calibri"/>
              </a:rPr>
              <a:t>cetak</a:t>
            </a:r>
            <a:endParaRPr sz="2000">
              <a:latin typeface="Calibri"/>
              <a:cs typeface="Calibri"/>
            </a:endParaRPr>
          </a:p>
          <a:p>
            <a:pPr marL="243840" indent="-231140">
              <a:lnSpc>
                <a:spcPct val="100000"/>
              </a:lnSpc>
              <a:buFont typeface="Arial MT"/>
              <a:buChar char="•"/>
              <a:tabLst>
                <a:tab pos="243840" algn="l"/>
              </a:tabLst>
            </a:pPr>
            <a:r>
              <a:rPr sz="2000" spc="-10" dirty="0">
                <a:solidFill>
                  <a:srgbClr val="FFFF00"/>
                </a:solidFill>
                <a:latin typeface="Calibri"/>
                <a:cs typeface="Calibri"/>
              </a:rPr>
              <a:t>Internet</a:t>
            </a:r>
            <a:endParaRPr sz="2000">
              <a:latin typeface="Calibri"/>
              <a:cs typeface="Calibri"/>
            </a:endParaRPr>
          </a:p>
          <a:p>
            <a:pPr marL="243840" marR="1200785">
              <a:lnSpc>
                <a:spcPct val="100000"/>
              </a:lnSpc>
            </a:pPr>
            <a:r>
              <a:rPr sz="2000" dirty="0">
                <a:solidFill>
                  <a:srgbClr val="FFFFFF"/>
                </a:solidFill>
                <a:latin typeface="Calibri"/>
                <a:cs typeface="Calibri"/>
              </a:rPr>
              <a:t>Gambar</a:t>
            </a:r>
            <a:r>
              <a:rPr sz="2000" spc="-60" dirty="0">
                <a:solidFill>
                  <a:srgbClr val="FFFFFF"/>
                </a:solidFill>
                <a:latin typeface="Calibri"/>
                <a:cs typeface="Calibri"/>
              </a:rPr>
              <a:t> </a:t>
            </a:r>
            <a:r>
              <a:rPr sz="2000" dirty="0">
                <a:solidFill>
                  <a:srgbClr val="FFFFFF"/>
                </a:solidFill>
                <a:latin typeface="Calibri"/>
                <a:cs typeface="Calibri"/>
              </a:rPr>
              <a:t>dapat</a:t>
            </a:r>
            <a:r>
              <a:rPr sz="2000" spc="-70" dirty="0">
                <a:solidFill>
                  <a:srgbClr val="FFFFFF"/>
                </a:solidFill>
                <a:latin typeface="Calibri"/>
                <a:cs typeface="Calibri"/>
              </a:rPr>
              <a:t> </a:t>
            </a:r>
            <a:r>
              <a:rPr sz="2000" spc="-10" dirty="0">
                <a:solidFill>
                  <a:srgbClr val="FFFFFF"/>
                </a:solidFill>
                <a:latin typeface="Calibri"/>
                <a:cs typeface="Calibri"/>
              </a:rPr>
              <a:t>di‐download</a:t>
            </a:r>
            <a:r>
              <a:rPr sz="2000" spc="-75" dirty="0">
                <a:solidFill>
                  <a:srgbClr val="FFFFFF"/>
                </a:solidFill>
                <a:latin typeface="Calibri"/>
                <a:cs typeface="Calibri"/>
              </a:rPr>
              <a:t> </a:t>
            </a:r>
            <a:r>
              <a:rPr sz="2000" dirty="0">
                <a:solidFill>
                  <a:srgbClr val="FFFFFF"/>
                </a:solidFill>
                <a:latin typeface="Calibri"/>
                <a:cs typeface="Calibri"/>
              </a:rPr>
              <a:t>dari</a:t>
            </a:r>
            <a:r>
              <a:rPr sz="2000" spc="-70" dirty="0">
                <a:solidFill>
                  <a:srgbClr val="FFFFFF"/>
                </a:solidFill>
                <a:latin typeface="Calibri"/>
                <a:cs typeface="Calibri"/>
              </a:rPr>
              <a:t> </a:t>
            </a:r>
            <a:r>
              <a:rPr sz="2000" dirty="0">
                <a:solidFill>
                  <a:srgbClr val="FFFFFF"/>
                </a:solidFill>
                <a:latin typeface="Calibri"/>
                <a:cs typeface="Calibri"/>
              </a:rPr>
              <a:t>internet,</a:t>
            </a:r>
            <a:r>
              <a:rPr sz="2000" spc="-50" dirty="0">
                <a:solidFill>
                  <a:srgbClr val="FFFFFF"/>
                </a:solidFill>
                <a:latin typeface="Calibri"/>
                <a:cs typeface="Calibri"/>
              </a:rPr>
              <a:t> </a:t>
            </a:r>
            <a:r>
              <a:rPr sz="2000" dirty="0">
                <a:solidFill>
                  <a:srgbClr val="FFFFFF"/>
                </a:solidFill>
                <a:latin typeface="Calibri"/>
                <a:cs typeface="Calibri"/>
              </a:rPr>
              <a:t>untuk</a:t>
            </a:r>
            <a:r>
              <a:rPr sz="2000" spc="-70" dirty="0">
                <a:solidFill>
                  <a:srgbClr val="FFFFFF"/>
                </a:solidFill>
                <a:latin typeface="Calibri"/>
                <a:cs typeface="Calibri"/>
              </a:rPr>
              <a:t> </a:t>
            </a:r>
            <a:r>
              <a:rPr sz="2000" dirty="0">
                <a:solidFill>
                  <a:srgbClr val="FFFFFF"/>
                </a:solidFill>
                <a:latin typeface="Calibri"/>
                <a:cs typeface="Calibri"/>
              </a:rPr>
              <a:t>dicetak</a:t>
            </a:r>
            <a:r>
              <a:rPr sz="2000" spc="-50" dirty="0">
                <a:solidFill>
                  <a:srgbClr val="FFFFFF"/>
                </a:solidFill>
                <a:latin typeface="Calibri"/>
                <a:cs typeface="Calibri"/>
              </a:rPr>
              <a:t> </a:t>
            </a:r>
            <a:r>
              <a:rPr sz="2000" spc="-10" dirty="0">
                <a:solidFill>
                  <a:srgbClr val="FFFFFF"/>
                </a:solidFill>
                <a:latin typeface="Calibri"/>
                <a:cs typeface="Calibri"/>
              </a:rPr>
              <a:t>harus diperhatikan</a:t>
            </a:r>
            <a:r>
              <a:rPr sz="2000" spc="-20" dirty="0">
                <a:solidFill>
                  <a:srgbClr val="FFFFFF"/>
                </a:solidFill>
                <a:latin typeface="Calibri"/>
                <a:cs typeface="Calibri"/>
              </a:rPr>
              <a:t> </a:t>
            </a:r>
            <a:r>
              <a:rPr sz="2000" dirty="0">
                <a:solidFill>
                  <a:srgbClr val="FFFFFF"/>
                </a:solidFill>
                <a:latin typeface="Calibri"/>
                <a:cs typeface="Calibri"/>
              </a:rPr>
              <a:t>besar</a:t>
            </a:r>
            <a:r>
              <a:rPr sz="2000" spc="-30" dirty="0">
                <a:solidFill>
                  <a:srgbClr val="FFFFFF"/>
                </a:solidFill>
                <a:latin typeface="Calibri"/>
                <a:cs typeface="Calibri"/>
              </a:rPr>
              <a:t> </a:t>
            </a:r>
            <a:r>
              <a:rPr sz="2000" spc="-10" dirty="0">
                <a:solidFill>
                  <a:srgbClr val="FFFFFF"/>
                </a:solidFill>
                <a:latin typeface="Calibri"/>
                <a:cs typeface="Calibri"/>
              </a:rPr>
              <a:t>resolusinya</a:t>
            </a:r>
            <a:endParaRPr sz="2000">
              <a:latin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08303" y="1898904"/>
          <a:ext cx="8305798" cy="3562985"/>
        </p:xfrm>
        <a:graphic>
          <a:graphicData uri="http://schemas.openxmlformats.org/drawingml/2006/table">
            <a:tbl>
              <a:tblPr firstRow="1" bandRow="1">
                <a:tableStyleId>{2D5ABB26-0587-4C30-8999-92F81FD0307C}</a:tableStyleId>
              </a:tblPr>
              <a:tblGrid>
                <a:gridCol w="1661160">
                  <a:extLst>
                    <a:ext uri="{9D8B030D-6E8A-4147-A177-3AD203B41FA5}">
                      <a16:colId xmlns:a16="http://schemas.microsoft.com/office/drawing/2014/main" val="20000"/>
                    </a:ext>
                  </a:extLst>
                </a:gridCol>
                <a:gridCol w="1691639">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762759">
                  <a:extLst>
                    <a:ext uri="{9D8B030D-6E8A-4147-A177-3AD203B41FA5}">
                      <a16:colId xmlns:a16="http://schemas.microsoft.com/office/drawing/2014/main" val="20003"/>
                    </a:ext>
                  </a:extLst>
                </a:gridCol>
                <a:gridCol w="1437640">
                  <a:extLst>
                    <a:ext uri="{9D8B030D-6E8A-4147-A177-3AD203B41FA5}">
                      <a16:colId xmlns:a16="http://schemas.microsoft.com/office/drawing/2014/main" val="20004"/>
                    </a:ext>
                  </a:extLst>
                </a:gridCol>
              </a:tblGrid>
              <a:tr h="395605">
                <a:tc rowSpan="2">
                  <a:txBody>
                    <a:bodyPr/>
                    <a:lstStyle/>
                    <a:p>
                      <a:pPr marL="413384">
                        <a:lnSpc>
                          <a:spcPct val="100000"/>
                        </a:lnSpc>
                        <a:spcBef>
                          <a:spcPts val="229"/>
                        </a:spcBef>
                      </a:pPr>
                      <a:r>
                        <a:rPr sz="2000" b="1" spc="-10" dirty="0">
                          <a:solidFill>
                            <a:srgbClr val="FFFFFF"/>
                          </a:solidFill>
                          <a:latin typeface="Calibri"/>
                          <a:cs typeface="Calibri"/>
                        </a:rPr>
                        <a:t>Kualitas</a:t>
                      </a:r>
                      <a:endParaRPr sz="2000">
                        <a:latin typeface="Calibri"/>
                        <a:cs typeface="Calibri"/>
                      </a:endParaRPr>
                    </a:p>
                  </a:txBody>
                  <a:tcPr marL="0" marR="0" marT="29209" marB="0">
                    <a:lnL w="19050">
                      <a:solidFill>
                        <a:srgbClr val="FFFFFF"/>
                      </a:solidFill>
                      <a:prstDash val="solid"/>
                    </a:lnL>
                    <a:lnR w="19050">
                      <a:solidFill>
                        <a:srgbClr val="FFFFFF"/>
                      </a:solidFill>
                      <a:prstDash val="solid"/>
                    </a:lnR>
                    <a:lnT w="19050">
                      <a:solidFill>
                        <a:srgbClr val="FFFFFF"/>
                      </a:solidFill>
                      <a:prstDash val="solid"/>
                    </a:lnT>
                    <a:lnB w="38100">
                      <a:solidFill>
                        <a:srgbClr val="FFFFFF"/>
                      </a:solidFill>
                      <a:prstDash val="solid"/>
                    </a:lnB>
                    <a:solidFill>
                      <a:srgbClr val="4F81BD"/>
                    </a:solidFill>
                  </a:tcPr>
                </a:tc>
                <a:tc rowSpan="2">
                  <a:txBody>
                    <a:bodyPr/>
                    <a:lstStyle/>
                    <a:p>
                      <a:pPr marL="514984" marR="404495" indent="-104139">
                        <a:lnSpc>
                          <a:spcPct val="100000"/>
                        </a:lnSpc>
                        <a:spcBef>
                          <a:spcPts val="229"/>
                        </a:spcBef>
                      </a:pPr>
                      <a:r>
                        <a:rPr sz="2000" b="1" spc="-10" dirty="0">
                          <a:solidFill>
                            <a:srgbClr val="FFFFFF"/>
                          </a:solidFill>
                          <a:latin typeface="Calibri"/>
                          <a:cs typeface="Calibri"/>
                        </a:rPr>
                        <a:t>Resolusi (pixel)</a:t>
                      </a:r>
                      <a:endParaRPr sz="2000">
                        <a:latin typeface="Calibri"/>
                        <a:cs typeface="Calibri"/>
                      </a:endParaRPr>
                    </a:p>
                  </a:txBody>
                  <a:tcPr marL="0" marR="0" marT="29209" marB="0">
                    <a:lnL w="19050">
                      <a:solidFill>
                        <a:srgbClr val="FFFFFF"/>
                      </a:solidFill>
                      <a:prstDash val="solid"/>
                    </a:lnL>
                    <a:lnR w="38100">
                      <a:solidFill>
                        <a:srgbClr val="FFFFFF"/>
                      </a:solidFill>
                      <a:prstDash val="solid"/>
                    </a:lnR>
                    <a:lnT w="19050">
                      <a:solidFill>
                        <a:srgbClr val="FFFFFF"/>
                      </a:solidFill>
                      <a:prstDash val="solid"/>
                    </a:lnT>
                    <a:lnB w="38100">
                      <a:solidFill>
                        <a:srgbClr val="FFFFFF"/>
                      </a:solidFill>
                      <a:prstDash val="solid"/>
                    </a:lnB>
                    <a:solidFill>
                      <a:srgbClr val="4F81BD"/>
                    </a:solidFill>
                  </a:tcPr>
                </a:tc>
                <a:tc gridSpan="3">
                  <a:txBody>
                    <a:bodyPr/>
                    <a:lstStyle/>
                    <a:p>
                      <a:pPr algn="ctr">
                        <a:lnSpc>
                          <a:spcPct val="100000"/>
                        </a:lnSpc>
                        <a:spcBef>
                          <a:spcPts val="229"/>
                        </a:spcBef>
                      </a:pPr>
                      <a:r>
                        <a:rPr sz="2000" b="1" spc="-10" dirty="0">
                          <a:solidFill>
                            <a:srgbClr val="FFFFFF"/>
                          </a:solidFill>
                          <a:latin typeface="Calibri"/>
                          <a:cs typeface="Calibri"/>
                        </a:rPr>
                        <a:t>Ukuran</a:t>
                      </a:r>
                      <a:r>
                        <a:rPr sz="2000" b="1" spc="-70" dirty="0">
                          <a:solidFill>
                            <a:srgbClr val="FFFFFF"/>
                          </a:solidFill>
                          <a:latin typeface="Calibri"/>
                          <a:cs typeface="Calibri"/>
                        </a:rPr>
                        <a:t> </a:t>
                      </a:r>
                      <a:r>
                        <a:rPr sz="2000" b="1" dirty="0">
                          <a:solidFill>
                            <a:srgbClr val="FFFFFF"/>
                          </a:solidFill>
                          <a:latin typeface="Calibri"/>
                          <a:cs typeface="Calibri"/>
                        </a:rPr>
                        <a:t>Cetak</a:t>
                      </a:r>
                      <a:r>
                        <a:rPr sz="2000" b="1" spc="-70" dirty="0">
                          <a:solidFill>
                            <a:srgbClr val="FFFFFF"/>
                          </a:solidFill>
                          <a:latin typeface="Calibri"/>
                          <a:cs typeface="Calibri"/>
                        </a:rPr>
                        <a:t> </a:t>
                      </a:r>
                      <a:r>
                        <a:rPr sz="2000" b="1" spc="-20" dirty="0">
                          <a:solidFill>
                            <a:srgbClr val="FFFFFF"/>
                          </a:solidFill>
                          <a:latin typeface="Calibri"/>
                          <a:cs typeface="Calibri"/>
                        </a:rPr>
                        <a:t>(cm)</a:t>
                      </a:r>
                      <a:endParaRPr sz="2000">
                        <a:latin typeface="Calibri"/>
                        <a:cs typeface="Calibri"/>
                      </a:endParaRPr>
                    </a:p>
                  </a:txBody>
                  <a:tcPr marL="0" marR="0" marT="29209" marB="0">
                    <a:lnL w="38100" cap="flat" cmpd="sng" algn="ctr">
                      <a:solidFill>
                        <a:srgbClr val="FFFFFF"/>
                      </a:solidFill>
                      <a:prstDash val="solid"/>
                      <a:round/>
                      <a:headEnd type="none" w="med" len="med"/>
                      <a:tailEnd type="none" w="med" len="med"/>
                    </a:lnL>
                    <a:lnR w="19050">
                      <a:solidFill>
                        <a:srgbClr val="FFFFFF"/>
                      </a:solidFill>
                      <a:prstDash val="solid"/>
                    </a:lnR>
                    <a:lnT w="19050">
                      <a:solidFill>
                        <a:srgbClr val="FFFFFF"/>
                      </a:solidFill>
                      <a:prstDash val="solid"/>
                    </a:lnT>
                    <a:lnB w="38100">
                      <a:solidFill>
                        <a:srgbClr val="FFFFFF"/>
                      </a:solidFill>
                      <a:prstDash val="solid"/>
                    </a:lnB>
                    <a:solidFill>
                      <a:srgbClr val="4F81BD"/>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96240">
                <a:tc vMerge="1">
                  <a:txBody>
                    <a:bodyPr/>
                    <a:lstStyle/>
                    <a:p>
                      <a:endParaRPr/>
                    </a:p>
                  </a:txBody>
                  <a:tcPr marL="0" marR="0" marT="29209" marB="0">
                    <a:lnL w="19050">
                      <a:solidFill>
                        <a:srgbClr val="FFFFFF"/>
                      </a:solidFill>
                      <a:prstDash val="solid"/>
                    </a:lnL>
                    <a:lnR w="19050">
                      <a:solidFill>
                        <a:srgbClr val="FFFFFF"/>
                      </a:solidFill>
                      <a:prstDash val="solid"/>
                    </a:lnR>
                    <a:lnT w="19050">
                      <a:solidFill>
                        <a:srgbClr val="FFFFFF"/>
                      </a:solidFill>
                      <a:prstDash val="solid"/>
                    </a:lnT>
                    <a:lnB w="38100">
                      <a:solidFill>
                        <a:srgbClr val="FFFFFF"/>
                      </a:solidFill>
                      <a:prstDash val="solid"/>
                    </a:lnB>
                    <a:solidFill>
                      <a:srgbClr val="4F81BD"/>
                    </a:solidFill>
                  </a:tcPr>
                </a:tc>
                <a:tc vMerge="1">
                  <a:txBody>
                    <a:bodyPr/>
                    <a:lstStyle/>
                    <a:p>
                      <a:endParaRPr/>
                    </a:p>
                  </a:txBody>
                  <a:tcPr marL="0" marR="0" marT="29209" marB="0">
                    <a:lnL w="19050">
                      <a:solidFill>
                        <a:srgbClr val="FFFFFF"/>
                      </a:solidFill>
                      <a:prstDash val="solid"/>
                    </a:lnL>
                    <a:lnR w="38100">
                      <a:solidFill>
                        <a:srgbClr val="FFFFFF"/>
                      </a:solidFill>
                      <a:prstDash val="solid"/>
                    </a:lnR>
                    <a:lnT w="19050">
                      <a:solidFill>
                        <a:srgbClr val="FFFFFF"/>
                      </a:solidFill>
                      <a:prstDash val="solid"/>
                    </a:lnT>
                    <a:lnB w="38100">
                      <a:solidFill>
                        <a:srgbClr val="FFFFFF"/>
                      </a:solidFill>
                      <a:prstDash val="solid"/>
                    </a:lnB>
                    <a:solidFill>
                      <a:srgbClr val="4F81BD"/>
                    </a:solidFill>
                  </a:tcPr>
                </a:tc>
                <a:tc>
                  <a:txBody>
                    <a:bodyPr/>
                    <a:lstStyle/>
                    <a:p>
                      <a:pPr algn="ctr">
                        <a:lnSpc>
                          <a:spcPct val="100000"/>
                        </a:lnSpc>
                        <a:spcBef>
                          <a:spcPts val="229"/>
                        </a:spcBef>
                      </a:pPr>
                      <a:r>
                        <a:rPr sz="2000" dirty="0">
                          <a:latin typeface="Calibri"/>
                          <a:cs typeface="Calibri"/>
                        </a:rPr>
                        <a:t>85</a:t>
                      </a:r>
                      <a:r>
                        <a:rPr sz="2000" spc="-10" dirty="0">
                          <a:latin typeface="Calibri"/>
                          <a:cs typeface="Calibri"/>
                        </a:rPr>
                        <a:t> </a:t>
                      </a:r>
                      <a:r>
                        <a:rPr sz="2000" spc="-25" dirty="0">
                          <a:latin typeface="Calibri"/>
                          <a:cs typeface="Calibri"/>
                        </a:rPr>
                        <a:t>lpi</a:t>
                      </a:r>
                      <a:endParaRPr sz="2000">
                        <a:latin typeface="Calibri"/>
                        <a:cs typeface="Calibri"/>
                      </a:endParaRPr>
                    </a:p>
                  </a:txBody>
                  <a:tcPr marL="0" marR="0" marT="29209" marB="0">
                    <a:lnL w="38100">
                      <a:solidFill>
                        <a:srgbClr val="FFFFFF"/>
                      </a:solidFill>
                      <a:prstDash val="solid"/>
                    </a:lnL>
                    <a:lnR w="19050">
                      <a:solidFill>
                        <a:srgbClr val="FFFFFF"/>
                      </a:solidFill>
                      <a:prstDash val="solid"/>
                    </a:lnR>
                    <a:lnT w="38100">
                      <a:solidFill>
                        <a:srgbClr val="FFFFFF"/>
                      </a:solidFill>
                      <a:prstDash val="solid"/>
                    </a:lnT>
                    <a:lnB w="19050">
                      <a:solidFill>
                        <a:srgbClr val="FFFFFF"/>
                      </a:solidFill>
                      <a:prstDash val="solid"/>
                    </a:lnB>
                    <a:solidFill>
                      <a:srgbClr val="D0D8E8"/>
                    </a:solidFill>
                  </a:tcPr>
                </a:tc>
                <a:tc>
                  <a:txBody>
                    <a:bodyPr/>
                    <a:lstStyle/>
                    <a:p>
                      <a:pPr marL="533400">
                        <a:lnSpc>
                          <a:spcPct val="100000"/>
                        </a:lnSpc>
                        <a:spcBef>
                          <a:spcPts val="229"/>
                        </a:spcBef>
                      </a:pPr>
                      <a:r>
                        <a:rPr sz="2000" dirty="0">
                          <a:latin typeface="Calibri"/>
                          <a:cs typeface="Calibri"/>
                        </a:rPr>
                        <a:t>133</a:t>
                      </a:r>
                      <a:r>
                        <a:rPr sz="2000" spc="-15" dirty="0">
                          <a:latin typeface="Calibri"/>
                          <a:cs typeface="Calibri"/>
                        </a:rPr>
                        <a:t> </a:t>
                      </a:r>
                      <a:r>
                        <a:rPr sz="2000" spc="-25" dirty="0">
                          <a:latin typeface="Calibri"/>
                          <a:cs typeface="Calibri"/>
                        </a:rPr>
                        <a:t>lpi</a:t>
                      </a:r>
                      <a:endParaRPr sz="2000">
                        <a:latin typeface="Calibri"/>
                        <a:cs typeface="Calibri"/>
                      </a:endParaRPr>
                    </a:p>
                  </a:txBody>
                  <a:tcPr marL="0" marR="0" marT="29209" marB="0">
                    <a:lnL w="19050">
                      <a:solidFill>
                        <a:srgbClr val="FFFFFF"/>
                      </a:solidFill>
                      <a:prstDash val="solid"/>
                    </a:lnL>
                    <a:lnR w="12700">
                      <a:solidFill>
                        <a:srgbClr val="FFFFFF"/>
                      </a:solidFill>
                      <a:prstDash val="solid"/>
                    </a:lnR>
                    <a:lnT w="38100">
                      <a:solidFill>
                        <a:srgbClr val="FFFFFF"/>
                      </a:solidFill>
                      <a:prstDash val="solid"/>
                    </a:lnT>
                    <a:lnB w="19050">
                      <a:solidFill>
                        <a:srgbClr val="FFFFFF"/>
                      </a:solidFill>
                      <a:prstDash val="solid"/>
                    </a:lnB>
                    <a:solidFill>
                      <a:srgbClr val="D0D8E8"/>
                    </a:solidFill>
                  </a:tcPr>
                </a:tc>
                <a:tc>
                  <a:txBody>
                    <a:bodyPr/>
                    <a:lstStyle/>
                    <a:p>
                      <a:pPr marL="371475">
                        <a:lnSpc>
                          <a:spcPct val="100000"/>
                        </a:lnSpc>
                        <a:spcBef>
                          <a:spcPts val="229"/>
                        </a:spcBef>
                      </a:pPr>
                      <a:r>
                        <a:rPr sz="2000" dirty="0">
                          <a:latin typeface="Calibri"/>
                          <a:cs typeface="Calibri"/>
                        </a:rPr>
                        <a:t>150</a:t>
                      </a:r>
                      <a:r>
                        <a:rPr sz="2000" spc="-15" dirty="0">
                          <a:latin typeface="Calibri"/>
                          <a:cs typeface="Calibri"/>
                        </a:rPr>
                        <a:t> </a:t>
                      </a:r>
                      <a:r>
                        <a:rPr sz="2000" spc="-25" dirty="0">
                          <a:latin typeface="Calibri"/>
                          <a:cs typeface="Calibri"/>
                        </a:rPr>
                        <a:t>lpi</a:t>
                      </a:r>
                      <a:endParaRPr sz="2000">
                        <a:latin typeface="Calibri"/>
                        <a:cs typeface="Calibri"/>
                      </a:endParaRPr>
                    </a:p>
                  </a:txBody>
                  <a:tcPr marL="0" marR="0" marT="29209" marB="0">
                    <a:lnL w="12700">
                      <a:solidFill>
                        <a:srgbClr val="FFFFFF"/>
                      </a:solidFill>
                      <a:prstDash val="solid"/>
                    </a:lnL>
                    <a:lnR w="19050">
                      <a:solidFill>
                        <a:srgbClr val="FFFFFF"/>
                      </a:solidFill>
                      <a:prstDash val="solid"/>
                    </a:lnR>
                    <a:lnT w="38100">
                      <a:solidFill>
                        <a:srgbClr val="FFFFFF"/>
                      </a:solidFill>
                      <a:prstDash val="solid"/>
                    </a:lnT>
                    <a:lnB w="19050">
                      <a:solidFill>
                        <a:srgbClr val="FFFFFF"/>
                      </a:solidFill>
                      <a:prstDash val="solid"/>
                    </a:lnB>
                    <a:solidFill>
                      <a:srgbClr val="D0D8E8"/>
                    </a:solidFill>
                  </a:tcPr>
                </a:tc>
                <a:extLst>
                  <a:ext uri="{0D108BD9-81ED-4DB2-BD59-A6C34878D82A}">
                    <a16:rowId xmlns:a16="http://schemas.microsoft.com/office/drawing/2014/main" val="10001"/>
                  </a:ext>
                </a:extLst>
              </a:tr>
              <a:tr h="396240">
                <a:tc>
                  <a:txBody>
                    <a:bodyPr/>
                    <a:lstStyle/>
                    <a:p>
                      <a:pPr marL="90805">
                        <a:lnSpc>
                          <a:spcPct val="100000"/>
                        </a:lnSpc>
                        <a:spcBef>
                          <a:spcPts val="229"/>
                        </a:spcBef>
                      </a:pPr>
                      <a:r>
                        <a:rPr sz="2000" spc="-10" dirty="0">
                          <a:latin typeface="Calibri"/>
                          <a:cs typeface="Calibri"/>
                        </a:rPr>
                        <a:t>Lowres</a:t>
                      </a:r>
                      <a:endParaRPr sz="2000">
                        <a:latin typeface="Calibri"/>
                        <a:cs typeface="Calibri"/>
                      </a:endParaRPr>
                    </a:p>
                  </a:txBody>
                  <a:tcPr marL="0" marR="0" marT="29209" marB="0">
                    <a:lnL w="19050">
                      <a:solidFill>
                        <a:srgbClr val="FFFFFF"/>
                      </a:solidFill>
                      <a:prstDash val="solid"/>
                    </a:lnL>
                    <a:lnR w="19050">
                      <a:solidFill>
                        <a:srgbClr val="FFFFFF"/>
                      </a:solidFill>
                      <a:prstDash val="solid"/>
                    </a:lnR>
                    <a:lnT w="38100">
                      <a:solidFill>
                        <a:srgbClr val="FFFFFF"/>
                      </a:solidFill>
                      <a:prstDash val="solid"/>
                    </a:lnT>
                    <a:lnB w="19050">
                      <a:solidFill>
                        <a:srgbClr val="FFFFFF"/>
                      </a:solidFill>
                      <a:prstDash val="solid"/>
                    </a:lnB>
                    <a:solidFill>
                      <a:srgbClr val="E9EDF4"/>
                    </a:solidFill>
                  </a:tcPr>
                </a:tc>
                <a:tc>
                  <a:txBody>
                    <a:bodyPr/>
                    <a:lstStyle/>
                    <a:p>
                      <a:pPr marL="90805">
                        <a:lnSpc>
                          <a:spcPct val="100000"/>
                        </a:lnSpc>
                        <a:spcBef>
                          <a:spcPts val="229"/>
                        </a:spcBef>
                      </a:pPr>
                      <a:r>
                        <a:rPr sz="2000" dirty="0">
                          <a:latin typeface="Calibri"/>
                          <a:cs typeface="Calibri"/>
                        </a:rPr>
                        <a:t>320</a:t>
                      </a:r>
                      <a:r>
                        <a:rPr sz="2000" spc="-10" dirty="0">
                          <a:latin typeface="Calibri"/>
                          <a:cs typeface="Calibri"/>
                        </a:rPr>
                        <a:t> </a:t>
                      </a:r>
                      <a:r>
                        <a:rPr sz="2000" dirty="0">
                          <a:latin typeface="Calibri"/>
                          <a:cs typeface="Calibri"/>
                        </a:rPr>
                        <a:t>x</a:t>
                      </a:r>
                      <a:r>
                        <a:rPr sz="2000" spc="-10" dirty="0">
                          <a:latin typeface="Calibri"/>
                          <a:cs typeface="Calibri"/>
                        </a:rPr>
                        <a:t> </a:t>
                      </a:r>
                      <a:r>
                        <a:rPr sz="2000" spc="-25" dirty="0">
                          <a:latin typeface="Calibri"/>
                          <a:cs typeface="Calibri"/>
                        </a:rPr>
                        <a:t>240</a:t>
                      </a:r>
                      <a:endParaRPr sz="2000">
                        <a:latin typeface="Calibri"/>
                        <a:cs typeface="Calibri"/>
                      </a:endParaRPr>
                    </a:p>
                  </a:txBody>
                  <a:tcPr marL="0" marR="0" marT="29209" marB="0">
                    <a:lnL w="19050">
                      <a:solidFill>
                        <a:srgbClr val="FFFFFF"/>
                      </a:solidFill>
                      <a:prstDash val="solid"/>
                    </a:lnL>
                    <a:lnR w="19050">
                      <a:solidFill>
                        <a:srgbClr val="FFFFFF"/>
                      </a:solidFill>
                      <a:prstDash val="solid"/>
                    </a:lnR>
                    <a:lnT w="38100">
                      <a:solidFill>
                        <a:srgbClr val="FFFFFF"/>
                      </a:solidFill>
                      <a:prstDash val="solid"/>
                    </a:lnT>
                    <a:lnB w="19050">
                      <a:solidFill>
                        <a:srgbClr val="FFFFFF"/>
                      </a:solidFill>
                      <a:prstDash val="solid"/>
                    </a:lnB>
                    <a:solidFill>
                      <a:srgbClr val="E9EDF4"/>
                    </a:solidFill>
                  </a:tcPr>
                </a:tc>
                <a:tc>
                  <a:txBody>
                    <a:bodyPr/>
                    <a:lstStyle/>
                    <a:p>
                      <a:pPr marL="90805">
                        <a:lnSpc>
                          <a:spcPct val="100000"/>
                        </a:lnSpc>
                        <a:spcBef>
                          <a:spcPts val="229"/>
                        </a:spcBef>
                      </a:pPr>
                      <a:r>
                        <a:rPr sz="2000" dirty="0">
                          <a:latin typeface="Calibri"/>
                          <a:cs typeface="Calibri"/>
                        </a:rPr>
                        <a:t>6.4</a:t>
                      </a:r>
                      <a:r>
                        <a:rPr sz="2000" spc="-10" dirty="0">
                          <a:latin typeface="Calibri"/>
                          <a:cs typeface="Calibri"/>
                        </a:rPr>
                        <a:t> </a:t>
                      </a:r>
                      <a:r>
                        <a:rPr sz="2000" dirty="0">
                          <a:latin typeface="Calibri"/>
                          <a:cs typeface="Calibri"/>
                        </a:rPr>
                        <a:t>x</a:t>
                      </a:r>
                      <a:r>
                        <a:rPr sz="2000" spc="-10" dirty="0">
                          <a:latin typeface="Calibri"/>
                          <a:cs typeface="Calibri"/>
                        </a:rPr>
                        <a:t> </a:t>
                      </a:r>
                      <a:r>
                        <a:rPr sz="2000" spc="-25" dirty="0">
                          <a:latin typeface="Calibri"/>
                          <a:cs typeface="Calibri"/>
                        </a:rPr>
                        <a:t>4.8</a:t>
                      </a:r>
                      <a:endParaRPr sz="2000">
                        <a:latin typeface="Calibri"/>
                        <a:cs typeface="Calibri"/>
                      </a:endParaRPr>
                    </a:p>
                  </a:txBody>
                  <a:tcPr marL="0" marR="0" marT="2920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DF4"/>
                    </a:solidFill>
                  </a:tcPr>
                </a:tc>
                <a:tc>
                  <a:txBody>
                    <a:bodyPr/>
                    <a:lstStyle/>
                    <a:p>
                      <a:pPr marL="90805">
                        <a:lnSpc>
                          <a:spcPct val="100000"/>
                        </a:lnSpc>
                        <a:spcBef>
                          <a:spcPts val="229"/>
                        </a:spcBef>
                      </a:pPr>
                      <a:r>
                        <a:rPr sz="2000" dirty="0">
                          <a:latin typeface="Calibri"/>
                          <a:cs typeface="Calibri"/>
                        </a:rPr>
                        <a:t>4.1</a:t>
                      </a:r>
                      <a:r>
                        <a:rPr sz="2000" spc="-10" dirty="0">
                          <a:latin typeface="Calibri"/>
                          <a:cs typeface="Calibri"/>
                        </a:rPr>
                        <a:t> </a:t>
                      </a:r>
                      <a:r>
                        <a:rPr sz="2000" dirty="0">
                          <a:latin typeface="Calibri"/>
                          <a:cs typeface="Calibri"/>
                        </a:rPr>
                        <a:t>x</a:t>
                      </a:r>
                      <a:r>
                        <a:rPr sz="2000" spc="-5" dirty="0">
                          <a:latin typeface="Calibri"/>
                          <a:cs typeface="Calibri"/>
                        </a:rPr>
                        <a:t> </a:t>
                      </a:r>
                      <a:r>
                        <a:rPr sz="2000" spc="-25" dirty="0">
                          <a:latin typeface="Calibri"/>
                          <a:cs typeface="Calibri"/>
                        </a:rPr>
                        <a:t>3.1</a:t>
                      </a:r>
                      <a:endParaRPr sz="2000">
                        <a:latin typeface="Calibri"/>
                        <a:cs typeface="Calibri"/>
                      </a:endParaRPr>
                    </a:p>
                  </a:txBody>
                  <a:tcPr marL="0" marR="0" marT="29209" marB="0">
                    <a:lnL w="1905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9EDF4"/>
                    </a:solidFill>
                  </a:tcPr>
                </a:tc>
                <a:tc>
                  <a:txBody>
                    <a:bodyPr/>
                    <a:lstStyle/>
                    <a:p>
                      <a:pPr marL="91440">
                        <a:lnSpc>
                          <a:spcPct val="100000"/>
                        </a:lnSpc>
                        <a:spcBef>
                          <a:spcPts val="229"/>
                        </a:spcBef>
                      </a:pPr>
                      <a:r>
                        <a:rPr sz="2000" dirty="0">
                          <a:latin typeface="Calibri"/>
                          <a:cs typeface="Calibri"/>
                        </a:rPr>
                        <a:t>3.6</a:t>
                      </a:r>
                      <a:r>
                        <a:rPr sz="2000" spc="-10" dirty="0">
                          <a:latin typeface="Calibri"/>
                          <a:cs typeface="Calibri"/>
                        </a:rPr>
                        <a:t> </a:t>
                      </a:r>
                      <a:r>
                        <a:rPr sz="2000" dirty="0">
                          <a:latin typeface="Calibri"/>
                          <a:cs typeface="Calibri"/>
                        </a:rPr>
                        <a:t>x</a:t>
                      </a:r>
                      <a:r>
                        <a:rPr sz="2000" spc="-10" dirty="0">
                          <a:latin typeface="Calibri"/>
                          <a:cs typeface="Calibri"/>
                        </a:rPr>
                        <a:t> </a:t>
                      </a:r>
                      <a:r>
                        <a:rPr sz="2000" spc="-25" dirty="0">
                          <a:latin typeface="Calibri"/>
                          <a:cs typeface="Calibri"/>
                        </a:rPr>
                        <a:t>2.7</a:t>
                      </a:r>
                      <a:endParaRPr sz="2000">
                        <a:latin typeface="Calibri"/>
                        <a:cs typeface="Calibri"/>
                      </a:endParaRPr>
                    </a:p>
                  </a:txBody>
                  <a:tcPr marL="0" marR="0" marT="29209" marB="0">
                    <a:lnL w="1270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DF4"/>
                    </a:solidFill>
                  </a:tcPr>
                </a:tc>
                <a:extLst>
                  <a:ext uri="{0D108BD9-81ED-4DB2-BD59-A6C34878D82A}">
                    <a16:rowId xmlns:a16="http://schemas.microsoft.com/office/drawing/2014/main" val="10002"/>
                  </a:ext>
                </a:extLst>
              </a:tr>
              <a:tr h="395605">
                <a:tc>
                  <a:txBody>
                    <a:bodyPr/>
                    <a:lstStyle/>
                    <a:p>
                      <a:pPr>
                        <a:lnSpc>
                          <a:spcPct val="100000"/>
                        </a:lnSpc>
                      </a:pPr>
                      <a:endParaRPr sz="190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D8E8"/>
                    </a:solidFill>
                  </a:tcPr>
                </a:tc>
                <a:tc>
                  <a:txBody>
                    <a:bodyPr/>
                    <a:lstStyle/>
                    <a:p>
                      <a:pPr marL="90805">
                        <a:lnSpc>
                          <a:spcPct val="100000"/>
                        </a:lnSpc>
                        <a:spcBef>
                          <a:spcPts val="229"/>
                        </a:spcBef>
                      </a:pPr>
                      <a:r>
                        <a:rPr sz="2000" dirty="0">
                          <a:latin typeface="Calibri"/>
                          <a:cs typeface="Calibri"/>
                        </a:rPr>
                        <a:t>640</a:t>
                      </a:r>
                      <a:r>
                        <a:rPr sz="2000" spc="-10" dirty="0">
                          <a:latin typeface="Calibri"/>
                          <a:cs typeface="Calibri"/>
                        </a:rPr>
                        <a:t> </a:t>
                      </a:r>
                      <a:r>
                        <a:rPr sz="2000" dirty="0">
                          <a:latin typeface="Calibri"/>
                          <a:cs typeface="Calibri"/>
                        </a:rPr>
                        <a:t>x</a:t>
                      </a:r>
                      <a:r>
                        <a:rPr sz="2000" spc="-10" dirty="0">
                          <a:latin typeface="Calibri"/>
                          <a:cs typeface="Calibri"/>
                        </a:rPr>
                        <a:t> </a:t>
                      </a:r>
                      <a:r>
                        <a:rPr sz="2000" spc="-25" dirty="0">
                          <a:latin typeface="Calibri"/>
                          <a:cs typeface="Calibri"/>
                        </a:rPr>
                        <a:t>480</a:t>
                      </a:r>
                      <a:endParaRPr sz="2000">
                        <a:latin typeface="Calibri"/>
                        <a:cs typeface="Calibri"/>
                      </a:endParaRPr>
                    </a:p>
                  </a:txBody>
                  <a:tcPr marL="0" marR="0" marT="2920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D8E8"/>
                    </a:solidFill>
                  </a:tcPr>
                </a:tc>
                <a:tc>
                  <a:txBody>
                    <a:bodyPr/>
                    <a:lstStyle/>
                    <a:p>
                      <a:pPr marL="90170">
                        <a:lnSpc>
                          <a:spcPct val="100000"/>
                        </a:lnSpc>
                        <a:spcBef>
                          <a:spcPts val="229"/>
                        </a:spcBef>
                      </a:pPr>
                      <a:r>
                        <a:rPr sz="2000" dirty="0">
                          <a:latin typeface="Calibri"/>
                          <a:cs typeface="Calibri"/>
                        </a:rPr>
                        <a:t>12.7</a:t>
                      </a:r>
                      <a:r>
                        <a:rPr sz="2000" spc="-15" dirty="0">
                          <a:latin typeface="Calibri"/>
                          <a:cs typeface="Calibri"/>
                        </a:rPr>
                        <a:t> </a:t>
                      </a:r>
                      <a:r>
                        <a:rPr sz="2000" dirty="0">
                          <a:latin typeface="Calibri"/>
                          <a:cs typeface="Calibri"/>
                        </a:rPr>
                        <a:t>x</a:t>
                      </a:r>
                      <a:r>
                        <a:rPr sz="2000" spc="-10" dirty="0">
                          <a:latin typeface="Calibri"/>
                          <a:cs typeface="Calibri"/>
                        </a:rPr>
                        <a:t> </a:t>
                      </a:r>
                      <a:r>
                        <a:rPr sz="2000" spc="-25" dirty="0">
                          <a:latin typeface="Calibri"/>
                          <a:cs typeface="Calibri"/>
                        </a:rPr>
                        <a:t>9.5</a:t>
                      </a:r>
                      <a:endParaRPr sz="2000">
                        <a:latin typeface="Calibri"/>
                        <a:cs typeface="Calibri"/>
                      </a:endParaRPr>
                    </a:p>
                  </a:txBody>
                  <a:tcPr marL="0" marR="0" marT="2920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D8E8"/>
                    </a:solidFill>
                  </a:tcPr>
                </a:tc>
                <a:tc>
                  <a:txBody>
                    <a:bodyPr/>
                    <a:lstStyle/>
                    <a:p>
                      <a:pPr marL="90805">
                        <a:lnSpc>
                          <a:spcPct val="100000"/>
                        </a:lnSpc>
                        <a:spcBef>
                          <a:spcPts val="229"/>
                        </a:spcBef>
                      </a:pPr>
                      <a:r>
                        <a:rPr sz="2000" dirty="0">
                          <a:latin typeface="Calibri"/>
                          <a:cs typeface="Calibri"/>
                        </a:rPr>
                        <a:t>8.1</a:t>
                      </a:r>
                      <a:r>
                        <a:rPr sz="2000" spc="-10" dirty="0">
                          <a:latin typeface="Calibri"/>
                          <a:cs typeface="Calibri"/>
                        </a:rPr>
                        <a:t> </a:t>
                      </a:r>
                      <a:r>
                        <a:rPr sz="2000" dirty="0">
                          <a:latin typeface="Calibri"/>
                          <a:cs typeface="Calibri"/>
                        </a:rPr>
                        <a:t>x</a:t>
                      </a:r>
                      <a:r>
                        <a:rPr sz="2000" spc="-5" dirty="0">
                          <a:latin typeface="Calibri"/>
                          <a:cs typeface="Calibri"/>
                        </a:rPr>
                        <a:t> </a:t>
                      </a:r>
                      <a:r>
                        <a:rPr sz="2000" spc="-25" dirty="0">
                          <a:latin typeface="Calibri"/>
                          <a:cs typeface="Calibri"/>
                        </a:rPr>
                        <a:t>6.1</a:t>
                      </a:r>
                      <a:endParaRPr sz="2000">
                        <a:latin typeface="Calibri"/>
                        <a:cs typeface="Calibri"/>
                      </a:endParaRPr>
                    </a:p>
                  </a:txBody>
                  <a:tcPr marL="0" marR="0" marT="29209" marB="0">
                    <a:lnL w="1905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D0D8E8"/>
                    </a:solidFill>
                  </a:tcPr>
                </a:tc>
                <a:tc>
                  <a:txBody>
                    <a:bodyPr/>
                    <a:lstStyle/>
                    <a:p>
                      <a:pPr marL="90805">
                        <a:lnSpc>
                          <a:spcPct val="100000"/>
                        </a:lnSpc>
                        <a:spcBef>
                          <a:spcPts val="229"/>
                        </a:spcBef>
                      </a:pPr>
                      <a:r>
                        <a:rPr sz="2000" dirty="0">
                          <a:latin typeface="Calibri"/>
                          <a:cs typeface="Calibri"/>
                        </a:rPr>
                        <a:t>7.2</a:t>
                      </a:r>
                      <a:r>
                        <a:rPr sz="2000" spc="-10" dirty="0">
                          <a:latin typeface="Calibri"/>
                          <a:cs typeface="Calibri"/>
                        </a:rPr>
                        <a:t> </a:t>
                      </a:r>
                      <a:r>
                        <a:rPr sz="2000" dirty="0">
                          <a:latin typeface="Calibri"/>
                          <a:cs typeface="Calibri"/>
                        </a:rPr>
                        <a:t>x</a:t>
                      </a:r>
                      <a:r>
                        <a:rPr sz="2000" spc="-10" dirty="0">
                          <a:latin typeface="Calibri"/>
                          <a:cs typeface="Calibri"/>
                        </a:rPr>
                        <a:t> </a:t>
                      </a:r>
                      <a:r>
                        <a:rPr sz="2000" spc="-25" dirty="0">
                          <a:latin typeface="Calibri"/>
                          <a:cs typeface="Calibri"/>
                        </a:rPr>
                        <a:t>5.4</a:t>
                      </a:r>
                      <a:endParaRPr sz="2000">
                        <a:latin typeface="Calibri"/>
                        <a:cs typeface="Calibri"/>
                      </a:endParaRPr>
                    </a:p>
                  </a:txBody>
                  <a:tcPr marL="0" marR="0" marT="29209" marB="0">
                    <a:lnL w="1270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D8E8"/>
                    </a:solidFill>
                  </a:tcPr>
                </a:tc>
                <a:extLst>
                  <a:ext uri="{0D108BD9-81ED-4DB2-BD59-A6C34878D82A}">
                    <a16:rowId xmlns:a16="http://schemas.microsoft.com/office/drawing/2014/main" val="10003"/>
                  </a:ext>
                </a:extLst>
              </a:tr>
              <a:tr h="396240">
                <a:tc>
                  <a:txBody>
                    <a:bodyPr/>
                    <a:lstStyle/>
                    <a:p>
                      <a:pPr marL="90805">
                        <a:lnSpc>
                          <a:spcPct val="100000"/>
                        </a:lnSpc>
                        <a:spcBef>
                          <a:spcPts val="229"/>
                        </a:spcBef>
                      </a:pPr>
                      <a:r>
                        <a:rPr sz="2000" spc="-10" dirty="0">
                          <a:latin typeface="Calibri"/>
                          <a:cs typeface="Calibri"/>
                        </a:rPr>
                        <a:t>Medium</a:t>
                      </a:r>
                      <a:endParaRPr sz="2000">
                        <a:latin typeface="Calibri"/>
                        <a:cs typeface="Calibri"/>
                      </a:endParaRPr>
                    </a:p>
                  </a:txBody>
                  <a:tcPr marL="0" marR="0" marT="2920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DF4"/>
                    </a:solidFill>
                  </a:tcPr>
                </a:tc>
                <a:tc>
                  <a:txBody>
                    <a:bodyPr/>
                    <a:lstStyle/>
                    <a:p>
                      <a:pPr marL="90805">
                        <a:lnSpc>
                          <a:spcPct val="100000"/>
                        </a:lnSpc>
                        <a:spcBef>
                          <a:spcPts val="229"/>
                        </a:spcBef>
                      </a:pPr>
                      <a:r>
                        <a:rPr sz="2000" dirty="0">
                          <a:latin typeface="Calibri"/>
                          <a:cs typeface="Calibri"/>
                        </a:rPr>
                        <a:t>1280</a:t>
                      </a:r>
                      <a:r>
                        <a:rPr sz="2000" spc="-15" dirty="0">
                          <a:latin typeface="Calibri"/>
                          <a:cs typeface="Calibri"/>
                        </a:rPr>
                        <a:t> </a:t>
                      </a:r>
                      <a:r>
                        <a:rPr sz="2000" dirty="0">
                          <a:latin typeface="Calibri"/>
                          <a:cs typeface="Calibri"/>
                        </a:rPr>
                        <a:t>x</a:t>
                      </a:r>
                      <a:r>
                        <a:rPr sz="2000" spc="-10" dirty="0">
                          <a:latin typeface="Calibri"/>
                          <a:cs typeface="Calibri"/>
                        </a:rPr>
                        <a:t> </a:t>
                      </a:r>
                      <a:r>
                        <a:rPr sz="2000" spc="-20" dirty="0">
                          <a:latin typeface="Calibri"/>
                          <a:cs typeface="Calibri"/>
                        </a:rPr>
                        <a:t>1000</a:t>
                      </a:r>
                      <a:endParaRPr sz="2000">
                        <a:latin typeface="Calibri"/>
                        <a:cs typeface="Calibri"/>
                      </a:endParaRPr>
                    </a:p>
                  </a:txBody>
                  <a:tcPr marL="0" marR="0" marT="2920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DF4"/>
                    </a:solidFill>
                  </a:tcPr>
                </a:tc>
                <a:tc>
                  <a:txBody>
                    <a:bodyPr/>
                    <a:lstStyle/>
                    <a:p>
                      <a:pPr marL="90170">
                        <a:lnSpc>
                          <a:spcPct val="100000"/>
                        </a:lnSpc>
                        <a:spcBef>
                          <a:spcPts val="229"/>
                        </a:spcBef>
                      </a:pPr>
                      <a:r>
                        <a:rPr sz="2000" dirty="0">
                          <a:latin typeface="Calibri"/>
                          <a:cs typeface="Calibri"/>
                        </a:rPr>
                        <a:t>25.4</a:t>
                      </a:r>
                      <a:r>
                        <a:rPr sz="2000" spc="-15" dirty="0">
                          <a:latin typeface="Calibri"/>
                          <a:cs typeface="Calibri"/>
                        </a:rPr>
                        <a:t> </a:t>
                      </a:r>
                      <a:r>
                        <a:rPr sz="2000" dirty="0">
                          <a:latin typeface="Calibri"/>
                          <a:cs typeface="Calibri"/>
                        </a:rPr>
                        <a:t>x</a:t>
                      </a:r>
                      <a:r>
                        <a:rPr sz="2000" spc="-10" dirty="0">
                          <a:latin typeface="Calibri"/>
                          <a:cs typeface="Calibri"/>
                        </a:rPr>
                        <a:t> </a:t>
                      </a:r>
                      <a:r>
                        <a:rPr sz="2000" spc="-20" dirty="0">
                          <a:latin typeface="Calibri"/>
                          <a:cs typeface="Calibri"/>
                        </a:rPr>
                        <a:t>19.8</a:t>
                      </a:r>
                      <a:endParaRPr sz="2000">
                        <a:latin typeface="Calibri"/>
                        <a:cs typeface="Calibri"/>
                      </a:endParaRPr>
                    </a:p>
                  </a:txBody>
                  <a:tcPr marL="0" marR="0" marT="2920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DF4"/>
                    </a:solidFill>
                  </a:tcPr>
                </a:tc>
                <a:tc>
                  <a:txBody>
                    <a:bodyPr/>
                    <a:lstStyle/>
                    <a:p>
                      <a:pPr marL="90805">
                        <a:lnSpc>
                          <a:spcPct val="100000"/>
                        </a:lnSpc>
                        <a:spcBef>
                          <a:spcPts val="229"/>
                        </a:spcBef>
                      </a:pPr>
                      <a:r>
                        <a:rPr sz="2000" dirty="0">
                          <a:latin typeface="Calibri"/>
                          <a:cs typeface="Calibri"/>
                        </a:rPr>
                        <a:t>16.3</a:t>
                      </a:r>
                      <a:r>
                        <a:rPr sz="2000" spc="-15" dirty="0">
                          <a:latin typeface="Calibri"/>
                          <a:cs typeface="Calibri"/>
                        </a:rPr>
                        <a:t> </a:t>
                      </a:r>
                      <a:r>
                        <a:rPr sz="2000" dirty="0">
                          <a:latin typeface="Calibri"/>
                          <a:cs typeface="Calibri"/>
                        </a:rPr>
                        <a:t>x</a:t>
                      </a:r>
                      <a:r>
                        <a:rPr sz="2000" spc="-10" dirty="0">
                          <a:latin typeface="Calibri"/>
                          <a:cs typeface="Calibri"/>
                        </a:rPr>
                        <a:t> </a:t>
                      </a:r>
                      <a:r>
                        <a:rPr sz="2000" spc="-20" dirty="0">
                          <a:latin typeface="Calibri"/>
                          <a:cs typeface="Calibri"/>
                        </a:rPr>
                        <a:t>12.1</a:t>
                      </a:r>
                      <a:endParaRPr sz="2000">
                        <a:latin typeface="Calibri"/>
                        <a:cs typeface="Calibri"/>
                      </a:endParaRPr>
                    </a:p>
                  </a:txBody>
                  <a:tcPr marL="0" marR="0" marT="29209" marB="0">
                    <a:lnL w="1905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9EDF4"/>
                    </a:solidFill>
                  </a:tcPr>
                </a:tc>
                <a:tc>
                  <a:txBody>
                    <a:bodyPr/>
                    <a:lstStyle/>
                    <a:p>
                      <a:pPr marL="90805">
                        <a:lnSpc>
                          <a:spcPct val="100000"/>
                        </a:lnSpc>
                        <a:spcBef>
                          <a:spcPts val="229"/>
                        </a:spcBef>
                      </a:pPr>
                      <a:r>
                        <a:rPr sz="2000" dirty="0">
                          <a:latin typeface="Calibri"/>
                          <a:cs typeface="Calibri"/>
                        </a:rPr>
                        <a:t>14.5</a:t>
                      </a:r>
                      <a:r>
                        <a:rPr sz="2000" spc="-15" dirty="0">
                          <a:latin typeface="Calibri"/>
                          <a:cs typeface="Calibri"/>
                        </a:rPr>
                        <a:t> </a:t>
                      </a:r>
                      <a:r>
                        <a:rPr sz="2000" dirty="0">
                          <a:latin typeface="Calibri"/>
                          <a:cs typeface="Calibri"/>
                        </a:rPr>
                        <a:t>x</a:t>
                      </a:r>
                      <a:r>
                        <a:rPr sz="2000" spc="-10" dirty="0">
                          <a:latin typeface="Calibri"/>
                          <a:cs typeface="Calibri"/>
                        </a:rPr>
                        <a:t> </a:t>
                      </a:r>
                      <a:r>
                        <a:rPr sz="2000" spc="-20" dirty="0">
                          <a:latin typeface="Calibri"/>
                          <a:cs typeface="Calibri"/>
                        </a:rPr>
                        <a:t>11.3</a:t>
                      </a:r>
                      <a:endParaRPr sz="2000">
                        <a:latin typeface="Calibri"/>
                        <a:cs typeface="Calibri"/>
                      </a:endParaRPr>
                    </a:p>
                  </a:txBody>
                  <a:tcPr marL="0" marR="0" marT="29209" marB="0">
                    <a:lnL w="1270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DF4"/>
                    </a:solidFill>
                  </a:tcPr>
                </a:tc>
                <a:extLst>
                  <a:ext uri="{0D108BD9-81ED-4DB2-BD59-A6C34878D82A}">
                    <a16:rowId xmlns:a16="http://schemas.microsoft.com/office/drawing/2014/main" val="10004"/>
                  </a:ext>
                </a:extLst>
              </a:tr>
              <a:tr h="396240">
                <a:tc>
                  <a:txBody>
                    <a:bodyPr/>
                    <a:lstStyle/>
                    <a:p>
                      <a:pPr>
                        <a:lnSpc>
                          <a:spcPct val="100000"/>
                        </a:lnSpc>
                      </a:pPr>
                      <a:endParaRPr sz="190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D8E8"/>
                    </a:solidFill>
                  </a:tcPr>
                </a:tc>
                <a:tc>
                  <a:txBody>
                    <a:bodyPr/>
                    <a:lstStyle/>
                    <a:p>
                      <a:pPr marL="90805">
                        <a:lnSpc>
                          <a:spcPct val="100000"/>
                        </a:lnSpc>
                        <a:spcBef>
                          <a:spcPts val="229"/>
                        </a:spcBef>
                      </a:pPr>
                      <a:r>
                        <a:rPr sz="2000" dirty="0">
                          <a:latin typeface="Calibri"/>
                          <a:cs typeface="Calibri"/>
                        </a:rPr>
                        <a:t>1500</a:t>
                      </a:r>
                      <a:r>
                        <a:rPr sz="2000" spc="-5" dirty="0">
                          <a:latin typeface="Calibri"/>
                          <a:cs typeface="Calibri"/>
                        </a:rPr>
                        <a:t> </a:t>
                      </a:r>
                      <a:r>
                        <a:rPr sz="2000" dirty="0">
                          <a:latin typeface="Calibri"/>
                          <a:cs typeface="Calibri"/>
                        </a:rPr>
                        <a:t>x</a:t>
                      </a:r>
                      <a:r>
                        <a:rPr sz="2000" spc="-5" dirty="0">
                          <a:latin typeface="Calibri"/>
                          <a:cs typeface="Calibri"/>
                        </a:rPr>
                        <a:t> </a:t>
                      </a:r>
                      <a:r>
                        <a:rPr sz="2000" spc="-20" dirty="0">
                          <a:latin typeface="Calibri"/>
                          <a:cs typeface="Calibri"/>
                        </a:rPr>
                        <a:t>1100</a:t>
                      </a:r>
                      <a:endParaRPr sz="2000">
                        <a:latin typeface="Calibri"/>
                        <a:cs typeface="Calibri"/>
                      </a:endParaRPr>
                    </a:p>
                  </a:txBody>
                  <a:tcPr marL="0" marR="0" marT="2920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D8E8"/>
                    </a:solidFill>
                  </a:tcPr>
                </a:tc>
                <a:tc>
                  <a:txBody>
                    <a:bodyPr/>
                    <a:lstStyle/>
                    <a:p>
                      <a:pPr marL="90805">
                        <a:lnSpc>
                          <a:spcPct val="100000"/>
                        </a:lnSpc>
                        <a:spcBef>
                          <a:spcPts val="229"/>
                        </a:spcBef>
                      </a:pPr>
                      <a:r>
                        <a:rPr sz="2000" dirty="0">
                          <a:latin typeface="Calibri"/>
                          <a:cs typeface="Calibri"/>
                        </a:rPr>
                        <a:t>29.8</a:t>
                      </a:r>
                      <a:r>
                        <a:rPr sz="2000" spc="-5" dirty="0">
                          <a:latin typeface="Calibri"/>
                          <a:cs typeface="Calibri"/>
                        </a:rPr>
                        <a:t> </a:t>
                      </a:r>
                      <a:r>
                        <a:rPr sz="2000" dirty="0">
                          <a:latin typeface="Calibri"/>
                          <a:cs typeface="Calibri"/>
                        </a:rPr>
                        <a:t>x</a:t>
                      </a:r>
                      <a:r>
                        <a:rPr sz="2000" spc="-5" dirty="0">
                          <a:latin typeface="Calibri"/>
                          <a:cs typeface="Calibri"/>
                        </a:rPr>
                        <a:t> </a:t>
                      </a:r>
                      <a:r>
                        <a:rPr sz="2000" spc="-20" dirty="0">
                          <a:latin typeface="Calibri"/>
                          <a:cs typeface="Calibri"/>
                        </a:rPr>
                        <a:t>21.8</a:t>
                      </a:r>
                      <a:endParaRPr sz="2000">
                        <a:latin typeface="Calibri"/>
                        <a:cs typeface="Calibri"/>
                      </a:endParaRPr>
                    </a:p>
                  </a:txBody>
                  <a:tcPr marL="0" marR="0" marT="2920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D8E8"/>
                    </a:solidFill>
                  </a:tcPr>
                </a:tc>
                <a:tc>
                  <a:txBody>
                    <a:bodyPr/>
                    <a:lstStyle/>
                    <a:p>
                      <a:pPr marL="92075">
                        <a:lnSpc>
                          <a:spcPct val="100000"/>
                        </a:lnSpc>
                        <a:spcBef>
                          <a:spcPts val="229"/>
                        </a:spcBef>
                      </a:pPr>
                      <a:r>
                        <a:rPr sz="2000" dirty="0">
                          <a:latin typeface="Calibri"/>
                          <a:cs typeface="Calibri"/>
                        </a:rPr>
                        <a:t>19.1</a:t>
                      </a:r>
                      <a:r>
                        <a:rPr sz="2000" spc="-15" dirty="0">
                          <a:latin typeface="Calibri"/>
                          <a:cs typeface="Calibri"/>
                        </a:rPr>
                        <a:t> </a:t>
                      </a:r>
                      <a:r>
                        <a:rPr sz="2000" dirty="0">
                          <a:latin typeface="Calibri"/>
                          <a:cs typeface="Calibri"/>
                        </a:rPr>
                        <a:t>x</a:t>
                      </a:r>
                      <a:r>
                        <a:rPr sz="2000" spc="-15" dirty="0">
                          <a:latin typeface="Calibri"/>
                          <a:cs typeface="Calibri"/>
                        </a:rPr>
                        <a:t> </a:t>
                      </a:r>
                      <a:r>
                        <a:rPr sz="2000" spc="-20" dirty="0">
                          <a:latin typeface="Calibri"/>
                          <a:cs typeface="Calibri"/>
                        </a:rPr>
                        <a:t>13.8</a:t>
                      </a:r>
                      <a:endParaRPr sz="2000">
                        <a:latin typeface="Calibri"/>
                        <a:cs typeface="Calibri"/>
                      </a:endParaRPr>
                    </a:p>
                  </a:txBody>
                  <a:tcPr marL="0" marR="0" marT="29209" marB="0">
                    <a:lnL w="1905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D0D8E8"/>
                    </a:solidFill>
                  </a:tcPr>
                </a:tc>
                <a:tc>
                  <a:txBody>
                    <a:bodyPr/>
                    <a:lstStyle/>
                    <a:p>
                      <a:pPr marL="90805">
                        <a:lnSpc>
                          <a:spcPct val="100000"/>
                        </a:lnSpc>
                        <a:spcBef>
                          <a:spcPts val="229"/>
                        </a:spcBef>
                      </a:pPr>
                      <a:r>
                        <a:rPr sz="2000" dirty="0">
                          <a:latin typeface="Calibri"/>
                          <a:cs typeface="Calibri"/>
                        </a:rPr>
                        <a:t>16.9</a:t>
                      </a:r>
                      <a:r>
                        <a:rPr sz="2000" spc="-15" dirty="0">
                          <a:latin typeface="Calibri"/>
                          <a:cs typeface="Calibri"/>
                        </a:rPr>
                        <a:t> </a:t>
                      </a:r>
                      <a:r>
                        <a:rPr sz="2000" dirty="0">
                          <a:latin typeface="Calibri"/>
                          <a:cs typeface="Calibri"/>
                        </a:rPr>
                        <a:t>x</a:t>
                      </a:r>
                      <a:r>
                        <a:rPr sz="2000" spc="-10" dirty="0">
                          <a:latin typeface="Calibri"/>
                          <a:cs typeface="Calibri"/>
                        </a:rPr>
                        <a:t> </a:t>
                      </a:r>
                      <a:r>
                        <a:rPr sz="2000" spc="-20" dirty="0">
                          <a:latin typeface="Calibri"/>
                          <a:cs typeface="Calibri"/>
                        </a:rPr>
                        <a:t>12.4</a:t>
                      </a:r>
                      <a:endParaRPr sz="2000">
                        <a:latin typeface="Calibri"/>
                        <a:cs typeface="Calibri"/>
                      </a:endParaRPr>
                    </a:p>
                  </a:txBody>
                  <a:tcPr marL="0" marR="0" marT="29209" marB="0">
                    <a:lnL w="1270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D8E8"/>
                    </a:solidFill>
                  </a:tcPr>
                </a:tc>
                <a:extLst>
                  <a:ext uri="{0D108BD9-81ED-4DB2-BD59-A6C34878D82A}">
                    <a16:rowId xmlns:a16="http://schemas.microsoft.com/office/drawing/2014/main" val="10005"/>
                  </a:ext>
                </a:extLst>
              </a:tr>
              <a:tr h="395605">
                <a:tc>
                  <a:txBody>
                    <a:bodyPr/>
                    <a:lstStyle/>
                    <a:p>
                      <a:pPr marL="90805">
                        <a:lnSpc>
                          <a:spcPct val="100000"/>
                        </a:lnSpc>
                        <a:spcBef>
                          <a:spcPts val="229"/>
                        </a:spcBef>
                      </a:pPr>
                      <a:r>
                        <a:rPr sz="2000" spc="-10" dirty="0">
                          <a:latin typeface="Calibri"/>
                          <a:cs typeface="Calibri"/>
                        </a:rPr>
                        <a:t>Hires</a:t>
                      </a:r>
                      <a:endParaRPr sz="2000">
                        <a:latin typeface="Calibri"/>
                        <a:cs typeface="Calibri"/>
                      </a:endParaRPr>
                    </a:p>
                  </a:txBody>
                  <a:tcPr marL="0" marR="0" marT="2920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DF4"/>
                    </a:solidFill>
                  </a:tcPr>
                </a:tc>
                <a:tc>
                  <a:txBody>
                    <a:bodyPr/>
                    <a:lstStyle/>
                    <a:p>
                      <a:pPr marL="91440">
                        <a:lnSpc>
                          <a:spcPct val="100000"/>
                        </a:lnSpc>
                        <a:spcBef>
                          <a:spcPts val="229"/>
                        </a:spcBef>
                      </a:pPr>
                      <a:r>
                        <a:rPr sz="2000" dirty="0">
                          <a:latin typeface="Calibri"/>
                          <a:cs typeface="Calibri"/>
                        </a:rPr>
                        <a:t>2000</a:t>
                      </a:r>
                      <a:r>
                        <a:rPr sz="2000" spc="-15" dirty="0">
                          <a:latin typeface="Calibri"/>
                          <a:cs typeface="Calibri"/>
                        </a:rPr>
                        <a:t> </a:t>
                      </a:r>
                      <a:r>
                        <a:rPr sz="2000" dirty="0">
                          <a:latin typeface="Calibri"/>
                          <a:cs typeface="Calibri"/>
                        </a:rPr>
                        <a:t>x</a:t>
                      </a:r>
                      <a:r>
                        <a:rPr sz="2000" spc="-10" dirty="0">
                          <a:latin typeface="Calibri"/>
                          <a:cs typeface="Calibri"/>
                        </a:rPr>
                        <a:t> </a:t>
                      </a:r>
                      <a:r>
                        <a:rPr sz="2000" spc="-20" dirty="0">
                          <a:latin typeface="Calibri"/>
                          <a:cs typeface="Calibri"/>
                        </a:rPr>
                        <a:t>2000</a:t>
                      </a:r>
                      <a:endParaRPr sz="2000">
                        <a:latin typeface="Calibri"/>
                        <a:cs typeface="Calibri"/>
                      </a:endParaRPr>
                    </a:p>
                  </a:txBody>
                  <a:tcPr marL="0" marR="0" marT="2920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DF4"/>
                    </a:solidFill>
                  </a:tcPr>
                </a:tc>
                <a:tc>
                  <a:txBody>
                    <a:bodyPr/>
                    <a:lstStyle/>
                    <a:p>
                      <a:pPr marL="91440">
                        <a:lnSpc>
                          <a:spcPct val="100000"/>
                        </a:lnSpc>
                        <a:spcBef>
                          <a:spcPts val="229"/>
                        </a:spcBef>
                      </a:pPr>
                      <a:r>
                        <a:rPr sz="2000" dirty="0">
                          <a:latin typeface="Calibri"/>
                          <a:cs typeface="Calibri"/>
                        </a:rPr>
                        <a:t>39.7</a:t>
                      </a:r>
                      <a:r>
                        <a:rPr sz="2000" spc="-30" dirty="0">
                          <a:latin typeface="Calibri"/>
                          <a:cs typeface="Calibri"/>
                        </a:rPr>
                        <a:t> </a:t>
                      </a:r>
                      <a:r>
                        <a:rPr sz="2000" dirty="0">
                          <a:latin typeface="Calibri"/>
                          <a:cs typeface="Calibri"/>
                        </a:rPr>
                        <a:t>x</a:t>
                      </a:r>
                      <a:r>
                        <a:rPr sz="2000" spc="-10" dirty="0">
                          <a:latin typeface="Calibri"/>
                          <a:cs typeface="Calibri"/>
                        </a:rPr>
                        <a:t> </a:t>
                      </a:r>
                      <a:r>
                        <a:rPr sz="2000" spc="-20" dirty="0">
                          <a:latin typeface="Calibri"/>
                          <a:cs typeface="Calibri"/>
                        </a:rPr>
                        <a:t>39.7</a:t>
                      </a:r>
                      <a:endParaRPr sz="2000">
                        <a:latin typeface="Calibri"/>
                        <a:cs typeface="Calibri"/>
                      </a:endParaRPr>
                    </a:p>
                  </a:txBody>
                  <a:tcPr marL="0" marR="0" marT="2920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DF4"/>
                    </a:solidFill>
                  </a:tcPr>
                </a:tc>
                <a:tc>
                  <a:txBody>
                    <a:bodyPr/>
                    <a:lstStyle/>
                    <a:p>
                      <a:pPr marL="90805">
                        <a:lnSpc>
                          <a:spcPct val="100000"/>
                        </a:lnSpc>
                        <a:spcBef>
                          <a:spcPts val="229"/>
                        </a:spcBef>
                      </a:pPr>
                      <a:r>
                        <a:rPr sz="2000" dirty="0">
                          <a:latin typeface="Calibri"/>
                          <a:cs typeface="Calibri"/>
                        </a:rPr>
                        <a:t>25.4</a:t>
                      </a:r>
                      <a:r>
                        <a:rPr sz="2000" spc="-15" dirty="0">
                          <a:latin typeface="Calibri"/>
                          <a:cs typeface="Calibri"/>
                        </a:rPr>
                        <a:t> </a:t>
                      </a:r>
                      <a:r>
                        <a:rPr sz="2000" dirty="0">
                          <a:latin typeface="Calibri"/>
                          <a:cs typeface="Calibri"/>
                        </a:rPr>
                        <a:t>x</a:t>
                      </a:r>
                      <a:r>
                        <a:rPr sz="2000" spc="-10" dirty="0">
                          <a:latin typeface="Calibri"/>
                          <a:cs typeface="Calibri"/>
                        </a:rPr>
                        <a:t> </a:t>
                      </a:r>
                      <a:r>
                        <a:rPr sz="2000" spc="-20" dirty="0">
                          <a:latin typeface="Calibri"/>
                          <a:cs typeface="Calibri"/>
                        </a:rPr>
                        <a:t>25.4</a:t>
                      </a:r>
                      <a:endParaRPr sz="2000">
                        <a:latin typeface="Calibri"/>
                        <a:cs typeface="Calibri"/>
                      </a:endParaRPr>
                    </a:p>
                  </a:txBody>
                  <a:tcPr marL="0" marR="0" marT="29209" marB="0">
                    <a:lnL w="1905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9EDF4"/>
                    </a:solidFill>
                  </a:tcPr>
                </a:tc>
                <a:tc>
                  <a:txBody>
                    <a:bodyPr/>
                    <a:lstStyle/>
                    <a:p>
                      <a:pPr marL="90805">
                        <a:lnSpc>
                          <a:spcPct val="100000"/>
                        </a:lnSpc>
                        <a:spcBef>
                          <a:spcPts val="229"/>
                        </a:spcBef>
                      </a:pPr>
                      <a:r>
                        <a:rPr sz="2000" dirty="0">
                          <a:latin typeface="Calibri"/>
                          <a:cs typeface="Calibri"/>
                        </a:rPr>
                        <a:t>22.6</a:t>
                      </a:r>
                      <a:r>
                        <a:rPr sz="2000" spc="-15" dirty="0">
                          <a:latin typeface="Calibri"/>
                          <a:cs typeface="Calibri"/>
                        </a:rPr>
                        <a:t> </a:t>
                      </a:r>
                      <a:r>
                        <a:rPr sz="2000" dirty="0">
                          <a:latin typeface="Calibri"/>
                          <a:cs typeface="Calibri"/>
                        </a:rPr>
                        <a:t>x</a:t>
                      </a:r>
                      <a:r>
                        <a:rPr sz="2000" spc="-10" dirty="0">
                          <a:latin typeface="Calibri"/>
                          <a:cs typeface="Calibri"/>
                        </a:rPr>
                        <a:t> </a:t>
                      </a:r>
                      <a:r>
                        <a:rPr sz="2000" spc="-20" dirty="0">
                          <a:latin typeface="Calibri"/>
                          <a:cs typeface="Calibri"/>
                        </a:rPr>
                        <a:t>22.6</a:t>
                      </a:r>
                      <a:endParaRPr sz="2000">
                        <a:latin typeface="Calibri"/>
                        <a:cs typeface="Calibri"/>
                      </a:endParaRPr>
                    </a:p>
                  </a:txBody>
                  <a:tcPr marL="0" marR="0" marT="29209" marB="0">
                    <a:lnL w="1270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DF4"/>
                    </a:solidFill>
                  </a:tcPr>
                </a:tc>
                <a:extLst>
                  <a:ext uri="{0D108BD9-81ED-4DB2-BD59-A6C34878D82A}">
                    <a16:rowId xmlns:a16="http://schemas.microsoft.com/office/drawing/2014/main" val="10006"/>
                  </a:ext>
                </a:extLst>
              </a:tr>
              <a:tr h="395605">
                <a:tc>
                  <a:txBody>
                    <a:bodyPr/>
                    <a:lstStyle/>
                    <a:p>
                      <a:pPr>
                        <a:lnSpc>
                          <a:spcPct val="100000"/>
                        </a:lnSpc>
                      </a:pPr>
                      <a:endParaRPr sz="190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D8E8"/>
                    </a:solidFill>
                  </a:tcPr>
                </a:tc>
                <a:tc>
                  <a:txBody>
                    <a:bodyPr/>
                    <a:lstStyle/>
                    <a:p>
                      <a:pPr marL="90805">
                        <a:lnSpc>
                          <a:spcPct val="100000"/>
                        </a:lnSpc>
                        <a:spcBef>
                          <a:spcPts val="229"/>
                        </a:spcBef>
                      </a:pPr>
                      <a:r>
                        <a:rPr sz="2000" dirty="0">
                          <a:latin typeface="Calibri"/>
                          <a:cs typeface="Calibri"/>
                        </a:rPr>
                        <a:t>4000</a:t>
                      </a:r>
                      <a:r>
                        <a:rPr sz="2000" spc="-5" dirty="0">
                          <a:latin typeface="Calibri"/>
                          <a:cs typeface="Calibri"/>
                        </a:rPr>
                        <a:t> </a:t>
                      </a:r>
                      <a:r>
                        <a:rPr sz="2000" dirty="0">
                          <a:latin typeface="Calibri"/>
                          <a:cs typeface="Calibri"/>
                        </a:rPr>
                        <a:t>x</a:t>
                      </a:r>
                      <a:r>
                        <a:rPr sz="2000" spc="-5" dirty="0">
                          <a:latin typeface="Calibri"/>
                          <a:cs typeface="Calibri"/>
                        </a:rPr>
                        <a:t> </a:t>
                      </a:r>
                      <a:r>
                        <a:rPr sz="2000" spc="-20" dirty="0">
                          <a:latin typeface="Calibri"/>
                          <a:cs typeface="Calibri"/>
                        </a:rPr>
                        <a:t>4000</a:t>
                      </a:r>
                      <a:endParaRPr sz="2000">
                        <a:latin typeface="Calibri"/>
                        <a:cs typeface="Calibri"/>
                      </a:endParaRPr>
                    </a:p>
                  </a:txBody>
                  <a:tcPr marL="0" marR="0" marT="2920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D8E8"/>
                    </a:solidFill>
                  </a:tcPr>
                </a:tc>
                <a:tc>
                  <a:txBody>
                    <a:bodyPr/>
                    <a:lstStyle/>
                    <a:p>
                      <a:pPr marL="90805">
                        <a:lnSpc>
                          <a:spcPct val="100000"/>
                        </a:lnSpc>
                        <a:spcBef>
                          <a:spcPts val="229"/>
                        </a:spcBef>
                      </a:pPr>
                      <a:r>
                        <a:rPr sz="2000" dirty="0">
                          <a:latin typeface="Calibri"/>
                          <a:cs typeface="Calibri"/>
                        </a:rPr>
                        <a:t>79.4</a:t>
                      </a:r>
                      <a:r>
                        <a:rPr sz="2000" spc="-5" dirty="0">
                          <a:latin typeface="Calibri"/>
                          <a:cs typeface="Calibri"/>
                        </a:rPr>
                        <a:t> </a:t>
                      </a:r>
                      <a:r>
                        <a:rPr sz="2000" dirty="0">
                          <a:latin typeface="Calibri"/>
                          <a:cs typeface="Calibri"/>
                        </a:rPr>
                        <a:t>x</a:t>
                      </a:r>
                      <a:r>
                        <a:rPr sz="2000" spc="-5" dirty="0">
                          <a:latin typeface="Calibri"/>
                          <a:cs typeface="Calibri"/>
                        </a:rPr>
                        <a:t> </a:t>
                      </a:r>
                      <a:r>
                        <a:rPr sz="2000" spc="-20" dirty="0">
                          <a:latin typeface="Calibri"/>
                          <a:cs typeface="Calibri"/>
                        </a:rPr>
                        <a:t>79.4</a:t>
                      </a:r>
                      <a:endParaRPr sz="2000">
                        <a:latin typeface="Calibri"/>
                        <a:cs typeface="Calibri"/>
                      </a:endParaRPr>
                    </a:p>
                  </a:txBody>
                  <a:tcPr marL="0" marR="0" marT="2920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D8E8"/>
                    </a:solidFill>
                  </a:tcPr>
                </a:tc>
                <a:tc>
                  <a:txBody>
                    <a:bodyPr/>
                    <a:lstStyle/>
                    <a:p>
                      <a:pPr marL="92075">
                        <a:lnSpc>
                          <a:spcPct val="100000"/>
                        </a:lnSpc>
                        <a:spcBef>
                          <a:spcPts val="229"/>
                        </a:spcBef>
                      </a:pPr>
                      <a:r>
                        <a:rPr sz="2000" dirty="0">
                          <a:latin typeface="Calibri"/>
                          <a:cs typeface="Calibri"/>
                        </a:rPr>
                        <a:t>50.1</a:t>
                      </a:r>
                      <a:r>
                        <a:rPr sz="2000" spc="-30" dirty="0">
                          <a:latin typeface="Calibri"/>
                          <a:cs typeface="Calibri"/>
                        </a:rPr>
                        <a:t> </a:t>
                      </a:r>
                      <a:r>
                        <a:rPr sz="2000" dirty="0">
                          <a:latin typeface="Calibri"/>
                          <a:cs typeface="Calibri"/>
                        </a:rPr>
                        <a:t>x</a:t>
                      </a:r>
                      <a:r>
                        <a:rPr sz="2000" spc="445" dirty="0">
                          <a:latin typeface="Calibri"/>
                          <a:cs typeface="Calibri"/>
                        </a:rPr>
                        <a:t> </a:t>
                      </a:r>
                      <a:r>
                        <a:rPr sz="2000" spc="-20" dirty="0">
                          <a:latin typeface="Calibri"/>
                          <a:cs typeface="Calibri"/>
                        </a:rPr>
                        <a:t>50.1</a:t>
                      </a:r>
                      <a:endParaRPr sz="2000">
                        <a:latin typeface="Calibri"/>
                        <a:cs typeface="Calibri"/>
                      </a:endParaRPr>
                    </a:p>
                  </a:txBody>
                  <a:tcPr marL="0" marR="0" marT="29209" marB="0">
                    <a:lnL w="1905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D0D8E8"/>
                    </a:solidFill>
                  </a:tcPr>
                </a:tc>
                <a:tc>
                  <a:txBody>
                    <a:bodyPr/>
                    <a:lstStyle/>
                    <a:p>
                      <a:pPr marL="90805">
                        <a:lnSpc>
                          <a:spcPct val="100000"/>
                        </a:lnSpc>
                        <a:spcBef>
                          <a:spcPts val="229"/>
                        </a:spcBef>
                      </a:pPr>
                      <a:r>
                        <a:rPr sz="2000" dirty="0">
                          <a:latin typeface="Calibri"/>
                          <a:cs typeface="Calibri"/>
                        </a:rPr>
                        <a:t>45.2</a:t>
                      </a:r>
                      <a:r>
                        <a:rPr sz="2000" spc="-15" dirty="0">
                          <a:latin typeface="Calibri"/>
                          <a:cs typeface="Calibri"/>
                        </a:rPr>
                        <a:t> </a:t>
                      </a:r>
                      <a:r>
                        <a:rPr sz="2000" dirty="0">
                          <a:latin typeface="Calibri"/>
                          <a:cs typeface="Calibri"/>
                        </a:rPr>
                        <a:t>x</a:t>
                      </a:r>
                      <a:r>
                        <a:rPr sz="2000" spc="-10" dirty="0">
                          <a:latin typeface="Calibri"/>
                          <a:cs typeface="Calibri"/>
                        </a:rPr>
                        <a:t> </a:t>
                      </a:r>
                      <a:r>
                        <a:rPr sz="2000" spc="-20" dirty="0">
                          <a:latin typeface="Calibri"/>
                          <a:cs typeface="Calibri"/>
                        </a:rPr>
                        <a:t>45.2</a:t>
                      </a:r>
                      <a:endParaRPr sz="2000">
                        <a:latin typeface="Calibri"/>
                        <a:cs typeface="Calibri"/>
                      </a:endParaRPr>
                    </a:p>
                  </a:txBody>
                  <a:tcPr marL="0" marR="0" marT="29209" marB="0">
                    <a:lnL w="1270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0D8E8"/>
                    </a:solidFill>
                  </a:tcPr>
                </a:tc>
                <a:extLst>
                  <a:ext uri="{0D108BD9-81ED-4DB2-BD59-A6C34878D82A}">
                    <a16:rowId xmlns:a16="http://schemas.microsoft.com/office/drawing/2014/main" val="10007"/>
                  </a:ext>
                </a:extLst>
              </a:tr>
              <a:tr h="395605">
                <a:tc>
                  <a:txBody>
                    <a:bodyPr/>
                    <a:lstStyle/>
                    <a:p>
                      <a:pPr>
                        <a:lnSpc>
                          <a:spcPct val="100000"/>
                        </a:lnSpc>
                      </a:pPr>
                      <a:endParaRPr sz="190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DF4"/>
                    </a:solidFill>
                  </a:tcPr>
                </a:tc>
                <a:tc>
                  <a:txBody>
                    <a:bodyPr/>
                    <a:lstStyle/>
                    <a:p>
                      <a:pPr marL="90805">
                        <a:lnSpc>
                          <a:spcPct val="100000"/>
                        </a:lnSpc>
                        <a:spcBef>
                          <a:spcPts val="229"/>
                        </a:spcBef>
                      </a:pPr>
                      <a:r>
                        <a:rPr sz="2000" dirty="0">
                          <a:latin typeface="Calibri"/>
                          <a:cs typeface="Calibri"/>
                        </a:rPr>
                        <a:t>6000 x </a:t>
                      </a:r>
                      <a:r>
                        <a:rPr sz="2000" spc="-20" dirty="0">
                          <a:latin typeface="Calibri"/>
                          <a:cs typeface="Calibri"/>
                        </a:rPr>
                        <a:t>8000</a:t>
                      </a:r>
                      <a:endParaRPr sz="2000">
                        <a:latin typeface="Calibri"/>
                        <a:cs typeface="Calibri"/>
                      </a:endParaRPr>
                    </a:p>
                  </a:txBody>
                  <a:tcPr marL="0" marR="0" marT="2920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DF4"/>
                    </a:solidFill>
                  </a:tcPr>
                </a:tc>
                <a:tc>
                  <a:txBody>
                    <a:bodyPr/>
                    <a:lstStyle/>
                    <a:p>
                      <a:pPr marL="91440">
                        <a:lnSpc>
                          <a:spcPct val="100000"/>
                        </a:lnSpc>
                        <a:spcBef>
                          <a:spcPts val="229"/>
                        </a:spcBef>
                      </a:pPr>
                      <a:r>
                        <a:rPr sz="2000" dirty="0">
                          <a:latin typeface="Calibri"/>
                          <a:cs typeface="Calibri"/>
                        </a:rPr>
                        <a:t>119.1</a:t>
                      </a:r>
                      <a:r>
                        <a:rPr sz="2000" spc="-15" dirty="0">
                          <a:latin typeface="Calibri"/>
                          <a:cs typeface="Calibri"/>
                        </a:rPr>
                        <a:t> </a:t>
                      </a:r>
                      <a:r>
                        <a:rPr sz="2000" dirty="0">
                          <a:latin typeface="Calibri"/>
                          <a:cs typeface="Calibri"/>
                        </a:rPr>
                        <a:t>x </a:t>
                      </a:r>
                      <a:r>
                        <a:rPr sz="2000" spc="-10" dirty="0">
                          <a:latin typeface="Calibri"/>
                          <a:cs typeface="Calibri"/>
                        </a:rPr>
                        <a:t>158.8</a:t>
                      </a:r>
                      <a:endParaRPr sz="2000">
                        <a:latin typeface="Calibri"/>
                        <a:cs typeface="Calibri"/>
                      </a:endParaRPr>
                    </a:p>
                  </a:txBody>
                  <a:tcPr marL="0" marR="0" marT="2920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DF4"/>
                    </a:solidFill>
                  </a:tcPr>
                </a:tc>
                <a:tc>
                  <a:txBody>
                    <a:bodyPr/>
                    <a:lstStyle/>
                    <a:p>
                      <a:pPr marL="92075">
                        <a:lnSpc>
                          <a:spcPct val="100000"/>
                        </a:lnSpc>
                        <a:spcBef>
                          <a:spcPts val="229"/>
                        </a:spcBef>
                      </a:pPr>
                      <a:r>
                        <a:rPr sz="2000" dirty="0">
                          <a:latin typeface="Calibri"/>
                          <a:cs typeface="Calibri"/>
                        </a:rPr>
                        <a:t>76.2</a:t>
                      </a:r>
                      <a:r>
                        <a:rPr sz="2000" spc="-15" dirty="0">
                          <a:latin typeface="Calibri"/>
                          <a:cs typeface="Calibri"/>
                        </a:rPr>
                        <a:t> </a:t>
                      </a:r>
                      <a:r>
                        <a:rPr sz="2000" dirty="0">
                          <a:latin typeface="Calibri"/>
                          <a:cs typeface="Calibri"/>
                        </a:rPr>
                        <a:t>x</a:t>
                      </a:r>
                      <a:r>
                        <a:rPr sz="2000" spc="-15" dirty="0">
                          <a:latin typeface="Calibri"/>
                          <a:cs typeface="Calibri"/>
                        </a:rPr>
                        <a:t> </a:t>
                      </a:r>
                      <a:r>
                        <a:rPr sz="2000" spc="-10" dirty="0">
                          <a:latin typeface="Calibri"/>
                          <a:cs typeface="Calibri"/>
                        </a:rPr>
                        <a:t>101.6</a:t>
                      </a:r>
                      <a:endParaRPr sz="2000">
                        <a:latin typeface="Calibri"/>
                        <a:cs typeface="Calibri"/>
                      </a:endParaRPr>
                    </a:p>
                  </a:txBody>
                  <a:tcPr marL="0" marR="0" marT="29209" marB="0">
                    <a:lnL w="19050">
                      <a:solidFill>
                        <a:srgbClr val="FFFFFF"/>
                      </a:solidFill>
                      <a:prstDash val="solid"/>
                    </a:lnL>
                    <a:lnR w="12700">
                      <a:solidFill>
                        <a:srgbClr val="FFFFFF"/>
                      </a:solidFill>
                      <a:prstDash val="solid"/>
                    </a:lnR>
                    <a:lnT w="19050">
                      <a:solidFill>
                        <a:srgbClr val="FFFFFF"/>
                      </a:solidFill>
                      <a:prstDash val="solid"/>
                    </a:lnT>
                    <a:lnB w="19050">
                      <a:solidFill>
                        <a:srgbClr val="FFFFFF"/>
                      </a:solidFill>
                      <a:prstDash val="solid"/>
                    </a:lnB>
                    <a:solidFill>
                      <a:srgbClr val="E9EDF4"/>
                    </a:solidFill>
                  </a:tcPr>
                </a:tc>
                <a:tc>
                  <a:txBody>
                    <a:bodyPr/>
                    <a:lstStyle/>
                    <a:p>
                      <a:pPr marL="90805">
                        <a:lnSpc>
                          <a:spcPct val="100000"/>
                        </a:lnSpc>
                        <a:spcBef>
                          <a:spcPts val="229"/>
                        </a:spcBef>
                      </a:pPr>
                      <a:r>
                        <a:rPr sz="2000" dirty="0">
                          <a:latin typeface="Calibri"/>
                          <a:cs typeface="Calibri"/>
                        </a:rPr>
                        <a:t>67.7</a:t>
                      </a:r>
                      <a:r>
                        <a:rPr sz="2000" spc="-15" dirty="0">
                          <a:latin typeface="Calibri"/>
                          <a:cs typeface="Calibri"/>
                        </a:rPr>
                        <a:t> </a:t>
                      </a:r>
                      <a:r>
                        <a:rPr sz="2000" dirty="0">
                          <a:latin typeface="Calibri"/>
                          <a:cs typeface="Calibri"/>
                        </a:rPr>
                        <a:t>x</a:t>
                      </a:r>
                      <a:r>
                        <a:rPr sz="2000" spc="-10" dirty="0">
                          <a:latin typeface="Calibri"/>
                          <a:cs typeface="Calibri"/>
                        </a:rPr>
                        <a:t> </a:t>
                      </a:r>
                      <a:r>
                        <a:rPr sz="2000" spc="-20" dirty="0">
                          <a:latin typeface="Calibri"/>
                          <a:cs typeface="Calibri"/>
                        </a:rPr>
                        <a:t>90.3</a:t>
                      </a:r>
                      <a:endParaRPr sz="2000">
                        <a:latin typeface="Calibri"/>
                        <a:cs typeface="Calibri"/>
                      </a:endParaRPr>
                    </a:p>
                  </a:txBody>
                  <a:tcPr marL="0" marR="0" marT="29209" marB="0">
                    <a:lnL w="1270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9EDF4"/>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762000"/>
            <a:ext cx="2002155" cy="523875"/>
          </a:xfrm>
          <a:prstGeom prst="rect">
            <a:avLst/>
          </a:prstGeom>
          <a:solidFill>
            <a:srgbClr val="00B050"/>
          </a:solidFill>
        </p:spPr>
        <p:txBody>
          <a:bodyPr vert="horz" wrap="square" lIns="0" tIns="27305" rIns="0" bIns="0" rtlCol="0">
            <a:spAutoFit/>
          </a:bodyPr>
          <a:lstStyle/>
          <a:p>
            <a:pPr marL="100965">
              <a:lnSpc>
                <a:spcPct val="100000"/>
              </a:lnSpc>
              <a:spcBef>
                <a:spcPts val="215"/>
              </a:spcBef>
            </a:pPr>
            <a:r>
              <a:rPr dirty="0">
                <a:solidFill>
                  <a:srgbClr val="FFFFFF"/>
                </a:solidFill>
                <a:latin typeface="Tahoma"/>
                <a:cs typeface="Tahoma"/>
              </a:rPr>
              <a:t>3.</a:t>
            </a:r>
            <a:r>
              <a:rPr spc="-15" dirty="0">
                <a:solidFill>
                  <a:srgbClr val="FFFFFF"/>
                </a:solidFill>
                <a:latin typeface="Tahoma"/>
                <a:cs typeface="Tahoma"/>
              </a:rPr>
              <a:t> </a:t>
            </a:r>
            <a:r>
              <a:rPr spc="-10" dirty="0">
                <a:solidFill>
                  <a:srgbClr val="FFFFFF"/>
                </a:solidFill>
                <a:latin typeface="Tahoma"/>
                <a:cs typeface="Tahoma"/>
              </a:rPr>
              <a:t>Software</a:t>
            </a:r>
          </a:p>
        </p:txBody>
      </p:sp>
      <p:sp>
        <p:nvSpPr>
          <p:cNvPr id="3" name="object 3"/>
          <p:cNvSpPr txBox="1"/>
          <p:nvPr/>
        </p:nvSpPr>
        <p:spPr>
          <a:xfrm>
            <a:off x="1146302" y="1464818"/>
            <a:ext cx="7477125" cy="2159000"/>
          </a:xfrm>
          <a:prstGeom prst="rect">
            <a:avLst/>
          </a:prstGeom>
        </p:spPr>
        <p:txBody>
          <a:bodyPr vert="horz" wrap="square" lIns="0" tIns="12065" rIns="0" bIns="0" rtlCol="0">
            <a:spAutoFit/>
          </a:bodyPr>
          <a:lstStyle/>
          <a:p>
            <a:pPr marL="12700" marR="5080">
              <a:lnSpc>
                <a:spcPct val="100000"/>
              </a:lnSpc>
              <a:spcBef>
                <a:spcPts val="95"/>
              </a:spcBef>
            </a:pPr>
            <a:r>
              <a:rPr sz="2000" dirty="0">
                <a:solidFill>
                  <a:srgbClr val="FFFFFF"/>
                </a:solidFill>
                <a:latin typeface="Calibri"/>
                <a:cs typeface="Calibri"/>
              </a:rPr>
              <a:t>Gunakan</a:t>
            </a:r>
            <a:r>
              <a:rPr sz="2000" spc="-50" dirty="0">
                <a:solidFill>
                  <a:srgbClr val="FFFFFF"/>
                </a:solidFill>
                <a:latin typeface="Calibri"/>
                <a:cs typeface="Calibri"/>
              </a:rPr>
              <a:t> </a:t>
            </a:r>
            <a:r>
              <a:rPr sz="2000" dirty="0">
                <a:solidFill>
                  <a:srgbClr val="FFFFFF"/>
                </a:solidFill>
                <a:latin typeface="Calibri"/>
                <a:cs typeface="Calibri"/>
              </a:rPr>
              <a:t>sofware</a:t>
            </a:r>
            <a:r>
              <a:rPr sz="2000" spc="-60" dirty="0">
                <a:solidFill>
                  <a:srgbClr val="FFFFFF"/>
                </a:solidFill>
                <a:latin typeface="Calibri"/>
                <a:cs typeface="Calibri"/>
              </a:rPr>
              <a:t> </a:t>
            </a:r>
            <a:r>
              <a:rPr sz="2000" dirty="0">
                <a:solidFill>
                  <a:srgbClr val="FFFFFF"/>
                </a:solidFill>
                <a:latin typeface="Calibri"/>
                <a:cs typeface="Calibri"/>
              </a:rPr>
              <a:t>yang</a:t>
            </a:r>
            <a:r>
              <a:rPr sz="2000" spc="-60" dirty="0">
                <a:solidFill>
                  <a:srgbClr val="FFFFFF"/>
                </a:solidFill>
                <a:latin typeface="Calibri"/>
                <a:cs typeface="Calibri"/>
              </a:rPr>
              <a:t> </a:t>
            </a:r>
            <a:r>
              <a:rPr sz="2000" dirty="0">
                <a:solidFill>
                  <a:srgbClr val="FFFFFF"/>
                </a:solidFill>
                <a:latin typeface="Calibri"/>
                <a:cs typeface="Calibri"/>
              </a:rPr>
              <a:t>sudah</a:t>
            </a:r>
            <a:r>
              <a:rPr sz="2000" spc="-65" dirty="0">
                <a:solidFill>
                  <a:srgbClr val="FFFFFF"/>
                </a:solidFill>
                <a:latin typeface="Calibri"/>
                <a:cs typeface="Calibri"/>
              </a:rPr>
              <a:t> </a:t>
            </a:r>
            <a:r>
              <a:rPr sz="2000" i="1" dirty="0">
                <a:solidFill>
                  <a:srgbClr val="FFFFFF"/>
                </a:solidFill>
                <a:latin typeface="Calibri"/>
                <a:cs typeface="Calibri"/>
              </a:rPr>
              <a:t>expert</a:t>
            </a:r>
            <a:r>
              <a:rPr sz="2000" i="1" spc="-65" dirty="0">
                <a:solidFill>
                  <a:srgbClr val="FFFFFF"/>
                </a:solidFill>
                <a:latin typeface="Calibri"/>
                <a:cs typeface="Calibri"/>
              </a:rPr>
              <a:t> </a:t>
            </a:r>
            <a:r>
              <a:rPr sz="2000" dirty="0">
                <a:solidFill>
                  <a:srgbClr val="FFFFFF"/>
                </a:solidFill>
                <a:latin typeface="Calibri"/>
                <a:cs typeface="Calibri"/>
              </a:rPr>
              <a:t>di</a:t>
            </a:r>
            <a:r>
              <a:rPr sz="2000" spc="-65" dirty="0">
                <a:solidFill>
                  <a:srgbClr val="FFFFFF"/>
                </a:solidFill>
                <a:latin typeface="Calibri"/>
                <a:cs typeface="Calibri"/>
              </a:rPr>
              <a:t> </a:t>
            </a:r>
            <a:r>
              <a:rPr sz="2000" dirty="0">
                <a:solidFill>
                  <a:srgbClr val="FFFFFF"/>
                </a:solidFill>
                <a:latin typeface="Calibri"/>
                <a:cs typeface="Calibri"/>
              </a:rPr>
              <a:t>bidang</a:t>
            </a:r>
            <a:r>
              <a:rPr sz="2000" spc="-55" dirty="0">
                <a:solidFill>
                  <a:srgbClr val="FFFFFF"/>
                </a:solidFill>
                <a:latin typeface="Calibri"/>
                <a:cs typeface="Calibri"/>
              </a:rPr>
              <a:t> </a:t>
            </a:r>
            <a:r>
              <a:rPr sz="2000" spc="-10" dirty="0">
                <a:solidFill>
                  <a:srgbClr val="FFFFFF"/>
                </a:solidFill>
                <a:latin typeface="Calibri"/>
                <a:cs typeface="Calibri"/>
              </a:rPr>
              <a:t>grafika,</a:t>
            </a:r>
            <a:r>
              <a:rPr sz="2000" spc="-50" dirty="0">
                <a:solidFill>
                  <a:srgbClr val="FFFFFF"/>
                </a:solidFill>
                <a:latin typeface="Calibri"/>
                <a:cs typeface="Calibri"/>
              </a:rPr>
              <a:t> </a:t>
            </a:r>
            <a:r>
              <a:rPr sz="2000" dirty="0">
                <a:solidFill>
                  <a:srgbClr val="FFFF00"/>
                </a:solidFill>
                <a:latin typeface="Calibri"/>
                <a:cs typeface="Calibri"/>
              </a:rPr>
              <a:t>Adobe</a:t>
            </a:r>
            <a:r>
              <a:rPr sz="2000" spc="-60" dirty="0">
                <a:solidFill>
                  <a:srgbClr val="FFFF00"/>
                </a:solidFill>
                <a:latin typeface="Calibri"/>
                <a:cs typeface="Calibri"/>
              </a:rPr>
              <a:t> </a:t>
            </a:r>
            <a:r>
              <a:rPr sz="2000" spc="-10" dirty="0">
                <a:solidFill>
                  <a:srgbClr val="FFFF00"/>
                </a:solidFill>
                <a:latin typeface="Calibri"/>
                <a:cs typeface="Calibri"/>
              </a:rPr>
              <a:t>Photoshop </a:t>
            </a:r>
            <a:r>
              <a:rPr sz="2000" dirty="0">
                <a:solidFill>
                  <a:srgbClr val="FFFFFF"/>
                </a:solidFill>
                <a:latin typeface="Calibri"/>
                <a:cs typeface="Calibri"/>
              </a:rPr>
              <a:t>adalah</a:t>
            </a:r>
            <a:r>
              <a:rPr sz="2000" spc="-55" dirty="0">
                <a:solidFill>
                  <a:srgbClr val="FFFFFF"/>
                </a:solidFill>
                <a:latin typeface="Calibri"/>
                <a:cs typeface="Calibri"/>
              </a:rPr>
              <a:t> </a:t>
            </a:r>
            <a:r>
              <a:rPr sz="2000" dirty="0">
                <a:solidFill>
                  <a:srgbClr val="FFFFFF"/>
                </a:solidFill>
                <a:latin typeface="Calibri"/>
                <a:cs typeface="Calibri"/>
              </a:rPr>
              <a:t>yang</a:t>
            </a:r>
            <a:r>
              <a:rPr sz="2000" spc="-60" dirty="0">
                <a:solidFill>
                  <a:srgbClr val="FFFFFF"/>
                </a:solidFill>
                <a:latin typeface="Calibri"/>
                <a:cs typeface="Calibri"/>
              </a:rPr>
              <a:t> </a:t>
            </a:r>
            <a:r>
              <a:rPr sz="2000" spc="-10" dirty="0">
                <a:solidFill>
                  <a:srgbClr val="FFFFFF"/>
                </a:solidFill>
                <a:latin typeface="Calibri"/>
                <a:cs typeface="Calibri"/>
              </a:rPr>
              <a:t>direkomendasikan</a:t>
            </a:r>
            <a:r>
              <a:rPr sz="2000" spc="-35" dirty="0">
                <a:solidFill>
                  <a:srgbClr val="FFFFFF"/>
                </a:solidFill>
                <a:latin typeface="Calibri"/>
                <a:cs typeface="Calibri"/>
              </a:rPr>
              <a:t> </a:t>
            </a:r>
            <a:r>
              <a:rPr sz="2000" dirty="0">
                <a:solidFill>
                  <a:srgbClr val="FFFFFF"/>
                </a:solidFill>
                <a:latin typeface="Calibri"/>
                <a:cs typeface="Calibri"/>
              </a:rPr>
              <a:t>untuk</a:t>
            </a:r>
            <a:r>
              <a:rPr sz="2000" spc="-55" dirty="0">
                <a:solidFill>
                  <a:srgbClr val="FFFFFF"/>
                </a:solidFill>
                <a:latin typeface="Calibri"/>
                <a:cs typeface="Calibri"/>
              </a:rPr>
              <a:t> </a:t>
            </a:r>
            <a:r>
              <a:rPr sz="2000" dirty="0">
                <a:solidFill>
                  <a:srgbClr val="FFFFFF"/>
                </a:solidFill>
                <a:latin typeface="Calibri"/>
                <a:cs typeface="Calibri"/>
              </a:rPr>
              <a:t>editing</a:t>
            </a:r>
            <a:r>
              <a:rPr sz="2000" spc="-45" dirty="0">
                <a:solidFill>
                  <a:srgbClr val="FFFFFF"/>
                </a:solidFill>
                <a:latin typeface="Calibri"/>
                <a:cs typeface="Calibri"/>
              </a:rPr>
              <a:t> </a:t>
            </a:r>
            <a:r>
              <a:rPr sz="2000" dirty="0">
                <a:solidFill>
                  <a:srgbClr val="FFFFFF"/>
                </a:solidFill>
                <a:latin typeface="Calibri"/>
                <a:cs typeface="Calibri"/>
              </a:rPr>
              <a:t>photo</a:t>
            </a:r>
            <a:r>
              <a:rPr sz="2000" spc="-70" dirty="0">
                <a:solidFill>
                  <a:srgbClr val="FFFFFF"/>
                </a:solidFill>
                <a:latin typeface="Calibri"/>
                <a:cs typeface="Calibri"/>
              </a:rPr>
              <a:t> </a:t>
            </a:r>
            <a:r>
              <a:rPr sz="2000" dirty="0">
                <a:solidFill>
                  <a:srgbClr val="FFFFFF"/>
                </a:solidFill>
                <a:latin typeface="Calibri"/>
                <a:cs typeface="Calibri"/>
              </a:rPr>
              <a:t>&amp;</a:t>
            </a:r>
            <a:r>
              <a:rPr sz="2000" spc="-65" dirty="0">
                <a:solidFill>
                  <a:srgbClr val="FFFFFF"/>
                </a:solidFill>
                <a:latin typeface="Calibri"/>
                <a:cs typeface="Calibri"/>
              </a:rPr>
              <a:t> </a:t>
            </a:r>
            <a:r>
              <a:rPr sz="2000" dirty="0">
                <a:solidFill>
                  <a:srgbClr val="FFFFFF"/>
                </a:solidFill>
                <a:latin typeface="Calibri"/>
                <a:cs typeface="Calibri"/>
              </a:rPr>
              <a:t>untuk</a:t>
            </a:r>
            <a:r>
              <a:rPr sz="2000" spc="-50" dirty="0">
                <a:solidFill>
                  <a:srgbClr val="FFFFFF"/>
                </a:solidFill>
                <a:latin typeface="Calibri"/>
                <a:cs typeface="Calibri"/>
              </a:rPr>
              <a:t> </a:t>
            </a:r>
            <a:r>
              <a:rPr sz="2000" spc="-10" dirty="0">
                <a:solidFill>
                  <a:srgbClr val="FFFFFF"/>
                </a:solidFill>
                <a:latin typeface="Calibri"/>
                <a:cs typeface="Calibri"/>
              </a:rPr>
              <a:t>keperluan cetak.</a:t>
            </a:r>
            <a:endParaRPr sz="2000">
              <a:latin typeface="Calibri"/>
              <a:cs typeface="Calibri"/>
            </a:endParaRPr>
          </a:p>
          <a:p>
            <a:pPr marL="12700" marR="1745614">
              <a:lnSpc>
                <a:spcPct val="100000"/>
              </a:lnSpc>
            </a:pPr>
            <a:r>
              <a:rPr sz="2000" dirty="0">
                <a:solidFill>
                  <a:srgbClr val="FFFFFF"/>
                </a:solidFill>
                <a:latin typeface="Calibri"/>
                <a:cs typeface="Calibri"/>
              </a:rPr>
              <a:t>Untuk</a:t>
            </a:r>
            <a:r>
              <a:rPr sz="2000" spc="-70" dirty="0">
                <a:solidFill>
                  <a:srgbClr val="FFFFFF"/>
                </a:solidFill>
                <a:latin typeface="Calibri"/>
                <a:cs typeface="Calibri"/>
              </a:rPr>
              <a:t> </a:t>
            </a:r>
            <a:r>
              <a:rPr sz="2000" dirty="0">
                <a:solidFill>
                  <a:srgbClr val="FFFFFF"/>
                </a:solidFill>
                <a:latin typeface="Calibri"/>
                <a:cs typeface="Calibri"/>
              </a:rPr>
              <a:t>editing</a:t>
            </a:r>
            <a:r>
              <a:rPr sz="2000" spc="-60" dirty="0">
                <a:solidFill>
                  <a:srgbClr val="FFFFFF"/>
                </a:solidFill>
                <a:latin typeface="Calibri"/>
                <a:cs typeface="Calibri"/>
              </a:rPr>
              <a:t> </a:t>
            </a:r>
            <a:r>
              <a:rPr sz="2000" dirty="0">
                <a:solidFill>
                  <a:srgbClr val="FFFFFF"/>
                </a:solidFill>
                <a:latin typeface="Calibri"/>
                <a:cs typeface="Calibri"/>
              </a:rPr>
              <a:t>Design</a:t>
            </a:r>
            <a:r>
              <a:rPr sz="2000" spc="-70" dirty="0">
                <a:solidFill>
                  <a:srgbClr val="FFFFFF"/>
                </a:solidFill>
                <a:latin typeface="Calibri"/>
                <a:cs typeface="Calibri"/>
              </a:rPr>
              <a:t> </a:t>
            </a:r>
            <a:r>
              <a:rPr sz="2000" dirty="0">
                <a:solidFill>
                  <a:srgbClr val="FFFFFF"/>
                </a:solidFill>
                <a:latin typeface="Calibri"/>
                <a:cs typeface="Calibri"/>
              </a:rPr>
              <a:t>(vector)</a:t>
            </a:r>
            <a:r>
              <a:rPr sz="2000" spc="-60" dirty="0">
                <a:solidFill>
                  <a:srgbClr val="FFFFFF"/>
                </a:solidFill>
                <a:latin typeface="Calibri"/>
                <a:cs typeface="Calibri"/>
              </a:rPr>
              <a:t> </a:t>
            </a:r>
            <a:r>
              <a:rPr sz="2000" dirty="0">
                <a:solidFill>
                  <a:srgbClr val="FFFFFF"/>
                </a:solidFill>
                <a:latin typeface="Calibri"/>
                <a:cs typeface="Calibri"/>
              </a:rPr>
              <a:t>dapat</a:t>
            </a:r>
            <a:r>
              <a:rPr sz="2000" spc="-65" dirty="0">
                <a:solidFill>
                  <a:srgbClr val="FFFFFF"/>
                </a:solidFill>
                <a:latin typeface="Calibri"/>
                <a:cs typeface="Calibri"/>
              </a:rPr>
              <a:t> </a:t>
            </a:r>
            <a:r>
              <a:rPr sz="2000" dirty="0">
                <a:solidFill>
                  <a:srgbClr val="FFFFFF"/>
                </a:solidFill>
                <a:latin typeface="Calibri"/>
                <a:cs typeface="Calibri"/>
              </a:rPr>
              <a:t>memakai</a:t>
            </a:r>
            <a:r>
              <a:rPr sz="2000" spc="-55" dirty="0">
                <a:solidFill>
                  <a:srgbClr val="FFFFFF"/>
                </a:solidFill>
                <a:latin typeface="Calibri"/>
                <a:cs typeface="Calibri"/>
              </a:rPr>
              <a:t> </a:t>
            </a:r>
            <a:r>
              <a:rPr sz="2000" spc="-10" dirty="0">
                <a:solidFill>
                  <a:srgbClr val="FFFFFF"/>
                </a:solidFill>
                <a:latin typeface="Calibri"/>
                <a:cs typeface="Calibri"/>
              </a:rPr>
              <a:t>software: </a:t>
            </a:r>
            <a:r>
              <a:rPr sz="2000" dirty="0">
                <a:solidFill>
                  <a:srgbClr val="FFFF00"/>
                </a:solidFill>
                <a:latin typeface="Calibri"/>
                <a:cs typeface="Calibri"/>
              </a:rPr>
              <a:t>Adobe</a:t>
            </a:r>
            <a:r>
              <a:rPr sz="2000" spc="-55" dirty="0">
                <a:solidFill>
                  <a:srgbClr val="FFFF00"/>
                </a:solidFill>
                <a:latin typeface="Calibri"/>
                <a:cs typeface="Calibri"/>
              </a:rPr>
              <a:t> </a:t>
            </a:r>
            <a:r>
              <a:rPr sz="2000" spc="-25" dirty="0">
                <a:solidFill>
                  <a:srgbClr val="FFFF00"/>
                </a:solidFill>
                <a:latin typeface="Calibri"/>
                <a:cs typeface="Calibri"/>
              </a:rPr>
              <a:t>Illustrator,</a:t>
            </a:r>
            <a:r>
              <a:rPr sz="2000" spc="-30" dirty="0">
                <a:solidFill>
                  <a:srgbClr val="FFFF00"/>
                </a:solidFill>
                <a:latin typeface="Calibri"/>
                <a:cs typeface="Calibri"/>
              </a:rPr>
              <a:t> </a:t>
            </a:r>
            <a:r>
              <a:rPr sz="2000" spc="-25" dirty="0">
                <a:solidFill>
                  <a:srgbClr val="FFFF00"/>
                </a:solidFill>
                <a:latin typeface="Calibri"/>
                <a:cs typeface="Calibri"/>
              </a:rPr>
              <a:t>CorelDraw,</a:t>
            </a:r>
            <a:r>
              <a:rPr sz="2000" spc="-55" dirty="0">
                <a:solidFill>
                  <a:srgbClr val="FFFF00"/>
                </a:solidFill>
                <a:latin typeface="Calibri"/>
                <a:cs typeface="Calibri"/>
              </a:rPr>
              <a:t> </a:t>
            </a:r>
            <a:r>
              <a:rPr sz="2000" spc="-10" dirty="0">
                <a:solidFill>
                  <a:srgbClr val="FFFF00"/>
                </a:solidFill>
                <a:latin typeface="Calibri"/>
                <a:cs typeface="Calibri"/>
              </a:rPr>
              <a:t>Freehand</a:t>
            </a:r>
            <a:endParaRPr sz="2000">
              <a:latin typeface="Calibri"/>
              <a:cs typeface="Calibri"/>
            </a:endParaRPr>
          </a:p>
          <a:p>
            <a:pPr marL="12700" marR="1751330">
              <a:lnSpc>
                <a:spcPct val="100000"/>
              </a:lnSpc>
            </a:pPr>
            <a:r>
              <a:rPr sz="2000" dirty="0">
                <a:solidFill>
                  <a:srgbClr val="FFFFFF"/>
                </a:solidFill>
                <a:latin typeface="Calibri"/>
                <a:cs typeface="Calibri"/>
              </a:rPr>
              <a:t>Untuk</a:t>
            </a:r>
            <a:r>
              <a:rPr sz="2000" spc="-70" dirty="0">
                <a:solidFill>
                  <a:srgbClr val="FFFFFF"/>
                </a:solidFill>
                <a:latin typeface="Calibri"/>
                <a:cs typeface="Calibri"/>
              </a:rPr>
              <a:t> </a:t>
            </a:r>
            <a:r>
              <a:rPr sz="2000" dirty="0">
                <a:solidFill>
                  <a:srgbClr val="FFFFFF"/>
                </a:solidFill>
                <a:latin typeface="Calibri"/>
                <a:cs typeface="Calibri"/>
              </a:rPr>
              <a:t>editing</a:t>
            </a:r>
            <a:r>
              <a:rPr sz="2000" spc="-60" dirty="0">
                <a:solidFill>
                  <a:srgbClr val="FFFFFF"/>
                </a:solidFill>
                <a:latin typeface="Calibri"/>
                <a:cs typeface="Calibri"/>
              </a:rPr>
              <a:t> </a:t>
            </a:r>
            <a:r>
              <a:rPr sz="2000" spc="-10" dirty="0">
                <a:solidFill>
                  <a:srgbClr val="FFFFFF"/>
                </a:solidFill>
                <a:latin typeface="Calibri"/>
                <a:cs typeface="Calibri"/>
              </a:rPr>
              <a:t>Layout</a:t>
            </a:r>
            <a:r>
              <a:rPr sz="2000" spc="-85" dirty="0">
                <a:solidFill>
                  <a:srgbClr val="FFFFFF"/>
                </a:solidFill>
                <a:latin typeface="Calibri"/>
                <a:cs typeface="Calibri"/>
              </a:rPr>
              <a:t> </a:t>
            </a:r>
            <a:r>
              <a:rPr sz="2000" dirty="0">
                <a:solidFill>
                  <a:srgbClr val="FFFFFF"/>
                </a:solidFill>
                <a:latin typeface="Calibri"/>
                <a:cs typeface="Calibri"/>
              </a:rPr>
              <a:t>(vector)</a:t>
            </a:r>
            <a:r>
              <a:rPr sz="2000" spc="-60" dirty="0">
                <a:solidFill>
                  <a:srgbClr val="FFFFFF"/>
                </a:solidFill>
                <a:latin typeface="Calibri"/>
                <a:cs typeface="Calibri"/>
              </a:rPr>
              <a:t> </a:t>
            </a:r>
            <a:r>
              <a:rPr sz="2000" dirty="0">
                <a:solidFill>
                  <a:srgbClr val="FFFFFF"/>
                </a:solidFill>
                <a:latin typeface="Calibri"/>
                <a:cs typeface="Calibri"/>
              </a:rPr>
              <a:t>dapat</a:t>
            </a:r>
            <a:r>
              <a:rPr sz="2000" spc="-65" dirty="0">
                <a:solidFill>
                  <a:srgbClr val="FFFFFF"/>
                </a:solidFill>
                <a:latin typeface="Calibri"/>
                <a:cs typeface="Calibri"/>
              </a:rPr>
              <a:t> </a:t>
            </a:r>
            <a:r>
              <a:rPr sz="2000" dirty="0">
                <a:solidFill>
                  <a:srgbClr val="FFFFFF"/>
                </a:solidFill>
                <a:latin typeface="Calibri"/>
                <a:cs typeface="Calibri"/>
              </a:rPr>
              <a:t>memakai</a:t>
            </a:r>
            <a:r>
              <a:rPr sz="2000" spc="-55" dirty="0">
                <a:solidFill>
                  <a:srgbClr val="FFFFFF"/>
                </a:solidFill>
                <a:latin typeface="Calibri"/>
                <a:cs typeface="Calibri"/>
              </a:rPr>
              <a:t> </a:t>
            </a:r>
            <a:r>
              <a:rPr sz="2000" spc="-10" dirty="0">
                <a:solidFill>
                  <a:srgbClr val="FFFFFF"/>
                </a:solidFill>
                <a:latin typeface="Calibri"/>
                <a:cs typeface="Calibri"/>
              </a:rPr>
              <a:t>software: </a:t>
            </a:r>
            <a:r>
              <a:rPr sz="2000" dirty="0">
                <a:solidFill>
                  <a:srgbClr val="FFFF00"/>
                </a:solidFill>
                <a:latin typeface="Calibri"/>
                <a:cs typeface="Calibri"/>
              </a:rPr>
              <a:t>Adobe</a:t>
            </a:r>
            <a:r>
              <a:rPr sz="2000" spc="-60" dirty="0">
                <a:solidFill>
                  <a:srgbClr val="FFFF00"/>
                </a:solidFill>
                <a:latin typeface="Calibri"/>
                <a:cs typeface="Calibri"/>
              </a:rPr>
              <a:t> </a:t>
            </a:r>
            <a:r>
              <a:rPr sz="2000" dirty="0">
                <a:solidFill>
                  <a:srgbClr val="FFFF00"/>
                </a:solidFill>
                <a:latin typeface="Calibri"/>
                <a:cs typeface="Calibri"/>
              </a:rPr>
              <a:t>In‐Design,</a:t>
            </a:r>
            <a:r>
              <a:rPr sz="2000" spc="-55" dirty="0">
                <a:solidFill>
                  <a:srgbClr val="FFFF00"/>
                </a:solidFill>
                <a:latin typeface="Calibri"/>
                <a:cs typeface="Calibri"/>
              </a:rPr>
              <a:t> </a:t>
            </a:r>
            <a:r>
              <a:rPr sz="2000" dirty="0">
                <a:solidFill>
                  <a:srgbClr val="FFFF00"/>
                </a:solidFill>
                <a:latin typeface="Calibri"/>
                <a:cs typeface="Calibri"/>
              </a:rPr>
              <a:t>Adobe</a:t>
            </a:r>
            <a:r>
              <a:rPr sz="2000" spc="-55" dirty="0">
                <a:solidFill>
                  <a:srgbClr val="FFFF00"/>
                </a:solidFill>
                <a:latin typeface="Calibri"/>
                <a:cs typeface="Calibri"/>
              </a:rPr>
              <a:t> </a:t>
            </a:r>
            <a:r>
              <a:rPr sz="2000" spc="-35" dirty="0">
                <a:solidFill>
                  <a:srgbClr val="FFFF00"/>
                </a:solidFill>
                <a:latin typeface="Calibri"/>
                <a:cs typeface="Calibri"/>
              </a:rPr>
              <a:t>Pagemaker, </a:t>
            </a:r>
            <a:r>
              <a:rPr sz="2000" dirty="0">
                <a:solidFill>
                  <a:srgbClr val="FFFF00"/>
                </a:solidFill>
                <a:latin typeface="Calibri"/>
                <a:cs typeface="Calibri"/>
              </a:rPr>
              <a:t>Quark</a:t>
            </a:r>
            <a:r>
              <a:rPr sz="2000" spc="-45" dirty="0">
                <a:solidFill>
                  <a:srgbClr val="FFFF00"/>
                </a:solidFill>
                <a:latin typeface="Calibri"/>
                <a:cs typeface="Calibri"/>
              </a:rPr>
              <a:t> </a:t>
            </a:r>
            <a:r>
              <a:rPr sz="2000" spc="-10" dirty="0">
                <a:solidFill>
                  <a:srgbClr val="FFFF00"/>
                </a:solidFill>
                <a:latin typeface="Calibri"/>
                <a:cs typeface="Calibri"/>
              </a:rPr>
              <a:t>Xpress</a:t>
            </a:r>
            <a:endParaRPr sz="2000">
              <a:latin typeface="Calibri"/>
              <a:cs typeface="Calibri"/>
            </a:endParaRPr>
          </a:p>
        </p:txBody>
      </p:sp>
      <p:grpSp>
        <p:nvGrpSpPr>
          <p:cNvPr id="4" name="object 4"/>
          <p:cNvGrpSpPr/>
          <p:nvPr/>
        </p:nvGrpSpPr>
        <p:grpSpPr>
          <a:xfrm>
            <a:off x="457200" y="4267200"/>
            <a:ext cx="9144000" cy="3048000"/>
            <a:chOff x="457200" y="4267200"/>
            <a:chExt cx="9144000" cy="3048000"/>
          </a:xfrm>
        </p:grpSpPr>
        <p:sp>
          <p:nvSpPr>
            <p:cNvPr id="5" name="object 5"/>
            <p:cNvSpPr/>
            <p:nvPr/>
          </p:nvSpPr>
          <p:spPr>
            <a:xfrm>
              <a:off x="457200" y="4267200"/>
              <a:ext cx="9144000" cy="3048000"/>
            </a:xfrm>
            <a:custGeom>
              <a:avLst/>
              <a:gdLst/>
              <a:ahLst/>
              <a:cxnLst/>
              <a:rect l="l" t="t" r="r" b="b"/>
              <a:pathLst>
                <a:path w="9144000" h="3048000">
                  <a:moveTo>
                    <a:pt x="9144000" y="3048000"/>
                  </a:moveTo>
                  <a:lnTo>
                    <a:pt x="9144000" y="0"/>
                  </a:lnTo>
                  <a:lnTo>
                    <a:pt x="0" y="0"/>
                  </a:lnTo>
                  <a:lnTo>
                    <a:pt x="0" y="3048000"/>
                  </a:lnTo>
                  <a:lnTo>
                    <a:pt x="9144000" y="3048000"/>
                  </a:lnTo>
                  <a:close/>
                </a:path>
              </a:pathLst>
            </a:custGeom>
            <a:solidFill>
              <a:srgbClr val="FFFFFF"/>
            </a:solidFill>
          </p:spPr>
          <p:txBody>
            <a:bodyPr wrap="square" lIns="0" tIns="0" rIns="0" bIns="0" rtlCol="0"/>
            <a:lstStyle/>
            <a:p>
              <a:endParaRPr/>
            </a:p>
          </p:txBody>
        </p:sp>
        <p:pic>
          <p:nvPicPr>
            <p:cNvPr id="6" name="object 6"/>
            <p:cNvPicPr/>
            <p:nvPr/>
          </p:nvPicPr>
          <p:blipFill>
            <a:blip r:embed="rId2" cstate="print"/>
            <a:stretch>
              <a:fillRect/>
            </a:stretch>
          </p:blipFill>
          <p:spPr>
            <a:xfrm>
              <a:off x="810006" y="5116067"/>
              <a:ext cx="1308150" cy="1638300"/>
            </a:xfrm>
            <a:prstGeom prst="rect">
              <a:avLst/>
            </a:prstGeom>
          </p:spPr>
        </p:pic>
        <p:pic>
          <p:nvPicPr>
            <p:cNvPr id="7" name="object 7"/>
            <p:cNvPicPr/>
            <p:nvPr/>
          </p:nvPicPr>
          <p:blipFill>
            <a:blip r:embed="rId3" cstate="print"/>
            <a:stretch>
              <a:fillRect/>
            </a:stretch>
          </p:blipFill>
          <p:spPr>
            <a:xfrm>
              <a:off x="7842504" y="4892039"/>
              <a:ext cx="1427289" cy="1645920"/>
            </a:xfrm>
            <a:prstGeom prst="rect">
              <a:avLst/>
            </a:prstGeom>
          </p:spPr>
        </p:pic>
        <p:pic>
          <p:nvPicPr>
            <p:cNvPr id="8" name="object 8"/>
            <p:cNvPicPr/>
            <p:nvPr/>
          </p:nvPicPr>
          <p:blipFill>
            <a:blip r:embed="rId4" cstate="print"/>
            <a:stretch>
              <a:fillRect/>
            </a:stretch>
          </p:blipFill>
          <p:spPr>
            <a:xfrm>
              <a:off x="2584704" y="4958333"/>
              <a:ext cx="5121338" cy="1837944"/>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762000"/>
            <a:ext cx="2642235" cy="523875"/>
          </a:xfrm>
          <a:prstGeom prst="rect">
            <a:avLst/>
          </a:prstGeom>
          <a:solidFill>
            <a:srgbClr val="00B050"/>
          </a:solidFill>
        </p:spPr>
        <p:txBody>
          <a:bodyPr vert="horz" wrap="square" lIns="0" tIns="27305" rIns="0" bIns="0" rtlCol="0">
            <a:spAutoFit/>
          </a:bodyPr>
          <a:lstStyle/>
          <a:p>
            <a:pPr marL="104775">
              <a:lnSpc>
                <a:spcPct val="100000"/>
              </a:lnSpc>
              <a:spcBef>
                <a:spcPts val="215"/>
              </a:spcBef>
            </a:pPr>
            <a:r>
              <a:rPr dirty="0">
                <a:solidFill>
                  <a:srgbClr val="FFFFFF"/>
                </a:solidFill>
                <a:latin typeface="Tahoma"/>
                <a:cs typeface="Tahoma"/>
              </a:rPr>
              <a:t>4.</a:t>
            </a:r>
            <a:r>
              <a:rPr spc="-105" dirty="0">
                <a:solidFill>
                  <a:srgbClr val="FFFFFF"/>
                </a:solidFill>
                <a:latin typeface="Tahoma"/>
                <a:cs typeface="Tahoma"/>
              </a:rPr>
              <a:t> </a:t>
            </a:r>
            <a:r>
              <a:rPr dirty="0">
                <a:solidFill>
                  <a:srgbClr val="FFFFFF"/>
                </a:solidFill>
                <a:latin typeface="Tahoma"/>
                <a:cs typeface="Tahoma"/>
              </a:rPr>
              <a:t>Warna</a:t>
            </a:r>
            <a:r>
              <a:rPr spc="-95" dirty="0">
                <a:solidFill>
                  <a:srgbClr val="FFFFFF"/>
                </a:solidFill>
                <a:latin typeface="Tahoma"/>
                <a:cs typeface="Tahoma"/>
              </a:rPr>
              <a:t> </a:t>
            </a:r>
            <a:r>
              <a:rPr spc="-20" dirty="0">
                <a:solidFill>
                  <a:srgbClr val="FFFFFF"/>
                </a:solidFill>
                <a:latin typeface="Tahoma"/>
                <a:cs typeface="Tahoma"/>
              </a:rPr>
              <a:t>CMYK</a:t>
            </a:r>
          </a:p>
        </p:txBody>
      </p:sp>
      <p:sp>
        <p:nvSpPr>
          <p:cNvPr id="3" name="object 3"/>
          <p:cNvSpPr txBox="1">
            <a:spLocks noGrp="1"/>
          </p:cNvSpPr>
          <p:nvPr>
            <p:ph type="body" idx="1"/>
          </p:nvPr>
        </p:nvSpPr>
        <p:spPr>
          <a:prstGeom prst="rect">
            <a:avLst/>
          </a:prstGeom>
        </p:spPr>
        <p:txBody>
          <a:bodyPr vert="horz" wrap="square" lIns="0" tIns="12065" rIns="0" bIns="0" rtlCol="0">
            <a:spAutoFit/>
          </a:bodyPr>
          <a:lstStyle/>
          <a:p>
            <a:pPr marL="12700" marR="324485">
              <a:lnSpc>
                <a:spcPct val="100000"/>
              </a:lnSpc>
              <a:spcBef>
                <a:spcPts val="95"/>
              </a:spcBef>
            </a:pPr>
            <a:r>
              <a:rPr dirty="0"/>
              <a:t>Semua</a:t>
            </a:r>
            <a:r>
              <a:rPr spc="-55" dirty="0"/>
              <a:t> </a:t>
            </a:r>
            <a:r>
              <a:rPr spc="-25" dirty="0"/>
              <a:t>Gambar,</a:t>
            </a:r>
            <a:r>
              <a:rPr spc="-50" dirty="0"/>
              <a:t> </a:t>
            </a:r>
            <a:r>
              <a:rPr dirty="0"/>
              <a:t>Artwork</a:t>
            </a:r>
            <a:r>
              <a:rPr spc="-55" dirty="0"/>
              <a:t> </a:t>
            </a:r>
            <a:r>
              <a:rPr dirty="0"/>
              <a:t>,dan</a:t>
            </a:r>
            <a:r>
              <a:rPr spc="-60" dirty="0"/>
              <a:t> </a:t>
            </a:r>
            <a:r>
              <a:rPr dirty="0"/>
              <a:t>Foto</a:t>
            </a:r>
            <a:r>
              <a:rPr spc="-70" dirty="0"/>
              <a:t> </a:t>
            </a:r>
            <a:r>
              <a:rPr dirty="0"/>
              <a:t>untuk</a:t>
            </a:r>
            <a:r>
              <a:rPr spc="-65" dirty="0"/>
              <a:t> </a:t>
            </a:r>
            <a:r>
              <a:rPr spc="-10" dirty="0"/>
              <a:t>keperluan</a:t>
            </a:r>
            <a:r>
              <a:rPr spc="-40" dirty="0"/>
              <a:t> </a:t>
            </a:r>
            <a:r>
              <a:rPr dirty="0"/>
              <a:t>cetak</a:t>
            </a:r>
            <a:r>
              <a:rPr spc="-45" dirty="0"/>
              <a:t> </a:t>
            </a:r>
            <a:r>
              <a:rPr dirty="0"/>
              <a:t>harus</a:t>
            </a:r>
            <a:r>
              <a:rPr spc="-60" dirty="0"/>
              <a:t> </a:t>
            </a:r>
            <a:r>
              <a:rPr spc="-10" dirty="0"/>
              <a:t>dengan menggunakan</a:t>
            </a:r>
            <a:r>
              <a:rPr spc="-50" dirty="0"/>
              <a:t> </a:t>
            </a:r>
            <a:r>
              <a:rPr dirty="0"/>
              <a:t>mode</a:t>
            </a:r>
            <a:r>
              <a:rPr spc="-45" dirty="0"/>
              <a:t> </a:t>
            </a:r>
            <a:r>
              <a:rPr dirty="0">
                <a:solidFill>
                  <a:srgbClr val="FFFF00"/>
                </a:solidFill>
              </a:rPr>
              <a:t>CMYK</a:t>
            </a:r>
            <a:r>
              <a:rPr spc="-45" dirty="0">
                <a:solidFill>
                  <a:srgbClr val="FFFF00"/>
                </a:solidFill>
              </a:rPr>
              <a:t> </a:t>
            </a:r>
            <a:r>
              <a:rPr spc="-10" dirty="0">
                <a:solidFill>
                  <a:srgbClr val="FFFF00"/>
                </a:solidFill>
              </a:rPr>
              <a:t>(Cyan‐Magenta‐Yellow‐Black).</a:t>
            </a:r>
          </a:p>
          <a:p>
            <a:pPr marL="12700" marR="5080">
              <a:lnSpc>
                <a:spcPct val="100000"/>
              </a:lnSpc>
            </a:pPr>
            <a:r>
              <a:rPr dirty="0"/>
              <a:t>Hal</a:t>
            </a:r>
            <a:r>
              <a:rPr spc="-50" dirty="0"/>
              <a:t> </a:t>
            </a:r>
            <a:r>
              <a:rPr dirty="0"/>
              <a:t>ini</a:t>
            </a:r>
            <a:r>
              <a:rPr spc="-60" dirty="0"/>
              <a:t> </a:t>
            </a:r>
            <a:r>
              <a:rPr spc="-10" dirty="0"/>
              <a:t>diperhatikan</a:t>
            </a:r>
            <a:r>
              <a:rPr spc="-40" dirty="0"/>
              <a:t> </a:t>
            </a:r>
            <a:r>
              <a:rPr dirty="0"/>
              <a:t>karena</a:t>
            </a:r>
            <a:r>
              <a:rPr spc="-50" dirty="0"/>
              <a:t> </a:t>
            </a:r>
            <a:r>
              <a:rPr dirty="0"/>
              <a:t>pada</a:t>
            </a:r>
            <a:r>
              <a:rPr spc="-55" dirty="0"/>
              <a:t> </a:t>
            </a:r>
            <a:r>
              <a:rPr spc="-10" dirty="0"/>
              <a:t>umumnya</a:t>
            </a:r>
            <a:r>
              <a:rPr spc="-60" dirty="0"/>
              <a:t> </a:t>
            </a:r>
            <a:r>
              <a:rPr spc="-10" dirty="0"/>
              <a:t>kamera</a:t>
            </a:r>
            <a:r>
              <a:rPr spc="-45" dirty="0"/>
              <a:t> </a:t>
            </a:r>
            <a:r>
              <a:rPr dirty="0"/>
              <a:t>digital</a:t>
            </a:r>
            <a:r>
              <a:rPr spc="-45" dirty="0"/>
              <a:t> </a:t>
            </a:r>
            <a:r>
              <a:rPr dirty="0"/>
              <a:t>dan</a:t>
            </a:r>
            <a:r>
              <a:rPr spc="-65" dirty="0"/>
              <a:t> </a:t>
            </a:r>
            <a:r>
              <a:rPr spc="-10" dirty="0"/>
              <a:t>scanner bekerja</a:t>
            </a:r>
            <a:r>
              <a:rPr spc="-60" dirty="0"/>
              <a:t> </a:t>
            </a:r>
            <a:r>
              <a:rPr dirty="0"/>
              <a:t>dengan</a:t>
            </a:r>
            <a:r>
              <a:rPr spc="-80" dirty="0"/>
              <a:t> </a:t>
            </a:r>
            <a:r>
              <a:rPr dirty="0"/>
              <a:t>warna</a:t>
            </a:r>
            <a:r>
              <a:rPr spc="-65" dirty="0"/>
              <a:t> </a:t>
            </a:r>
            <a:r>
              <a:rPr dirty="0"/>
              <a:t>RGB,</a:t>
            </a:r>
            <a:r>
              <a:rPr spc="-75" dirty="0"/>
              <a:t> </a:t>
            </a:r>
            <a:r>
              <a:rPr dirty="0"/>
              <a:t>sering</a:t>
            </a:r>
            <a:r>
              <a:rPr spc="-55" dirty="0"/>
              <a:t> </a:t>
            </a:r>
            <a:r>
              <a:rPr dirty="0"/>
              <a:t>kali</a:t>
            </a:r>
            <a:r>
              <a:rPr spc="-60" dirty="0"/>
              <a:t> </a:t>
            </a:r>
            <a:r>
              <a:rPr dirty="0"/>
              <a:t>saat</a:t>
            </a:r>
            <a:r>
              <a:rPr spc="-60" dirty="0"/>
              <a:t> </a:t>
            </a:r>
            <a:r>
              <a:rPr dirty="0"/>
              <a:t>konversi</a:t>
            </a:r>
            <a:r>
              <a:rPr spc="315" dirty="0"/>
              <a:t> </a:t>
            </a:r>
            <a:r>
              <a:rPr dirty="0"/>
              <a:t>warna</a:t>
            </a:r>
            <a:r>
              <a:rPr spc="-60" dirty="0"/>
              <a:t> </a:t>
            </a:r>
            <a:r>
              <a:rPr dirty="0"/>
              <a:t>dari</a:t>
            </a:r>
            <a:r>
              <a:rPr spc="-70" dirty="0"/>
              <a:t> </a:t>
            </a:r>
            <a:r>
              <a:rPr dirty="0"/>
              <a:t>mode</a:t>
            </a:r>
            <a:r>
              <a:rPr spc="-70" dirty="0"/>
              <a:t> </a:t>
            </a:r>
            <a:r>
              <a:rPr spc="-25" dirty="0"/>
              <a:t>RGB </a:t>
            </a:r>
            <a:r>
              <a:rPr dirty="0"/>
              <a:t>ke</a:t>
            </a:r>
            <a:r>
              <a:rPr spc="-55" dirty="0"/>
              <a:t> </a:t>
            </a:r>
            <a:r>
              <a:rPr dirty="0"/>
              <a:t>mode</a:t>
            </a:r>
            <a:r>
              <a:rPr spc="-65" dirty="0"/>
              <a:t> </a:t>
            </a:r>
            <a:r>
              <a:rPr dirty="0"/>
              <a:t>CMYK</a:t>
            </a:r>
            <a:r>
              <a:rPr spc="-65" dirty="0"/>
              <a:t> </a:t>
            </a:r>
            <a:r>
              <a:rPr dirty="0"/>
              <a:t>terjadi</a:t>
            </a:r>
            <a:r>
              <a:rPr spc="-55" dirty="0"/>
              <a:t> </a:t>
            </a:r>
            <a:r>
              <a:rPr spc="-10" dirty="0"/>
              <a:t>penurunan</a:t>
            </a:r>
            <a:r>
              <a:rPr spc="-55" dirty="0"/>
              <a:t> </a:t>
            </a:r>
            <a:r>
              <a:rPr dirty="0"/>
              <a:t>warna</a:t>
            </a:r>
            <a:r>
              <a:rPr spc="-60" dirty="0"/>
              <a:t> </a:t>
            </a:r>
            <a:r>
              <a:rPr spc="-10" dirty="0"/>
              <a:t>(drop)</a:t>
            </a:r>
          </a:p>
          <a:p>
            <a:pPr marL="12700" marR="170180">
              <a:lnSpc>
                <a:spcPct val="100000"/>
              </a:lnSpc>
              <a:spcBef>
                <a:spcPts val="2400"/>
              </a:spcBef>
            </a:pPr>
            <a:r>
              <a:rPr dirty="0"/>
              <a:t>Untuk</a:t>
            </a:r>
            <a:r>
              <a:rPr spc="-65" dirty="0"/>
              <a:t> </a:t>
            </a:r>
            <a:r>
              <a:rPr dirty="0"/>
              <a:t>cetak</a:t>
            </a:r>
            <a:r>
              <a:rPr spc="-50" dirty="0"/>
              <a:t> </a:t>
            </a:r>
            <a:r>
              <a:rPr dirty="0"/>
              <a:t>satu</a:t>
            </a:r>
            <a:r>
              <a:rPr spc="-65" dirty="0"/>
              <a:t> </a:t>
            </a:r>
            <a:r>
              <a:rPr dirty="0"/>
              <a:t>warna</a:t>
            </a:r>
            <a:r>
              <a:rPr spc="-60" dirty="0"/>
              <a:t> </a:t>
            </a:r>
            <a:r>
              <a:rPr dirty="0"/>
              <a:t>(Black),</a:t>
            </a:r>
            <a:r>
              <a:rPr spc="-50" dirty="0"/>
              <a:t> </a:t>
            </a:r>
            <a:r>
              <a:rPr dirty="0"/>
              <a:t>lebih</a:t>
            </a:r>
            <a:r>
              <a:rPr spc="-50" dirty="0"/>
              <a:t> </a:t>
            </a:r>
            <a:r>
              <a:rPr dirty="0"/>
              <a:t>baik</a:t>
            </a:r>
            <a:r>
              <a:rPr spc="-65" dirty="0"/>
              <a:t> </a:t>
            </a:r>
            <a:r>
              <a:rPr dirty="0"/>
              <a:t>menggunakan</a:t>
            </a:r>
            <a:r>
              <a:rPr spc="-55" dirty="0"/>
              <a:t> </a:t>
            </a:r>
            <a:r>
              <a:rPr dirty="0"/>
              <a:t>mode</a:t>
            </a:r>
            <a:r>
              <a:rPr spc="-75" dirty="0"/>
              <a:t> </a:t>
            </a:r>
            <a:r>
              <a:rPr spc="-10" dirty="0">
                <a:solidFill>
                  <a:srgbClr val="FFFF00"/>
                </a:solidFill>
              </a:rPr>
              <a:t>Grayscale </a:t>
            </a:r>
            <a:r>
              <a:rPr dirty="0"/>
              <a:t>sehingga</a:t>
            </a:r>
            <a:r>
              <a:rPr spc="-55" dirty="0"/>
              <a:t> </a:t>
            </a:r>
            <a:r>
              <a:rPr dirty="0"/>
              <a:t>file</a:t>
            </a:r>
            <a:r>
              <a:rPr spc="-50" dirty="0"/>
              <a:t> </a:t>
            </a:r>
            <a:r>
              <a:rPr dirty="0"/>
              <a:t>Artwork</a:t>
            </a:r>
            <a:r>
              <a:rPr spc="-50" dirty="0"/>
              <a:t> </a:t>
            </a:r>
            <a:r>
              <a:rPr dirty="0"/>
              <a:t>dapat</a:t>
            </a:r>
            <a:r>
              <a:rPr spc="-55" dirty="0"/>
              <a:t> </a:t>
            </a:r>
            <a:r>
              <a:rPr dirty="0"/>
              <a:t>lebih</a:t>
            </a:r>
            <a:r>
              <a:rPr spc="-50" dirty="0"/>
              <a:t> </a:t>
            </a:r>
            <a:r>
              <a:rPr dirty="0"/>
              <a:t>efisien</a:t>
            </a:r>
            <a:r>
              <a:rPr spc="-40" dirty="0"/>
              <a:t> </a:t>
            </a:r>
            <a:r>
              <a:rPr dirty="0"/>
              <a:t>dan</a:t>
            </a:r>
            <a:r>
              <a:rPr spc="-65" dirty="0"/>
              <a:t> </a:t>
            </a:r>
            <a:r>
              <a:rPr spc="-10" dirty="0"/>
              <a:t>mengurangi</a:t>
            </a:r>
            <a:r>
              <a:rPr spc="-55" dirty="0"/>
              <a:t> </a:t>
            </a:r>
            <a:r>
              <a:rPr spc="-10" dirty="0"/>
              <a:t>terjadinya kesalahan</a:t>
            </a:r>
            <a:r>
              <a:rPr spc="-45" dirty="0"/>
              <a:t> </a:t>
            </a:r>
            <a:r>
              <a:rPr dirty="0"/>
              <a:t>pada</a:t>
            </a:r>
            <a:r>
              <a:rPr spc="-60" dirty="0"/>
              <a:t> </a:t>
            </a:r>
            <a:r>
              <a:rPr dirty="0"/>
              <a:t>saat</a:t>
            </a:r>
            <a:r>
              <a:rPr spc="-50" dirty="0"/>
              <a:t> </a:t>
            </a:r>
            <a:r>
              <a:rPr dirty="0"/>
              <a:t>proses</a:t>
            </a:r>
            <a:r>
              <a:rPr spc="-55" dirty="0"/>
              <a:t> </a:t>
            </a:r>
            <a:r>
              <a:rPr spc="-10" dirty="0"/>
              <a:t>pembuatan</a:t>
            </a:r>
            <a:r>
              <a:rPr spc="-50" dirty="0"/>
              <a:t> </a:t>
            </a:r>
            <a:r>
              <a:rPr spc="-10" dirty="0"/>
              <a:t>film/plate</a:t>
            </a:r>
          </a:p>
          <a:p>
            <a:pPr marL="12700" marR="334645">
              <a:lnSpc>
                <a:spcPct val="100000"/>
              </a:lnSpc>
              <a:spcBef>
                <a:spcPts val="2400"/>
              </a:spcBef>
            </a:pPr>
            <a:r>
              <a:rPr dirty="0"/>
              <a:t>Untuk</a:t>
            </a:r>
            <a:r>
              <a:rPr spc="-55" dirty="0"/>
              <a:t> </a:t>
            </a:r>
            <a:r>
              <a:rPr dirty="0"/>
              <a:t>cetak</a:t>
            </a:r>
            <a:r>
              <a:rPr spc="-45" dirty="0"/>
              <a:t> </a:t>
            </a:r>
            <a:r>
              <a:rPr dirty="0"/>
              <a:t>2</a:t>
            </a:r>
            <a:r>
              <a:rPr spc="-60" dirty="0"/>
              <a:t> </a:t>
            </a:r>
            <a:r>
              <a:rPr dirty="0"/>
              <a:t>warna</a:t>
            </a:r>
            <a:r>
              <a:rPr spc="-50" dirty="0"/>
              <a:t> </a:t>
            </a:r>
            <a:r>
              <a:rPr dirty="0"/>
              <a:t>atau</a:t>
            </a:r>
            <a:r>
              <a:rPr spc="-60" dirty="0"/>
              <a:t> </a:t>
            </a:r>
            <a:r>
              <a:rPr dirty="0"/>
              <a:t>lebih</a:t>
            </a:r>
            <a:r>
              <a:rPr spc="-45" dirty="0"/>
              <a:t> </a:t>
            </a:r>
            <a:r>
              <a:rPr dirty="0"/>
              <a:t>dengan</a:t>
            </a:r>
            <a:r>
              <a:rPr spc="-60" dirty="0"/>
              <a:t> </a:t>
            </a:r>
            <a:r>
              <a:rPr spc="-10" dirty="0"/>
              <a:t>menggunakan</a:t>
            </a:r>
            <a:r>
              <a:rPr spc="-55" dirty="0"/>
              <a:t> </a:t>
            </a:r>
            <a:r>
              <a:rPr dirty="0"/>
              <a:t>warna</a:t>
            </a:r>
            <a:r>
              <a:rPr spc="-55" dirty="0"/>
              <a:t> </a:t>
            </a:r>
            <a:r>
              <a:rPr spc="-10" dirty="0"/>
              <a:t>khusus, </a:t>
            </a:r>
            <a:r>
              <a:rPr dirty="0"/>
              <a:t>Artwork</a:t>
            </a:r>
            <a:r>
              <a:rPr spc="-70" dirty="0"/>
              <a:t> </a:t>
            </a:r>
            <a:r>
              <a:rPr dirty="0"/>
              <a:t>dapat</a:t>
            </a:r>
            <a:r>
              <a:rPr spc="-75" dirty="0"/>
              <a:t> </a:t>
            </a:r>
            <a:r>
              <a:rPr dirty="0"/>
              <a:t>menggunakan</a:t>
            </a:r>
            <a:r>
              <a:rPr spc="-60" dirty="0"/>
              <a:t> </a:t>
            </a:r>
            <a:r>
              <a:rPr dirty="0"/>
              <a:t>mode</a:t>
            </a:r>
            <a:r>
              <a:rPr spc="-90" dirty="0"/>
              <a:t> </a:t>
            </a:r>
            <a:r>
              <a:rPr dirty="0">
                <a:solidFill>
                  <a:srgbClr val="FFFF00"/>
                </a:solidFill>
              </a:rPr>
              <a:t>Duotone,</a:t>
            </a:r>
            <a:r>
              <a:rPr spc="-95" dirty="0">
                <a:solidFill>
                  <a:srgbClr val="FFFF00"/>
                </a:solidFill>
              </a:rPr>
              <a:t> </a:t>
            </a:r>
            <a:r>
              <a:rPr dirty="0"/>
              <a:t>dengan</a:t>
            </a:r>
            <a:r>
              <a:rPr spc="-80" dirty="0"/>
              <a:t> </a:t>
            </a:r>
            <a:r>
              <a:rPr dirty="0"/>
              <a:t>diatur</a:t>
            </a:r>
            <a:r>
              <a:rPr spc="-65" dirty="0"/>
              <a:t> </a:t>
            </a:r>
            <a:r>
              <a:rPr spc="-10" dirty="0"/>
              <a:t>perpaduan </a:t>
            </a:r>
            <a:r>
              <a:rPr dirty="0"/>
              <a:t>tinta</a:t>
            </a:r>
            <a:r>
              <a:rPr spc="-70" dirty="0"/>
              <a:t> </a:t>
            </a:r>
            <a:r>
              <a:rPr dirty="0"/>
              <a:t>Black</a:t>
            </a:r>
            <a:r>
              <a:rPr spc="-60" dirty="0"/>
              <a:t> </a:t>
            </a:r>
            <a:r>
              <a:rPr dirty="0"/>
              <a:t>dengan</a:t>
            </a:r>
            <a:r>
              <a:rPr spc="-80" dirty="0"/>
              <a:t> </a:t>
            </a:r>
            <a:r>
              <a:rPr dirty="0"/>
              <a:t>tinta</a:t>
            </a:r>
            <a:r>
              <a:rPr spc="-70" dirty="0"/>
              <a:t> </a:t>
            </a:r>
            <a:r>
              <a:rPr dirty="0"/>
              <a:t>warna</a:t>
            </a:r>
            <a:r>
              <a:rPr spc="-70" dirty="0"/>
              <a:t> </a:t>
            </a:r>
            <a:r>
              <a:rPr spc="-10" dirty="0"/>
              <a:t>khusus/Spot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762000"/>
            <a:ext cx="2513965" cy="523875"/>
          </a:xfrm>
          <a:prstGeom prst="rect">
            <a:avLst/>
          </a:prstGeom>
          <a:solidFill>
            <a:srgbClr val="00B050"/>
          </a:solidFill>
        </p:spPr>
        <p:txBody>
          <a:bodyPr vert="horz" wrap="square" lIns="0" tIns="27305" rIns="0" bIns="0" rtlCol="0">
            <a:spAutoFit/>
          </a:bodyPr>
          <a:lstStyle/>
          <a:p>
            <a:pPr marL="102235">
              <a:lnSpc>
                <a:spcPct val="100000"/>
              </a:lnSpc>
              <a:spcBef>
                <a:spcPts val="215"/>
              </a:spcBef>
            </a:pPr>
            <a:r>
              <a:rPr dirty="0">
                <a:solidFill>
                  <a:srgbClr val="FFFFFF"/>
                </a:solidFill>
                <a:latin typeface="Tahoma"/>
                <a:cs typeface="Tahoma"/>
              </a:rPr>
              <a:t>5. Missing </a:t>
            </a:r>
            <a:r>
              <a:rPr spc="-20" dirty="0">
                <a:solidFill>
                  <a:srgbClr val="FFFFFF"/>
                </a:solidFill>
                <a:latin typeface="Tahoma"/>
                <a:cs typeface="Tahoma"/>
              </a:rPr>
              <a:t>Link</a:t>
            </a:r>
          </a:p>
        </p:txBody>
      </p:sp>
      <p:sp>
        <p:nvSpPr>
          <p:cNvPr id="3" name="object 3"/>
          <p:cNvSpPr txBox="1">
            <a:spLocks noGrp="1"/>
          </p:cNvSpPr>
          <p:nvPr>
            <p:ph type="body" idx="1"/>
          </p:nvPr>
        </p:nvSpPr>
        <p:spPr>
          <a:prstGeom prst="rect">
            <a:avLst/>
          </a:prstGeom>
        </p:spPr>
        <p:txBody>
          <a:bodyPr vert="horz" wrap="square" lIns="0" tIns="12065" rIns="0" bIns="0" rtlCol="0">
            <a:spAutoFit/>
          </a:bodyPr>
          <a:lstStyle/>
          <a:p>
            <a:pPr marL="12700" marR="155575" algn="just">
              <a:lnSpc>
                <a:spcPct val="100000"/>
              </a:lnSpc>
              <a:spcBef>
                <a:spcPts val="95"/>
              </a:spcBef>
            </a:pPr>
            <a:r>
              <a:rPr dirty="0">
                <a:solidFill>
                  <a:srgbClr val="FFFF00"/>
                </a:solidFill>
              </a:rPr>
              <a:t>Missing</a:t>
            </a:r>
            <a:r>
              <a:rPr spc="-55" dirty="0">
                <a:solidFill>
                  <a:srgbClr val="FFFF00"/>
                </a:solidFill>
              </a:rPr>
              <a:t> </a:t>
            </a:r>
            <a:r>
              <a:rPr dirty="0">
                <a:solidFill>
                  <a:srgbClr val="FFFF00"/>
                </a:solidFill>
              </a:rPr>
              <a:t>Link</a:t>
            </a:r>
            <a:r>
              <a:rPr spc="-65" dirty="0">
                <a:solidFill>
                  <a:srgbClr val="FFFF00"/>
                </a:solidFill>
              </a:rPr>
              <a:t> </a:t>
            </a:r>
            <a:r>
              <a:rPr dirty="0"/>
              <a:t>pada</a:t>
            </a:r>
            <a:r>
              <a:rPr spc="-65" dirty="0"/>
              <a:t> </a:t>
            </a:r>
            <a:r>
              <a:rPr dirty="0"/>
              <a:t>data</a:t>
            </a:r>
            <a:r>
              <a:rPr spc="-70" dirty="0"/>
              <a:t> </a:t>
            </a:r>
            <a:r>
              <a:rPr dirty="0"/>
              <a:t>digital</a:t>
            </a:r>
            <a:r>
              <a:rPr spc="-55" dirty="0"/>
              <a:t> </a:t>
            </a:r>
            <a:r>
              <a:rPr dirty="0"/>
              <a:t>dapat</a:t>
            </a:r>
            <a:r>
              <a:rPr spc="-60" dirty="0"/>
              <a:t> </a:t>
            </a:r>
            <a:r>
              <a:rPr dirty="0"/>
              <a:t>berupa</a:t>
            </a:r>
            <a:r>
              <a:rPr spc="-65" dirty="0"/>
              <a:t> </a:t>
            </a:r>
            <a:r>
              <a:rPr spc="-10" dirty="0"/>
              <a:t>hilangnya</a:t>
            </a:r>
            <a:r>
              <a:rPr spc="-65" dirty="0"/>
              <a:t> </a:t>
            </a:r>
            <a:r>
              <a:rPr dirty="0"/>
              <a:t>gambar</a:t>
            </a:r>
            <a:r>
              <a:rPr spc="-65" dirty="0"/>
              <a:t> </a:t>
            </a:r>
            <a:r>
              <a:rPr dirty="0"/>
              <a:t>digital,</a:t>
            </a:r>
            <a:r>
              <a:rPr spc="-60" dirty="0"/>
              <a:t> </a:t>
            </a:r>
            <a:r>
              <a:rPr spc="-10" dirty="0"/>
              <a:t>font, </a:t>
            </a:r>
            <a:r>
              <a:rPr dirty="0"/>
              <a:t>dan</a:t>
            </a:r>
            <a:r>
              <a:rPr spc="-50" dirty="0"/>
              <a:t> </a:t>
            </a:r>
            <a:r>
              <a:rPr spc="-30" dirty="0"/>
              <a:t>vector.</a:t>
            </a:r>
            <a:r>
              <a:rPr spc="-55" dirty="0"/>
              <a:t> </a:t>
            </a:r>
            <a:r>
              <a:rPr dirty="0"/>
              <a:t>Untuk</a:t>
            </a:r>
            <a:r>
              <a:rPr spc="-40" dirty="0"/>
              <a:t> </a:t>
            </a:r>
            <a:r>
              <a:rPr spc="-20" dirty="0"/>
              <a:t>mengatasinya,</a:t>
            </a:r>
            <a:r>
              <a:rPr spc="-25" dirty="0"/>
              <a:t> </a:t>
            </a:r>
            <a:r>
              <a:rPr dirty="0"/>
              <a:t>desainer</a:t>
            </a:r>
            <a:r>
              <a:rPr spc="-25" dirty="0"/>
              <a:t> </a:t>
            </a:r>
            <a:r>
              <a:rPr dirty="0"/>
              <a:t>harus</a:t>
            </a:r>
            <a:r>
              <a:rPr spc="-40" dirty="0"/>
              <a:t> </a:t>
            </a:r>
            <a:r>
              <a:rPr spc="-10" dirty="0"/>
              <a:t>melampirkan/</a:t>
            </a:r>
            <a:r>
              <a:rPr i="1" spc="-10" dirty="0">
                <a:latin typeface="Calibri"/>
                <a:cs typeface="Calibri"/>
              </a:rPr>
              <a:t>attachment </a:t>
            </a:r>
            <a:r>
              <a:rPr spc="-20" dirty="0"/>
              <a:t>komponen‐komponen</a:t>
            </a:r>
            <a:r>
              <a:rPr spc="-35" dirty="0"/>
              <a:t> </a:t>
            </a:r>
            <a:r>
              <a:rPr dirty="0"/>
              <a:t>yang</a:t>
            </a:r>
            <a:r>
              <a:rPr spc="-35" dirty="0"/>
              <a:t> </a:t>
            </a:r>
            <a:r>
              <a:rPr spc="-10" dirty="0"/>
              <a:t>digunakan.</a:t>
            </a:r>
          </a:p>
          <a:p>
            <a:pPr marL="12700" marR="5080">
              <a:lnSpc>
                <a:spcPct val="100000"/>
              </a:lnSpc>
              <a:spcBef>
                <a:spcPts val="2400"/>
              </a:spcBef>
            </a:pPr>
            <a:r>
              <a:rPr dirty="0"/>
              <a:t>Pada</a:t>
            </a:r>
            <a:r>
              <a:rPr spc="-65" dirty="0"/>
              <a:t> </a:t>
            </a:r>
            <a:r>
              <a:rPr dirty="0"/>
              <a:t>hal</a:t>
            </a:r>
            <a:r>
              <a:rPr spc="-70" dirty="0"/>
              <a:t> </a:t>
            </a:r>
            <a:r>
              <a:rPr dirty="0"/>
              <a:t>ini,</a:t>
            </a:r>
            <a:r>
              <a:rPr spc="-55" dirty="0"/>
              <a:t> </a:t>
            </a:r>
            <a:r>
              <a:rPr dirty="0"/>
              <a:t>desainer</a:t>
            </a:r>
            <a:r>
              <a:rPr spc="-50" dirty="0"/>
              <a:t> </a:t>
            </a:r>
            <a:r>
              <a:rPr dirty="0"/>
              <a:t>dituntut</a:t>
            </a:r>
            <a:r>
              <a:rPr spc="-60" dirty="0"/>
              <a:t> </a:t>
            </a:r>
            <a:r>
              <a:rPr dirty="0"/>
              <a:t>disiplin</a:t>
            </a:r>
            <a:r>
              <a:rPr spc="-45" dirty="0"/>
              <a:t> </a:t>
            </a:r>
            <a:r>
              <a:rPr dirty="0"/>
              <a:t>dalam</a:t>
            </a:r>
            <a:r>
              <a:rPr spc="-60" dirty="0"/>
              <a:t> </a:t>
            </a:r>
            <a:r>
              <a:rPr dirty="0"/>
              <a:t>mengelola</a:t>
            </a:r>
            <a:r>
              <a:rPr spc="-55" dirty="0"/>
              <a:t> </a:t>
            </a:r>
            <a:r>
              <a:rPr spc="-10" dirty="0"/>
              <a:t>data‐data</a:t>
            </a:r>
            <a:r>
              <a:rPr spc="-55" dirty="0"/>
              <a:t> </a:t>
            </a:r>
            <a:r>
              <a:rPr spc="-20" dirty="0"/>
              <a:t>yang </a:t>
            </a:r>
            <a:r>
              <a:rPr dirty="0"/>
              <a:t>diperlukan</a:t>
            </a:r>
            <a:r>
              <a:rPr spc="-65" dirty="0"/>
              <a:t> </a:t>
            </a:r>
            <a:r>
              <a:rPr dirty="0"/>
              <a:t>untuk</a:t>
            </a:r>
            <a:r>
              <a:rPr spc="-75" dirty="0"/>
              <a:t> </a:t>
            </a:r>
            <a:r>
              <a:rPr dirty="0"/>
              <a:t>sebuah</a:t>
            </a:r>
            <a:r>
              <a:rPr spc="-75" dirty="0"/>
              <a:t> </a:t>
            </a:r>
            <a:r>
              <a:rPr dirty="0"/>
              <a:t>desain,</a:t>
            </a:r>
            <a:r>
              <a:rPr spc="-65" dirty="0"/>
              <a:t> </a:t>
            </a:r>
            <a:r>
              <a:rPr spc="-10" dirty="0"/>
              <a:t>misalnya</a:t>
            </a:r>
            <a:r>
              <a:rPr spc="-65" dirty="0"/>
              <a:t> </a:t>
            </a:r>
            <a:r>
              <a:rPr dirty="0">
                <a:solidFill>
                  <a:srgbClr val="FFFF00"/>
                </a:solidFill>
              </a:rPr>
              <a:t>membuat</a:t>
            </a:r>
            <a:r>
              <a:rPr spc="-75" dirty="0">
                <a:solidFill>
                  <a:srgbClr val="FFFF00"/>
                </a:solidFill>
              </a:rPr>
              <a:t> </a:t>
            </a:r>
            <a:r>
              <a:rPr dirty="0">
                <a:solidFill>
                  <a:srgbClr val="FFFF00"/>
                </a:solidFill>
              </a:rPr>
              <a:t>folder</a:t>
            </a:r>
            <a:r>
              <a:rPr spc="-70" dirty="0">
                <a:solidFill>
                  <a:srgbClr val="FFFF00"/>
                </a:solidFill>
              </a:rPr>
              <a:t> </a:t>
            </a:r>
            <a:r>
              <a:rPr dirty="0">
                <a:solidFill>
                  <a:srgbClr val="FFFF00"/>
                </a:solidFill>
              </a:rPr>
              <a:t>khusus</a:t>
            </a:r>
            <a:r>
              <a:rPr spc="-65" dirty="0">
                <a:solidFill>
                  <a:srgbClr val="FFFF00"/>
                </a:solidFill>
              </a:rPr>
              <a:t> </a:t>
            </a:r>
            <a:r>
              <a:rPr spc="-10" dirty="0">
                <a:solidFill>
                  <a:srgbClr val="FFFF00"/>
                </a:solidFill>
              </a:rPr>
              <a:t>untuk </a:t>
            </a:r>
            <a:r>
              <a:rPr dirty="0">
                <a:solidFill>
                  <a:srgbClr val="FFFF00"/>
                </a:solidFill>
              </a:rPr>
              <a:t>pengerjaan</a:t>
            </a:r>
            <a:r>
              <a:rPr spc="-75" dirty="0">
                <a:solidFill>
                  <a:srgbClr val="FFFF00"/>
                </a:solidFill>
              </a:rPr>
              <a:t> </a:t>
            </a:r>
            <a:r>
              <a:rPr dirty="0">
                <a:solidFill>
                  <a:srgbClr val="FFFF00"/>
                </a:solidFill>
              </a:rPr>
              <a:t>sebuah</a:t>
            </a:r>
            <a:r>
              <a:rPr spc="-70" dirty="0">
                <a:solidFill>
                  <a:srgbClr val="FFFF00"/>
                </a:solidFill>
              </a:rPr>
              <a:t> </a:t>
            </a:r>
            <a:r>
              <a:rPr dirty="0">
                <a:solidFill>
                  <a:srgbClr val="FFFF00"/>
                </a:solidFill>
              </a:rPr>
              <a:t>desain</a:t>
            </a:r>
            <a:r>
              <a:rPr dirty="0"/>
              <a:t>,</a:t>
            </a:r>
            <a:r>
              <a:rPr spc="-60" dirty="0"/>
              <a:t> </a:t>
            </a:r>
            <a:r>
              <a:rPr dirty="0"/>
              <a:t>segala</a:t>
            </a:r>
            <a:r>
              <a:rPr spc="-65" dirty="0"/>
              <a:t> </a:t>
            </a:r>
            <a:r>
              <a:rPr dirty="0"/>
              <a:t>sesuatu</a:t>
            </a:r>
            <a:r>
              <a:rPr spc="-60" dirty="0"/>
              <a:t> </a:t>
            </a:r>
            <a:r>
              <a:rPr dirty="0"/>
              <a:t>yang</a:t>
            </a:r>
            <a:r>
              <a:rPr spc="-90" dirty="0"/>
              <a:t> </a:t>
            </a:r>
            <a:r>
              <a:rPr dirty="0"/>
              <a:t>mendukung</a:t>
            </a:r>
            <a:r>
              <a:rPr spc="-65" dirty="0"/>
              <a:t> </a:t>
            </a:r>
            <a:r>
              <a:rPr dirty="0"/>
              <a:t>desain</a:t>
            </a:r>
            <a:r>
              <a:rPr spc="-65" dirty="0"/>
              <a:t> </a:t>
            </a:r>
            <a:r>
              <a:rPr spc="-10" dirty="0"/>
              <a:t>tersebut </a:t>
            </a:r>
            <a:r>
              <a:rPr dirty="0"/>
              <a:t>harus</a:t>
            </a:r>
            <a:r>
              <a:rPr spc="-60" dirty="0"/>
              <a:t> </a:t>
            </a:r>
            <a:r>
              <a:rPr dirty="0"/>
              <a:t>masuk</a:t>
            </a:r>
            <a:r>
              <a:rPr spc="-40" dirty="0"/>
              <a:t> </a:t>
            </a:r>
            <a:r>
              <a:rPr dirty="0"/>
              <a:t>pada</a:t>
            </a:r>
            <a:r>
              <a:rPr spc="-60" dirty="0"/>
              <a:t> </a:t>
            </a:r>
            <a:r>
              <a:rPr dirty="0"/>
              <a:t>folder</a:t>
            </a:r>
            <a:r>
              <a:rPr spc="-60" dirty="0"/>
              <a:t> </a:t>
            </a:r>
            <a:r>
              <a:rPr dirty="0"/>
              <a:t>yang</a:t>
            </a:r>
            <a:r>
              <a:rPr spc="-60" dirty="0"/>
              <a:t> </a:t>
            </a:r>
            <a:r>
              <a:rPr dirty="0"/>
              <a:t>telah</a:t>
            </a:r>
            <a:r>
              <a:rPr spc="-45" dirty="0"/>
              <a:t> </a:t>
            </a:r>
            <a:r>
              <a:rPr dirty="0"/>
              <a:t>dibuat</a:t>
            </a:r>
            <a:r>
              <a:rPr spc="-55" dirty="0"/>
              <a:t> </a:t>
            </a:r>
            <a:r>
              <a:rPr spc="-10" dirty="0"/>
              <a:t>tersebut.</a:t>
            </a:r>
          </a:p>
          <a:p>
            <a:pPr marL="12700" marR="225425" indent="-635">
              <a:lnSpc>
                <a:spcPct val="100000"/>
              </a:lnSpc>
              <a:spcBef>
                <a:spcPts val="2400"/>
              </a:spcBef>
            </a:pPr>
            <a:r>
              <a:rPr dirty="0"/>
              <a:t>Pada</a:t>
            </a:r>
            <a:r>
              <a:rPr spc="-90" dirty="0"/>
              <a:t> </a:t>
            </a:r>
            <a:r>
              <a:rPr dirty="0"/>
              <a:t>sofware</a:t>
            </a:r>
            <a:r>
              <a:rPr spc="-90" dirty="0"/>
              <a:t> </a:t>
            </a:r>
            <a:r>
              <a:rPr spc="-10" dirty="0"/>
              <a:t>tertentu</a:t>
            </a:r>
            <a:r>
              <a:rPr spc="-75" dirty="0"/>
              <a:t> </a:t>
            </a:r>
            <a:r>
              <a:rPr dirty="0"/>
              <a:t>dilengkapi</a:t>
            </a:r>
            <a:r>
              <a:rPr spc="-80" dirty="0"/>
              <a:t> </a:t>
            </a:r>
            <a:r>
              <a:rPr dirty="0"/>
              <a:t>fasilitas</a:t>
            </a:r>
            <a:r>
              <a:rPr spc="-85" dirty="0"/>
              <a:t> </a:t>
            </a:r>
            <a:r>
              <a:rPr spc="-10" dirty="0">
                <a:solidFill>
                  <a:srgbClr val="FFFF00"/>
                </a:solidFill>
              </a:rPr>
              <a:t>Pakage</a:t>
            </a:r>
            <a:r>
              <a:rPr spc="-10" dirty="0"/>
              <a:t>,</a:t>
            </a:r>
            <a:r>
              <a:rPr spc="-80" dirty="0"/>
              <a:t> </a:t>
            </a:r>
            <a:r>
              <a:rPr dirty="0"/>
              <a:t>yang</a:t>
            </a:r>
            <a:r>
              <a:rPr spc="-100" dirty="0"/>
              <a:t> </a:t>
            </a:r>
            <a:r>
              <a:rPr dirty="0"/>
              <a:t>digunakan</a:t>
            </a:r>
            <a:r>
              <a:rPr spc="-80" dirty="0"/>
              <a:t> </a:t>
            </a:r>
            <a:r>
              <a:rPr spc="-10" dirty="0"/>
              <a:t>untuk mengumpulkan</a:t>
            </a:r>
            <a:r>
              <a:rPr spc="-40" dirty="0"/>
              <a:t> </a:t>
            </a:r>
            <a:r>
              <a:rPr spc="-10" dirty="0"/>
              <a:t>data‐data</a:t>
            </a:r>
            <a:r>
              <a:rPr spc="-45" dirty="0"/>
              <a:t> </a:t>
            </a:r>
            <a:r>
              <a:rPr dirty="0"/>
              <a:t>yang</a:t>
            </a:r>
            <a:r>
              <a:rPr spc="-70" dirty="0"/>
              <a:t> </a:t>
            </a:r>
            <a:r>
              <a:rPr dirty="0"/>
              <a:t>diperlukan</a:t>
            </a:r>
            <a:r>
              <a:rPr spc="-35" dirty="0"/>
              <a:t> </a:t>
            </a:r>
            <a:r>
              <a:rPr dirty="0"/>
              <a:t>oleh</a:t>
            </a:r>
            <a:r>
              <a:rPr spc="-65" dirty="0"/>
              <a:t> </a:t>
            </a:r>
            <a:r>
              <a:rPr dirty="0"/>
              <a:t>suatu</a:t>
            </a:r>
            <a:r>
              <a:rPr spc="340" dirty="0"/>
              <a:t> </a:t>
            </a:r>
            <a:r>
              <a:rPr dirty="0"/>
              <a:t>file</a:t>
            </a:r>
            <a:r>
              <a:rPr spc="-40" dirty="0"/>
              <a:t> </a:t>
            </a:r>
            <a:r>
              <a:rPr dirty="0"/>
              <a:t>artwork,</a:t>
            </a:r>
            <a:r>
              <a:rPr spc="-50" dirty="0"/>
              <a:t> </a:t>
            </a:r>
            <a:r>
              <a:rPr spc="-10" dirty="0"/>
              <a:t>antara </a:t>
            </a:r>
            <a:r>
              <a:rPr dirty="0"/>
              <a:t>lain;</a:t>
            </a:r>
            <a:r>
              <a:rPr spc="-60" dirty="0"/>
              <a:t> </a:t>
            </a:r>
            <a:r>
              <a:rPr dirty="0">
                <a:solidFill>
                  <a:srgbClr val="FFFF00"/>
                </a:solidFill>
              </a:rPr>
              <a:t>data</a:t>
            </a:r>
            <a:r>
              <a:rPr spc="-70" dirty="0">
                <a:solidFill>
                  <a:srgbClr val="FFFF00"/>
                </a:solidFill>
              </a:rPr>
              <a:t> </a:t>
            </a:r>
            <a:r>
              <a:rPr dirty="0">
                <a:solidFill>
                  <a:srgbClr val="FFFF00"/>
                </a:solidFill>
              </a:rPr>
              <a:t>gambar</a:t>
            </a:r>
            <a:r>
              <a:rPr spc="-60" dirty="0">
                <a:solidFill>
                  <a:srgbClr val="FFFF00"/>
                </a:solidFill>
              </a:rPr>
              <a:t> </a:t>
            </a:r>
            <a:r>
              <a:rPr dirty="0">
                <a:solidFill>
                  <a:srgbClr val="FFFF00"/>
                </a:solidFill>
              </a:rPr>
              <a:t>(</a:t>
            </a:r>
            <a:r>
              <a:rPr i="1" dirty="0">
                <a:solidFill>
                  <a:srgbClr val="FFFF00"/>
                </a:solidFill>
                <a:latin typeface="Calibri"/>
                <a:cs typeface="Calibri"/>
              </a:rPr>
              <a:t>image</a:t>
            </a:r>
            <a:r>
              <a:rPr i="1" spc="-65" dirty="0">
                <a:solidFill>
                  <a:srgbClr val="FFFF00"/>
                </a:solidFill>
                <a:latin typeface="Calibri"/>
                <a:cs typeface="Calibri"/>
              </a:rPr>
              <a:t> </a:t>
            </a:r>
            <a:r>
              <a:rPr i="1" dirty="0">
                <a:solidFill>
                  <a:srgbClr val="FFFF00"/>
                </a:solidFill>
                <a:latin typeface="Calibri"/>
                <a:cs typeface="Calibri"/>
              </a:rPr>
              <a:t>bitmap</a:t>
            </a:r>
            <a:r>
              <a:rPr dirty="0">
                <a:solidFill>
                  <a:srgbClr val="FFFF00"/>
                </a:solidFill>
              </a:rPr>
              <a:t>)</a:t>
            </a:r>
            <a:r>
              <a:rPr spc="-50" dirty="0">
                <a:solidFill>
                  <a:srgbClr val="FFFF00"/>
                </a:solidFill>
              </a:rPr>
              <a:t> </a:t>
            </a:r>
            <a:r>
              <a:rPr dirty="0">
                <a:solidFill>
                  <a:srgbClr val="FFFF00"/>
                </a:solidFill>
              </a:rPr>
              <a:t>yang</a:t>
            </a:r>
            <a:r>
              <a:rPr spc="-75" dirty="0">
                <a:solidFill>
                  <a:srgbClr val="FFFF00"/>
                </a:solidFill>
              </a:rPr>
              <a:t> </a:t>
            </a:r>
            <a:r>
              <a:rPr spc="-10" dirty="0">
                <a:solidFill>
                  <a:srgbClr val="FFFF00"/>
                </a:solidFill>
              </a:rPr>
              <a:t>di‐</a:t>
            </a:r>
            <a:r>
              <a:rPr i="1" spc="-10" dirty="0">
                <a:solidFill>
                  <a:srgbClr val="FFFF00"/>
                </a:solidFill>
                <a:latin typeface="Calibri"/>
                <a:cs typeface="Calibri"/>
              </a:rPr>
              <a:t>import/place</a:t>
            </a:r>
            <a:r>
              <a:rPr spc="-10" dirty="0">
                <a:solidFill>
                  <a:srgbClr val="FFFF00"/>
                </a:solidFill>
              </a:rPr>
              <a:t>,</a:t>
            </a:r>
            <a:r>
              <a:rPr spc="-50" dirty="0">
                <a:solidFill>
                  <a:srgbClr val="FFFF00"/>
                </a:solidFill>
              </a:rPr>
              <a:t> </a:t>
            </a:r>
            <a:r>
              <a:rPr dirty="0">
                <a:solidFill>
                  <a:srgbClr val="FFFF00"/>
                </a:solidFill>
              </a:rPr>
              <a:t>data</a:t>
            </a:r>
            <a:r>
              <a:rPr spc="-55" dirty="0">
                <a:solidFill>
                  <a:srgbClr val="FFFF00"/>
                </a:solidFill>
              </a:rPr>
              <a:t> </a:t>
            </a:r>
            <a:r>
              <a:rPr spc="-10" dirty="0">
                <a:solidFill>
                  <a:srgbClr val="FFFF00"/>
                </a:solidFill>
              </a:rPr>
              <a:t>gambar </a:t>
            </a:r>
            <a:r>
              <a:rPr i="1" dirty="0">
                <a:solidFill>
                  <a:srgbClr val="FFFF00"/>
                </a:solidFill>
                <a:latin typeface="Calibri"/>
                <a:cs typeface="Calibri"/>
              </a:rPr>
              <a:t>(vector</a:t>
            </a:r>
            <a:r>
              <a:rPr dirty="0">
                <a:solidFill>
                  <a:srgbClr val="FFFF00"/>
                </a:solidFill>
              </a:rPr>
              <a:t>)</a:t>
            </a:r>
            <a:r>
              <a:rPr spc="-45" dirty="0">
                <a:solidFill>
                  <a:srgbClr val="FFFF00"/>
                </a:solidFill>
              </a:rPr>
              <a:t> </a:t>
            </a:r>
            <a:r>
              <a:rPr dirty="0">
                <a:solidFill>
                  <a:srgbClr val="FFFF00"/>
                </a:solidFill>
              </a:rPr>
              <a:t>yang</a:t>
            </a:r>
            <a:r>
              <a:rPr spc="-60" dirty="0">
                <a:solidFill>
                  <a:srgbClr val="FFFF00"/>
                </a:solidFill>
              </a:rPr>
              <a:t> </a:t>
            </a:r>
            <a:r>
              <a:rPr spc="-10" dirty="0">
                <a:solidFill>
                  <a:srgbClr val="FFFF00"/>
                </a:solidFill>
              </a:rPr>
              <a:t>di‐</a:t>
            </a:r>
            <a:r>
              <a:rPr i="1" spc="-10" dirty="0">
                <a:solidFill>
                  <a:srgbClr val="FFFF00"/>
                </a:solidFill>
                <a:latin typeface="Calibri"/>
                <a:cs typeface="Calibri"/>
              </a:rPr>
              <a:t>import/place</a:t>
            </a:r>
            <a:r>
              <a:rPr spc="-10" dirty="0">
                <a:solidFill>
                  <a:srgbClr val="FFFF00"/>
                </a:solidFill>
              </a:rPr>
              <a:t>,</a:t>
            </a:r>
            <a:r>
              <a:rPr spc="-30" dirty="0">
                <a:solidFill>
                  <a:srgbClr val="FFFF00"/>
                </a:solidFill>
              </a:rPr>
              <a:t> </a:t>
            </a:r>
            <a:r>
              <a:rPr dirty="0">
                <a:solidFill>
                  <a:srgbClr val="FFFF00"/>
                </a:solidFill>
              </a:rPr>
              <a:t>dan</a:t>
            </a:r>
            <a:r>
              <a:rPr spc="-45" dirty="0">
                <a:solidFill>
                  <a:srgbClr val="FFFF00"/>
                </a:solidFill>
              </a:rPr>
              <a:t> </a:t>
            </a:r>
            <a:r>
              <a:rPr dirty="0">
                <a:solidFill>
                  <a:srgbClr val="FFFF00"/>
                </a:solidFill>
              </a:rPr>
              <a:t>jenis</a:t>
            </a:r>
            <a:r>
              <a:rPr spc="-45" dirty="0">
                <a:solidFill>
                  <a:srgbClr val="FFFF00"/>
                </a:solidFill>
              </a:rPr>
              <a:t> </a:t>
            </a:r>
            <a:r>
              <a:rPr dirty="0">
                <a:solidFill>
                  <a:srgbClr val="FFFF00"/>
                </a:solidFill>
              </a:rPr>
              <a:t>font</a:t>
            </a:r>
            <a:r>
              <a:rPr spc="-50" dirty="0">
                <a:solidFill>
                  <a:srgbClr val="FFFF00"/>
                </a:solidFill>
              </a:rPr>
              <a:t> </a:t>
            </a:r>
            <a:r>
              <a:rPr dirty="0">
                <a:solidFill>
                  <a:srgbClr val="FFFF00"/>
                </a:solidFill>
              </a:rPr>
              <a:t>apa</a:t>
            </a:r>
            <a:r>
              <a:rPr spc="-45" dirty="0">
                <a:solidFill>
                  <a:srgbClr val="FFFF00"/>
                </a:solidFill>
              </a:rPr>
              <a:t> </a:t>
            </a:r>
            <a:r>
              <a:rPr dirty="0">
                <a:solidFill>
                  <a:srgbClr val="FFFF00"/>
                </a:solidFill>
              </a:rPr>
              <a:t>saja</a:t>
            </a:r>
            <a:r>
              <a:rPr spc="-45" dirty="0">
                <a:solidFill>
                  <a:srgbClr val="FFFF00"/>
                </a:solidFill>
              </a:rPr>
              <a:t> </a:t>
            </a:r>
            <a:r>
              <a:rPr dirty="0">
                <a:solidFill>
                  <a:srgbClr val="FFFF00"/>
                </a:solidFill>
              </a:rPr>
              <a:t>yang</a:t>
            </a:r>
            <a:r>
              <a:rPr spc="-50" dirty="0">
                <a:solidFill>
                  <a:srgbClr val="FFFF00"/>
                </a:solidFill>
              </a:rPr>
              <a:t> </a:t>
            </a:r>
            <a:r>
              <a:rPr spc="-10" dirty="0">
                <a:solidFill>
                  <a:srgbClr val="FFFF00"/>
                </a:solidFill>
              </a:rPr>
              <a:t>dipakai.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762000"/>
            <a:ext cx="2390140" cy="523875"/>
          </a:xfrm>
          <a:prstGeom prst="rect">
            <a:avLst/>
          </a:prstGeom>
          <a:solidFill>
            <a:srgbClr val="00B050"/>
          </a:solidFill>
        </p:spPr>
        <p:txBody>
          <a:bodyPr vert="horz" wrap="square" lIns="0" tIns="27305" rIns="0" bIns="0" rtlCol="0">
            <a:spAutoFit/>
          </a:bodyPr>
          <a:lstStyle/>
          <a:p>
            <a:pPr marL="103505">
              <a:lnSpc>
                <a:spcPct val="100000"/>
              </a:lnSpc>
              <a:spcBef>
                <a:spcPts val="215"/>
              </a:spcBef>
            </a:pPr>
            <a:r>
              <a:rPr dirty="0">
                <a:solidFill>
                  <a:srgbClr val="FFFFFF"/>
                </a:solidFill>
                <a:latin typeface="Tahoma"/>
                <a:cs typeface="Tahoma"/>
              </a:rPr>
              <a:t>6.</a:t>
            </a:r>
            <a:r>
              <a:rPr spc="-65" dirty="0">
                <a:solidFill>
                  <a:srgbClr val="FFFFFF"/>
                </a:solidFill>
                <a:latin typeface="Tahoma"/>
                <a:cs typeface="Tahoma"/>
              </a:rPr>
              <a:t> </a:t>
            </a:r>
            <a:r>
              <a:rPr dirty="0">
                <a:solidFill>
                  <a:srgbClr val="FFFFFF"/>
                </a:solidFill>
                <a:latin typeface="Tahoma"/>
                <a:cs typeface="Tahoma"/>
              </a:rPr>
              <a:t>Page</a:t>
            </a:r>
            <a:r>
              <a:rPr spc="-60" dirty="0">
                <a:solidFill>
                  <a:srgbClr val="FFFFFF"/>
                </a:solidFill>
                <a:latin typeface="Tahoma"/>
                <a:cs typeface="Tahoma"/>
              </a:rPr>
              <a:t> </a:t>
            </a:r>
            <a:r>
              <a:rPr spc="-10" dirty="0">
                <a:solidFill>
                  <a:srgbClr val="FFFFFF"/>
                </a:solidFill>
                <a:latin typeface="Tahoma"/>
                <a:cs typeface="Tahoma"/>
              </a:rPr>
              <a:t>Setup</a:t>
            </a:r>
          </a:p>
        </p:txBody>
      </p:sp>
      <p:sp>
        <p:nvSpPr>
          <p:cNvPr id="3" name="object 3"/>
          <p:cNvSpPr txBox="1"/>
          <p:nvPr/>
        </p:nvSpPr>
        <p:spPr>
          <a:xfrm>
            <a:off x="1145539" y="2409698"/>
            <a:ext cx="7813675" cy="3073400"/>
          </a:xfrm>
          <a:prstGeom prst="rect">
            <a:avLst/>
          </a:prstGeom>
        </p:spPr>
        <p:txBody>
          <a:bodyPr vert="horz" wrap="square" lIns="0" tIns="12065" rIns="0" bIns="0" rtlCol="0">
            <a:spAutoFit/>
          </a:bodyPr>
          <a:lstStyle/>
          <a:p>
            <a:pPr marL="12700" marR="5080">
              <a:lnSpc>
                <a:spcPct val="100000"/>
              </a:lnSpc>
              <a:spcBef>
                <a:spcPts val="95"/>
              </a:spcBef>
            </a:pPr>
            <a:r>
              <a:rPr sz="2000" spc="-10" dirty="0">
                <a:solidFill>
                  <a:srgbClr val="FFFFFF"/>
                </a:solidFill>
                <a:latin typeface="Calibri"/>
                <a:cs typeface="Calibri"/>
              </a:rPr>
              <a:t>Pembuatan</a:t>
            </a:r>
            <a:r>
              <a:rPr sz="2000" spc="-45" dirty="0">
                <a:solidFill>
                  <a:srgbClr val="FFFFFF"/>
                </a:solidFill>
                <a:latin typeface="Calibri"/>
                <a:cs typeface="Calibri"/>
              </a:rPr>
              <a:t> </a:t>
            </a:r>
            <a:r>
              <a:rPr sz="2000" spc="-10" dirty="0">
                <a:solidFill>
                  <a:srgbClr val="FFFFFF"/>
                </a:solidFill>
                <a:latin typeface="Calibri"/>
                <a:cs typeface="Calibri"/>
              </a:rPr>
              <a:t>ukuran</a:t>
            </a:r>
            <a:r>
              <a:rPr sz="2000" spc="-60" dirty="0">
                <a:solidFill>
                  <a:srgbClr val="FFFFFF"/>
                </a:solidFill>
                <a:latin typeface="Calibri"/>
                <a:cs typeface="Calibri"/>
              </a:rPr>
              <a:t> </a:t>
            </a:r>
            <a:r>
              <a:rPr sz="2000" spc="-10" dirty="0">
                <a:solidFill>
                  <a:srgbClr val="FFFFFF"/>
                </a:solidFill>
                <a:latin typeface="Calibri"/>
                <a:cs typeface="Calibri"/>
              </a:rPr>
              <a:t>dokumen,</a:t>
            </a:r>
            <a:r>
              <a:rPr sz="2000" spc="-65" dirty="0">
                <a:solidFill>
                  <a:srgbClr val="FFFFFF"/>
                </a:solidFill>
                <a:latin typeface="Calibri"/>
                <a:cs typeface="Calibri"/>
              </a:rPr>
              <a:t> </a:t>
            </a:r>
            <a:r>
              <a:rPr sz="2000" spc="-10" dirty="0">
                <a:solidFill>
                  <a:srgbClr val="FFFFFF"/>
                </a:solidFill>
                <a:latin typeface="Calibri"/>
                <a:cs typeface="Calibri"/>
              </a:rPr>
              <a:t>sebaiknya</a:t>
            </a:r>
            <a:r>
              <a:rPr sz="2000" spc="-45" dirty="0">
                <a:solidFill>
                  <a:srgbClr val="FFFFFF"/>
                </a:solidFill>
                <a:latin typeface="Calibri"/>
                <a:cs typeface="Calibri"/>
              </a:rPr>
              <a:t> </a:t>
            </a:r>
            <a:r>
              <a:rPr sz="2000" dirty="0">
                <a:solidFill>
                  <a:srgbClr val="FFFFFF"/>
                </a:solidFill>
                <a:latin typeface="Calibri"/>
                <a:cs typeface="Calibri"/>
              </a:rPr>
              <a:t>dibuat</a:t>
            </a:r>
            <a:r>
              <a:rPr sz="2000" spc="-50" dirty="0">
                <a:solidFill>
                  <a:srgbClr val="FFFFFF"/>
                </a:solidFill>
                <a:latin typeface="Calibri"/>
                <a:cs typeface="Calibri"/>
              </a:rPr>
              <a:t> </a:t>
            </a:r>
            <a:r>
              <a:rPr sz="2000" spc="-10" dirty="0">
                <a:solidFill>
                  <a:srgbClr val="FFFF00"/>
                </a:solidFill>
                <a:latin typeface="Calibri"/>
                <a:cs typeface="Calibri"/>
              </a:rPr>
              <a:t>Ukuran</a:t>
            </a:r>
            <a:r>
              <a:rPr sz="2000" spc="-50" dirty="0">
                <a:solidFill>
                  <a:srgbClr val="FFFF00"/>
                </a:solidFill>
                <a:latin typeface="Calibri"/>
                <a:cs typeface="Calibri"/>
              </a:rPr>
              <a:t> </a:t>
            </a:r>
            <a:r>
              <a:rPr sz="2000" dirty="0">
                <a:solidFill>
                  <a:srgbClr val="FFFF00"/>
                </a:solidFill>
                <a:latin typeface="Calibri"/>
                <a:cs typeface="Calibri"/>
              </a:rPr>
              <a:t>Jadi</a:t>
            </a:r>
            <a:r>
              <a:rPr sz="2000" spc="-65" dirty="0">
                <a:solidFill>
                  <a:srgbClr val="FFFF00"/>
                </a:solidFill>
                <a:latin typeface="Calibri"/>
                <a:cs typeface="Calibri"/>
              </a:rPr>
              <a:t> </a:t>
            </a:r>
            <a:r>
              <a:rPr sz="2000" dirty="0">
                <a:solidFill>
                  <a:srgbClr val="FFFFFF"/>
                </a:solidFill>
                <a:latin typeface="Calibri"/>
                <a:cs typeface="Calibri"/>
              </a:rPr>
              <a:t>pada</a:t>
            </a:r>
            <a:r>
              <a:rPr sz="2000" spc="-55" dirty="0">
                <a:solidFill>
                  <a:srgbClr val="FFFFFF"/>
                </a:solidFill>
                <a:latin typeface="Calibri"/>
                <a:cs typeface="Calibri"/>
              </a:rPr>
              <a:t> </a:t>
            </a:r>
            <a:r>
              <a:rPr sz="2000" spc="-10" dirty="0">
                <a:solidFill>
                  <a:srgbClr val="FFFFFF"/>
                </a:solidFill>
                <a:latin typeface="Calibri"/>
                <a:cs typeface="Calibri"/>
              </a:rPr>
              <a:t>document </a:t>
            </a:r>
            <a:r>
              <a:rPr sz="2000" dirty="0">
                <a:solidFill>
                  <a:srgbClr val="FFFFFF"/>
                </a:solidFill>
                <a:latin typeface="Calibri"/>
                <a:cs typeface="Calibri"/>
              </a:rPr>
              <a:t>setup,</a:t>
            </a:r>
            <a:r>
              <a:rPr sz="2000" spc="-50" dirty="0">
                <a:solidFill>
                  <a:srgbClr val="FFFFFF"/>
                </a:solidFill>
                <a:latin typeface="Calibri"/>
                <a:cs typeface="Calibri"/>
              </a:rPr>
              <a:t> </a:t>
            </a:r>
            <a:r>
              <a:rPr sz="2000" spc="-10" dirty="0">
                <a:solidFill>
                  <a:srgbClr val="FFFFFF"/>
                </a:solidFill>
                <a:latin typeface="Calibri"/>
                <a:cs typeface="Calibri"/>
              </a:rPr>
              <a:t>misalnya</a:t>
            </a:r>
            <a:r>
              <a:rPr sz="2000" spc="-40" dirty="0">
                <a:solidFill>
                  <a:srgbClr val="FFFFFF"/>
                </a:solidFill>
                <a:latin typeface="Calibri"/>
                <a:cs typeface="Calibri"/>
              </a:rPr>
              <a:t> </a:t>
            </a:r>
            <a:r>
              <a:rPr sz="2000" dirty="0">
                <a:solidFill>
                  <a:srgbClr val="FFFFFF"/>
                </a:solidFill>
                <a:latin typeface="Calibri"/>
                <a:cs typeface="Calibri"/>
              </a:rPr>
              <a:t>A4.</a:t>
            </a:r>
            <a:r>
              <a:rPr sz="2000" spc="-65" dirty="0">
                <a:solidFill>
                  <a:srgbClr val="FFFFFF"/>
                </a:solidFill>
                <a:latin typeface="Calibri"/>
                <a:cs typeface="Calibri"/>
              </a:rPr>
              <a:t> </a:t>
            </a:r>
            <a:r>
              <a:rPr sz="2000" dirty="0">
                <a:solidFill>
                  <a:srgbClr val="FFFFFF"/>
                </a:solidFill>
                <a:latin typeface="Calibri"/>
                <a:cs typeface="Calibri"/>
              </a:rPr>
              <a:t>Sering</a:t>
            </a:r>
            <a:r>
              <a:rPr sz="2000" spc="-50" dirty="0">
                <a:solidFill>
                  <a:srgbClr val="FFFFFF"/>
                </a:solidFill>
                <a:latin typeface="Calibri"/>
                <a:cs typeface="Calibri"/>
              </a:rPr>
              <a:t> </a:t>
            </a:r>
            <a:r>
              <a:rPr sz="2000" dirty="0">
                <a:solidFill>
                  <a:srgbClr val="FFFFFF"/>
                </a:solidFill>
                <a:latin typeface="Calibri"/>
                <a:cs typeface="Calibri"/>
              </a:rPr>
              <a:t>terjadi</a:t>
            </a:r>
            <a:r>
              <a:rPr sz="2000" spc="-50" dirty="0">
                <a:solidFill>
                  <a:srgbClr val="FFFFFF"/>
                </a:solidFill>
                <a:latin typeface="Calibri"/>
                <a:cs typeface="Calibri"/>
              </a:rPr>
              <a:t> </a:t>
            </a:r>
            <a:r>
              <a:rPr sz="2000" spc="-10" dirty="0">
                <a:solidFill>
                  <a:srgbClr val="FFFFFF"/>
                </a:solidFill>
                <a:latin typeface="Calibri"/>
                <a:cs typeface="Calibri"/>
              </a:rPr>
              <a:t>ukuran</a:t>
            </a:r>
            <a:r>
              <a:rPr sz="2000" spc="-55" dirty="0">
                <a:solidFill>
                  <a:srgbClr val="FFFFFF"/>
                </a:solidFill>
                <a:latin typeface="Calibri"/>
                <a:cs typeface="Calibri"/>
              </a:rPr>
              <a:t> </a:t>
            </a:r>
            <a:r>
              <a:rPr sz="2000" spc="-10" dirty="0">
                <a:solidFill>
                  <a:srgbClr val="FFFFFF"/>
                </a:solidFill>
                <a:latin typeface="Calibri"/>
                <a:cs typeface="Calibri"/>
              </a:rPr>
              <a:t>dokumen</a:t>
            </a:r>
            <a:r>
              <a:rPr sz="2000" spc="-55" dirty="0">
                <a:solidFill>
                  <a:srgbClr val="FFFFFF"/>
                </a:solidFill>
                <a:latin typeface="Calibri"/>
                <a:cs typeface="Calibri"/>
              </a:rPr>
              <a:t> </a:t>
            </a:r>
            <a:r>
              <a:rPr sz="2000" dirty="0">
                <a:solidFill>
                  <a:srgbClr val="FFFFFF"/>
                </a:solidFill>
                <a:latin typeface="Calibri"/>
                <a:cs typeface="Calibri"/>
              </a:rPr>
              <a:t>artwork</a:t>
            </a:r>
            <a:r>
              <a:rPr sz="2000" spc="-60" dirty="0">
                <a:solidFill>
                  <a:srgbClr val="FFFFFF"/>
                </a:solidFill>
                <a:latin typeface="Calibri"/>
                <a:cs typeface="Calibri"/>
              </a:rPr>
              <a:t> </a:t>
            </a:r>
            <a:r>
              <a:rPr sz="2000" dirty="0">
                <a:solidFill>
                  <a:srgbClr val="FFFFFF"/>
                </a:solidFill>
                <a:latin typeface="Calibri"/>
                <a:cs typeface="Calibri"/>
              </a:rPr>
              <a:t>A4,</a:t>
            </a:r>
            <a:r>
              <a:rPr sz="2000" spc="-60" dirty="0">
                <a:solidFill>
                  <a:srgbClr val="FFFFFF"/>
                </a:solidFill>
                <a:latin typeface="Calibri"/>
                <a:cs typeface="Calibri"/>
              </a:rPr>
              <a:t> </a:t>
            </a:r>
            <a:r>
              <a:rPr sz="2000" dirty="0">
                <a:solidFill>
                  <a:srgbClr val="FFFFFF"/>
                </a:solidFill>
                <a:latin typeface="Calibri"/>
                <a:cs typeface="Calibri"/>
              </a:rPr>
              <a:t>tapi</a:t>
            </a:r>
            <a:r>
              <a:rPr sz="2000" spc="-55" dirty="0">
                <a:solidFill>
                  <a:srgbClr val="FFFFFF"/>
                </a:solidFill>
                <a:latin typeface="Calibri"/>
                <a:cs typeface="Calibri"/>
              </a:rPr>
              <a:t> </a:t>
            </a:r>
            <a:r>
              <a:rPr sz="2000" spc="-10" dirty="0">
                <a:solidFill>
                  <a:srgbClr val="FFFFFF"/>
                </a:solidFill>
                <a:latin typeface="Calibri"/>
                <a:cs typeface="Calibri"/>
              </a:rPr>
              <a:t>ukuran </a:t>
            </a:r>
            <a:r>
              <a:rPr sz="2000" dirty="0">
                <a:solidFill>
                  <a:srgbClr val="FFFFFF"/>
                </a:solidFill>
                <a:latin typeface="Calibri"/>
                <a:cs typeface="Calibri"/>
              </a:rPr>
              <a:t>jadi</a:t>
            </a:r>
            <a:r>
              <a:rPr sz="2000" spc="-55" dirty="0">
                <a:solidFill>
                  <a:srgbClr val="FFFFFF"/>
                </a:solidFill>
                <a:latin typeface="Calibri"/>
                <a:cs typeface="Calibri"/>
              </a:rPr>
              <a:t> </a:t>
            </a:r>
            <a:r>
              <a:rPr sz="2000" spc="-10" dirty="0">
                <a:solidFill>
                  <a:srgbClr val="FFFFFF"/>
                </a:solidFill>
                <a:latin typeface="Calibri"/>
                <a:cs typeface="Calibri"/>
              </a:rPr>
              <a:t>(ukuran</a:t>
            </a:r>
            <a:r>
              <a:rPr sz="2000" spc="-40" dirty="0">
                <a:solidFill>
                  <a:srgbClr val="FFFFFF"/>
                </a:solidFill>
                <a:latin typeface="Calibri"/>
                <a:cs typeface="Calibri"/>
              </a:rPr>
              <a:t> </a:t>
            </a:r>
            <a:r>
              <a:rPr sz="2000" dirty="0">
                <a:solidFill>
                  <a:srgbClr val="FFFFFF"/>
                </a:solidFill>
                <a:latin typeface="Calibri"/>
                <a:cs typeface="Calibri"/>
              </a:rPr>
              <a:t>cetak)</a:t>
            </a:r>
            <a:r>
              <a:rPr sz="2000" spc="-40" dirty="0">
                <a:solidFill>
                  <a:srgbClr val="FFFFFF"/>
                </a:solidFill>
                <a:latin typeface="Calibri"/>
                <a:cs typeface="Calibri"/>
              </a:rPr>
              <a:t> </a:t>
            </a:r>
            <a:r>
              <a:rPr sz="2000" dirty="0">
                <a:solidFill>
                  <a:srgbClr val="FFFFFF"/>
                </a:solidFill>
                <a:latin typeface="Calibri"/>
                <a:cs typeface="Calibri"/>
              </a:rPr>
              <a:t>A3,</a:t>
            </a:r>
            <a:r>
              <a:rPr sz="2000" spc="-55" dirty="0">
                <a:solidFill>
                  <a:srgbClr val="FFFFFF"/>
                </a:solidFill>
                <a:latin typeface="Calibri"/>
                <a:cs typeface="Calibri"/>
              </a:rPr>
              <a:t> </a:t>
            </a:r>
            <a:r>
              <a:rPr sz="2000" dirty="0">
                <a:solidFill>
                  <a:srgbClr val="FFFFFF"/>
                </a:solidFill>
                <a:latin typeface="Calibri"/>
                <a:cs typeface="Calibri"/>
              </a:rPr>
              <a:t>apalagi</a:t>
            </a:r>
            <a:r>
              <a:rPr sz="2000" spc="-45" dirty="0">
                <a:solidFill>
                  <a:srgbClr val="FFFFFF"/>
                </a:solidFill>
                <a:latin typeface="Calibri"/>
                <a:cs typeface="Calibri"/>
              </a:rPr>
              <a:t> </a:t>
            </a:r>
            <a:r>
              <a:rPr sz="2000" dirty="0">
                <a:solidFill>
                  <a:srgbClr val="FFFFFF"/>
                </a:solidFill>
                <a:latin typeface="Calibri"/>
                <a:cs typeface="Calibri"/>
              </a:rPr>
              <a:t>terdiri</a:t>
            </a:r>
            <a:r>
              <a:rPr sz="2000" spc="-35" dirty="0">
                <a:solidFill>
                  <a:srgbClr val="FFFFFF"/>
                </a:solidFill>
                <a:latin typeface="Calibri"/>
                <a:cs typeface="Calibri"/>
              </a:rPr>
              <a:t> </a:t>
            </a:r>
            <a:r>
              <a:rPr sz="2000" dirty="0">
                <a:solidFill>
                  <a:srgbClr val="FFFFFF"/>
                </a:solidFill>
                <a:latin typeface="Calibri"/>
                <a:cs typeface="Calibri"/>
              </a:rPr>
              <a:t>dari</a:t>
            </a:r>
            <a:r>
              <a:rPr sz="2000" spc="-45" dirty="0">
                <a:solidFill>
                  <a:srgbClr val="FFFFFF"/>
                </a:solidFill>
                <a:latin typeface="Calibri"/>
                <a:cs typeface="Calibri"/>
              </a:rPr>
              <a:t> </a:t>
            </a:r>
            <a:r>
              <a:rPr sz="2000" spc="-10" dirty="0">
                <a:solidFill>
                  <a:srgbClr val="FFFFFF"/>
                </a:solidFill>
                <a:latin typeface="Calibri"/>
                <a:cs typeface="Calibri"/>
              </a:rPr>
              <a:t>banyak</a:t>
            </a:r>
            <a:r>
              <a:rPr sz="2000" spc="-60" dirty="0">
                <a:solidFill>
                  <a:srgbClr val="FFFFFF"/>
                </a:solidFill>
                <a:latin typeface="Calibri"/>
                <a:cs typeface="Calibri"/>
              </a:rPr>
              <a:t> </a:t>
            </a:r>
            <a:r>
              <a:rPr sz="2000" dirty="0">
                <a:solidFill>
                  <a:srgbClr val="FFFFFF"/>
                </a:solidFill>
                <a:latin typeface="Calibri"/>
                <a:cs typeface="Calibri"/>
              </a:rPr>
              <a:t>halaman.</a:t>
            </a:r>
            <a:r>
              <a:rPr sz="2000" spc="-40" dirty="0">
                <a:solidFill>
                  <a:srgbClr val="FFFFFF"/>
                </a:solidFill>
                <a:latin typeface="Calibri"/>
                <a:cs typeface="Calibri"/>
              </a:rPr>
              <a:t> </a:t>
            </a:r>
            <a:r>
              <a:rPr sz="2000" dirty="0">
                <a:solidFill>
                  <a:srgbClr val="FFFFFF"/>
                </a:solidFill>
                <a:latin typeface="Calibri"/>
                <a:cs typeface="Calibri"/>
              </a:rPr>
              <a:t>Hal</a:t>
            </a:r>
            <a:r>
              <a:rPr sz="2000" spc="-55" dirty="0">
                <a:solidFill>
                  <a:srgbClr val="FFFFFF"/>
                </a:solidFill>
                <a:latin typeface="Calibri"/>
                <a:cs typeface="Calibri"/>
              </a:rPr>
              <a:t> </a:t>
            </a:r>
            <a:r>
              <a:rPr sz="2000" dirty="0">
                <a:solidFill>
                  <a:srgbClr val="FFFFFF"/>
                </a:solidFill>
                <a:latin typeface="Calibri"/>
                <a:cs typeface="Calibri"/>
              </a:rPr>
              <a:t>ini</a:t>
            </a:r>
            <a:r>
              <a:rPr sz="2000" spc="-45" dirty="0">
                <a:solidFill>
                  <a:srgbClr val="FFFFFF"/>
                </a:solidFill>
                <a:latin typeface="Calibri"/>
                <a:cs typeface="Calibri"/>
              </a:rPr>
              <a:t> </a:t>
            </a:r>
            <a:r>
              <a:rPr sz="2000" spc="-10" dirty="0">
                <a:solidFill>
                  <a:srgbClr val="FFFFFF"/>
                </a:solidFill>
                <a:latin typeface="Calibri"/>
                <a:cs typeface="Calibri"/>
              </a:rPr>
              <a:t>dapat </a:t>
            </a:r>
            <a:r>
              <a:rPr sz="2000" dirty="0">
                <a:solidFill>
                  <a:srgbClr val="FFFFFF"/>
                </a:solidFill>
                <a:latin typeface="Calibri"/>
                <a:cs typeface="Calibri"/>
              </a:rPr>
              <a:t>memperlambat</a:t>
            </a:r>
            <a:r>
              <a:rPr sz="2000" spc="-55" dirty="0">
                <a:solidFill>
                  <a:srgbClr val="FFFFFF"/>
                </a:solidFill>
                <a:latin typeface="Calibri"/>
                <a:cs typeface="Calibri"/>
              </a:rPr>
              <a:t> </a:t>
            </a:r>
            <a:r>
              <a:rPr sz="2000" dirty="0">
                <a:solidFill>
                  <a:srgbClr val="FFFFFF"/>
                </a:solidFill>
                <a:latin typeface="Calibri"/>
                <a:cs typeface="Calibri"/>
              </a:rPr>
              <a:t>proses</a:t>
            </a:r>
            <a:r>
              <a:rPr sz="2000" spc="-75" dirty="0">
                <a:solidFill>
                  <a:srgbClr val="FFFFFF"/>
                </a:solidFill>
                <a:latin typeface="Calibri"/>
                <a:cs typeface="Calibri"/>
              </a:rPr>
              <a:t> </a:t>
            </a:r>
            <a:r>
              <a:rPr sz="2000" dirty="0">
                <a:solidFill>
                  <a:srgbClr val="FFFFFF"/>
                </a:solidFill>
                <a:latin typeface="Calibri"/>
                <a:cs typeface="Calibri"/>
              </a:rPr>
              <a:t>di</a:t>
            </a:r>
            <a:r>
              <a:rPr sz="2000" spc="-80" dirty="0">
                <a:solidFill>
                  <a:srgbClr val="FFFFFF"/>
                </a:solidFill>
                <a:latin typeface="Calibri"/>
                <a:cs typeface="Calibri"/>
              </a:rPr>
              <a:t> </a:t>
            </a:r>
            <a:r>
              <a:rPr sz="2000" spc="-10" dirty="0">
                <a:solidFill>
                  <a:srgbClr val="FFFFFF"/>
                </a:solidFill>
                <a:latin typeface="Calibri"/>
                <a:cs typeface="Calibri"/>
              </a:rPr>
              <a:t>prepress.</a:t>
            </a:r>
            <a:endParaRPr sz="2000">
              <a:latin typeface="Calibri"/>
              <a:cs typeface="Calibri"/>
            </a:endParaRPr>
          </a:p>
          <a:p>
            <a:pPr marL="12700" marR="51435">
              <a:lnSpc>
                <a:spcPct val="100000"/>
              </a:lnSpc>
              <a:spcBef>
                <a:spcPts val="2400"/>
              </a:spcBef>
            </a:pPr>
            <a:r>
              <a:rPr sz="2000" dirty="0">
                <a:solidFill>
                  <a:srgbClr val="FFFFFF"/>
                </a:solidFill>
                <a:latin typeface="Calibri"/>
                <a:cs typeface="Calibri"/>
              </a:rPr>
              <a:t>Dan</a:t>
            </a:r>
            <a:r>
              <a:rPr sz="2000" spc="-65" dirty="0">
                <a:solidFill>
                  <a:srgbClr val="FFFFFF"/>
                </a:solidFill>
                <a:latin typeface="Calibri"/>
                <a:cs typeface="Calibri"/>
              </a:rPr>
              <a:t> </a:t>
            </a:r>
            <a:r>
              <a:rPr sz="2000" spc="-10" dirty="0">
                <a:solidFill>
                  <a:srgbClr val="FFFFFF"/>
                </a:solidFill>
                <a:latin typeface="Calibri"/>
                <a:cs typeface="Calibri"/>
              </a:rPr>
              <a:t>disarankan</a:t>
            </a:r>
            <a:r>
              <a:rPr sz="2000" spc="-40" dirty="0">
                <a:solidFill>
                  <a:srgbClr val="FFFFFF"/>
                </a:solidFill>
                <a:latin typeface="Calibri"/>
                <a:cs typeface="Calibri"/>
              </a:rPr>
              <a:t> </a:t>
            </a:r>
            <a:r>
              <a:rPr sz="2000" dirty="0">
                <a:solidFill>
                  <a:srgbClr val="FFFFFF"/>
                </a:solidFill>
                <a:latin typeface="Calibri"/>
                <a:cs typeface="Calibri"/>
              </a:rPr>
              <a:t>untuk</a:t>
            </a:r>
            <a:r>
              <a:rPr sz="2000" spc="-55" dirty="0">
                <a:solidFill>
                  <a:srgbClr val="FFFFFF"/>
                </a:solidFill>
                <a:latin typeface="Calibri"/>
                <a:cs typeface="Calibri"/>
              </a:rPr>
              <a:t> </a:t>
            </a:r>
            <a:r>
              <a:rPr sz="2000" dirty="0">
                <a:solidFill>
                  <a:srgbClr val="FFFF00"/>
                </a:solidFill>
                <a:latin typeface="Calibri"/>
                <a:cs typeface="Calibri"/>
              </a:rPr>
              <a:t>membuang</a:t>
            </a:r>
            <a:r>
              <a:rPr sz="2000" spc="-55" dirty="0">
                <a:solidFill>
                  <a:srgbClr val="FFFF00"/>
                </a:solidFill>
                <a:latin typeface="Calibri"/>
                <a:cs typeface="Calibri"/>
              </a:rPr>
              <a:t> </a:t>
            </a:r>
            <a:r>
              <a:rPr sz="2000" dirty="0">
                <a:solidFill>
                  <a:srgbClr val="FFFF00"/>
                </a:solidFill>
                <a:latin typeface="Calibri"/>
                <a:cs typeface="Calibri"/>
              </a:rPr>
              <a:t>semua</a:t>
            </a:r>
            <a:r>
              <a:rPr sz="2000" spc="-45" dirty="0">
                <a:solidFill>
                  <a:srgbClr val="FFFF00"/>
                </a:solidFill>
                <a:latin typeface="Calibri"/>
                <a:cs typeface="Calibri"/>
              </a:rPr>
              <a:t> </a:t>
            </a:r>
            <a:r>
              <a:rPr sz="2000" dirty="0">
                <a:solidFill>
                  <a:srgbClr val="FFFF00"/>
                </a:solidFill>
                <a:latin typeface="Calibri"/>
                <a:cs typeface="Calibri"/>
              </a:rPr>
              <a:t>elemen</a:t>
            </a:r>
            <a:r>
              <a:rPr sz="2000" spc="-50" dirty="0">
                <a:solidFill>
                  <a:srgbClr val="FFFF00"/>
                </a:solidFill>
                <a:latin typeface="Calibri"/>
                <a:cs typeface="Calibri"/>
              </a:rPr>
              <a:t> </a:t>
            </a:r>
            <a:r>
              <a:rPr sz="2000" dirty="0">
                <a:solidFill>
                  <a:srgbClr val="FFFF00"/>
                </a:solidFill>
                <a:latin typeface="Calibri"/>
                <a:cs typeface="Calibri"/>
              </a:rPr>
              <a:t>yang</a:t>
            </a:r>
            <a:r>
              <a:rPr sz="2000" spc="-60" dirty="0">
                <a:solidFill>
                  <a:srgbClr val="FFFF00"/>
                </a:solidFill>
                <a:latin typeface="Calibri"/>
                <a:cs typeface="Calibri"/>
              </a:rPr>
              <a:t> </a:t>
            </a:r>
            <a:r>
              <a:rPr sz="2000" dirty="0">
                <a:solidFill>
                  <a:srgbClr val="FFFF00"/>
                </a:solidFill>
                <a:latin typeface="Calibri"/>
                <a:cs typeface="Calibri"/>
              </a:rPr>
              <a:t>tidak</a:t>
            </a:r>
            <a:r>
              <a:rPr sz="2000" spc="-50" dirty="0">
                <a:solidFill>
                  <a:srgbClr val="FFFF00"/>
                </a:solidFill>
                <a:latin typeface="Calibri"/>
                <a:cs typeface="Calibri"/>
              </a:rPr>
              <a:t> </a:t>
            </a:r>
            <a:r>
              <a:rPr sz="2000" spc="-10" dirty="0">
                <a:solidFill>
                  <a:srgbClr val="FFFF00"/>
                </a:solidFill>
                <a:latin typeface="Calibri"/>
                <a:cs typeface="Calibri"/>
              </a:rPr>
              <a:t>diperlukan</a:t>
            </a:r>
            <a:r>
              <a:rPr sz="2000" spc="-50" dirty="0">
                <a:solidFill>
                  <a:srgbClr val="FFFF00"/>
                </a:solidFill>
                <a:latin typeface="Calibri"/>
                <a:cs typeface="Calibri"/>
              </a:rPr>
              <a:t> </a:t>
            </a:r>
            <a:r>
              <a:rPr sz="2000" spc="-20" dirty="0">
                <a:solidFill>
                  <a:srgbClr val="FFFFFF"/>
                </a:solidFill>
                <a:latin typeface="Calibri"/>
                <a:cs typeface="Calibri"/>
              </a:rPr>
              <a:t>lagi </a:t>
            </a:r>
            <a:r>
              <a:rPr sz="2000" dirty="0">
                <a:solidFill>
                  <a:srgbClr val="FFFFFF"/>
                </a:solidFill>
                <a:latin typeface="Calibri"/>
                <a:cs typeface="Calibri"/>
              </a:rPr>
              <a:t>baik</a:t>
            </a:r>
            <a:r>
              <a:rPr sz="2000" spc="-55" dirty="0">
                <a:solidFill>
                  <a:srgbClr val="FFFFFF"/>
                </a:solidFill>
                <a:latin typeface="Calibri"/>
                <a:cs typeface="Calibri"/>
              </a:rPr>
              <a:t> </a:t>
            </a:r>
            <a:r>
              <a:rPr sz="2000" dirty="0">
                <a:solidFill>
                  <a:srgbClr val="FFFFFF"/>
                </a:solidFill>
                <a:latin typeface="Calibri"/>
                <a:cs typeface="Calibri"/>
              </a:rPr>
              <a:t>diluar</a:t>
            </a:r>
            <a:r>
              <a:rPr sz="2000" spc="-50" dirty="0">
                <a:solidFill>
                  <a:srgbClr val="FFFFFF"/>
                </a:solidFill>
                <a:latin typeface="Calibri"/>
                <a:cs typeface="Calibri"/>
              </a:rPr>
              <a:t> </a:t>
            </a:r>
            <a:r>
              <a:rPr sz="2000" dirty="0">
                <a:solidFill>
                  <a:srgbClr val="FFFFFF"/>
                </a:solidFill>
                <a:latin typeface="Calibri"/>
                <a:cs typeface="Calibri"/>
              </a:rPr>
              <a:t>page</a:t>
            </a:r>
            <a:r>
              <a:rPr sz="2000" spc="-65" dirty="0">
                <a:solidFill>
                  <a:srgbClr val="FFFFFF"/>
                </a:solidFill>
                <a:latin typeface="Calibri"/>
                <a:cs typeface="Calibri"/>
              </a:rPr>
              <a:t> </a:t>
            </a:r>
            <a:r>
              <a:rPr sz="2000" dirty="0">
                <a:solidFill>
                  <a:srgbClr val="FFFFFF"/>
                </a:solidFill>
                <a:latin typeface="Calibri"/>
                <a:cs typeface="Calibri"/>
              </a:rPr>
              <a:t>layout</a:t>
            </a:r>
            <a:r>
              <a:rPr sz="2000" spc="-65" dirty="0">
                <a:solidFill>
                  <a:srgbClr val="FFFFFF"/>
                </a:solidFill>
                <a:latin typeface="Calibri"/>
                <a:cs typeface="Calibri"/>
              </a:rPr>
              <a:t> </a:t>
            </a:r>
            <a:r>
              <a:rPr sz="2000" dirty="0">
                <a:solidFill>
                  <a:srgbClr val="FFFFFF"/>
                </a:solidFill>
                <a:latin typeface="Calibri"/>
                <a:cs typeface="Calibri"/>
              </a:rPr>
              <a:t>maupun</a:t>
            </a:r>
            <a:r>
              <a:rPr sz="2000" spc="-60" dirty="0">
                <a:solidFill>
                  <a:srgbClr val="FFFFFF"/>
                </a:solidFill>
                <a:latin typeface="Calibri"/>
                <a:cs typeface="Calibri"/>
              </a:rPr>
              <a:t> </a:t>
            </a:r>
            <a:r>
              <a:rPr sz="2000" dirty="0">
                <a:solidFill>
                  <a:srgbClr val="FFFFFF"/>
                </a:solidFill>
                <a:latin typeface="Calibri"/>
                <a:cs typeface="Calibri"/>
              </a:rPr>
              <a:t>di</a:t>
            </a:r>
            <a:r>
              <a:rPr sz="2000" spc="-60" dirty="0">
                <a:solidFill>
                  <a:srgbClr val="FFFFFF"/>
                </a:solidFill>
                <a:latin typeface="Calibri"/>
                <a:cs typeface="Calibri"/>
              </a:rPr>
              <a:t> </a:t>
            </a:r>
            <a:r>
              <a:rPr sz="2000" dirty="0">
                <a:solidFill>
                  <a:srgbClr val="FFFFFF"/>
                </a:solidFill>
                <a:latin typeface="Calibri"/>
                <a:cs typeface="Calibri"/>
              </a:rPr>
              <a:t>dalam</a:t>
            </a:r>
            <a:r>
              <a:rPr sz="2000" spc="-55" dirty="0">
                <a:solidFill>
                  <a:srgbClr val="FFFFFF"/>
                </a:solidFill>
                <a:latin typeface="Calibri"/>
                <a:cs typeface="Calibri"/>
              </a:rPr>
              <a:t> </a:t>
            </a:r>
            <a:r>
              <a:rPr sz="2000" dirty="0">
                <a:solidFill>
                  <a:srgbClr val="FFFFFF"/>
                </a:solidFill>
                <a:latin typeface="Calibri"/>
                <a:cs typeface="Calibri"/>
              </a:rPr>
              <a:t>page</a:t>
            </a:r>
            <a:r>
              <a:rPr sz="2000" spc="-60" dirty="0">
                <a:solidFill>
                  <a:srgbClr val="FFFFFF"/>
                </a:solidFill>
                <a:latin typeface="Calibri"/>
                <a:cs typeface="Calibri"/>
              </a:rPr>
              <a:t> </a:t>
            </a:r>
            <a:r>
              <a:rPr sz="2000" dirty="0">
                <a:solidFill>
                  <a:srgbClr val="FFFFFF"/>
                </a:solidFill>
                <a:latin typeface="Calibri"/>
                <a:cs typeface="Calibri"/>
              </a:rPr>
              <a:t>layout,</a:t>
            </a:r>
            <a:r>
              <a:rPr sz="2000" spc="-65" dirty="0">
                <a:solidFill>
                  <a:srgbClr val="FFFFFF"/>
                </a:solidFill>
                <a:latin typeface="Calibri"/>
                <a:cs typeface="Calibri"/>
              </a:rPr>
              <a:t> </a:t>
            </a:r>
            <a:r>
              <a:rPr sz="2000" spc="-10" dirty="0">
                <a:solidFill>
                  <a:srgbClr val="FFFFFF"/>
                </a:solidFill>
                <a:latin typeface="Calibri"/>
                <a:cs typeface="Calibri"/>
              </a:rPr>
              <a:t>misalnya;</a:t>
            </a:r>
            <a:endParaRPr sz="2000">
              <a:latin typeface="Calibri"/>
              <a:cs typeface="Calibri"/>
            </a:endParaRPr>
          </a:p>
          <a:p>
            <a:pPr marL="188595" indent="-175895">
              <a:lnSpc>
                <a:spcPct val="100000"/>
              </a:lnSpc>
              <a:buFont typeface="Arial MT"/>
              <a:buChar char="•"/>
              <a:tabLst>
                <a:tab pos="188595" algn="l"/>
              </a:tabLst>
            </a:pPr>
            <a:r>
              <a:rPr sz="2000" dirty="0">
                <a:solidFill>
                  <a:srgbClr val="FFFFFF"/>
                </a:solidFill>
                <a:latin typeface="Calibri"/>
                <a:cs typeface="Calibri"/>
              </a:rPr>
              <a:t>Shape,</a:t>
            </a:r>
            <a:r>
              <a:rPr sz="2000" spc="-45" dirty="0">
                <a:solidFill>
                  <a:srgbClr val="FFFFFF"/>
                </a:solidFill>
                <a:latin typeface="Calibri"/>
                <a:cs typeface="Calibri"/>
              </a:rPr>
              <a:t> </a:t>
            </a:r>
            <a:r>
              <a:rPr sz="2000" dirty="0">
                <a:solidFill>
                  <a:srgbClr val="FFFFFF"/>
                </a:solidFill>
                <a:latin typeface="Calibri"/>
                <a:cs typeface="Calibri"/>
              </a:rPr>
              <a:t>line,</a:t>
            </a:r>
            <a:r>
              <a:rPr sz="2000" spc="-45" dirty="0">
                <a:solidFill>
                  <a:srgbClr val="FFFFFF"/>
                </a:solidFill>
                <a:latin typeface="Calibri"/>
                <a:cs typeface="Calibri"/>
              </a:rPr>
              <a:t> </a:t>
            </a:r>
            <a:r>
              <a:rPr sz="2000" dirty="0">
                <a:solidFill>
                  <a:srgbClr val="FFFFFF"/>
                </a:solidFill>
                <a:latin typeface="Calibri"/>
                <a:cs typeface="Calibri"/>
              </a:rPr>
              <a:t>gambar</a:t>
            </a:r>
            <a:r>
              <a:rPr sz="2000" spc="-55" dirty="0">
                <a:solidFill>
                  <a:srgbClr val="FFFFFF"/>
                </a:solidFill>
                <a:latin typeface="Calibri"/>
                <a:cs typeface="Calibri"/>
              </a:rPr>
              <a:t> </a:t>
            </a:r>
            <a:r>
              <a:rPr sz="2000" dirty="0">
                <a:solidFill>
                  <a:srgbClr val="FFFFFF"/>
                </a:solidFill>
                <a:latin typeface="Calibri"/>
                <a:cs typeface="Calibri"/>
              </a:rPr>
              <a:t>bitmap</a:t>
            </a:r>
            <a:r>
              <a:rPr sz="2000" spc="-40" dirty="0">
                <a:solidFill>
                  <a:srgbClr val="FFFFFF"/>
                </a:solidFill>
                <a:latin typeface="Calibri"/>
                <a:cs typeface="Calibri"/>
              </a:rPr>
              <a:t> </a:t>
            </a:r>
            <a:r>
              <a:rPr sz="2000" dirty="0">
                <a:solidFill>
                  <a:srgbClr val="FFFFFF"/>
                </a:solidFill>
                <a:latin typeface="Calibri"/>
                <a:cs typeface="Calibri"/>
              </a:rPr>
              <a:t>yang</a:t>
            </a:r>
            <a:r>
              <a:rPr sz="2000" spc="-70" dirty="0">
                <a:solidFill>
                  <a:srgbClr val="FFFFFF"/>
                </a:solidFill>
                <a:latin typeface="Calibri"/>
                <a:cs typeface="Calibri"/>
              </a:rPr>
              <a:t> </a:t>
            </a:r>
            <a:r>
              <a:rPr sz="2000" dirty="0">
                <a:solidFill>
                  <a:srgbClr val="FFFFFF"/>
                </a:solidFill>
                <a:latin typeface="Calibri"/>
                <a:cs typeface="Calibri"/>
              </a:rPr>
              <a:t>tidak</a:t>
            </a:r>
            <a:r>
              <a:rPr sz="2000" spc="-50" dirty="0">
                <a:solidFill>
                  <a:srgbClr val="FFFFFF"/>
                </a:solidFill>
                <a:latin typeface="Calibri"/>
                <a:cs typeface="Calibri"/>
              </a:rPr>
              <a:t> </a:t>
            </a:r>
            <a:r>
              <a:rPr sz="2000" spc="-10" dirty="0">
                <a:solidFill>
                  <a:srgbClr val="FFFFFF"/>
                </a:solidFill>
                <a:latin typeface="Calibri"/>
                <a:cs typeface="Calibri"/>
              </a:rPr>
              <a:t>diperlukan.</a:t>
            </a:r>
            <a:endParaRPr sz="2000">
              <a:latin typeface="Calibri"/>
              <a:cs typeface="Calibri"/>
            </a:endParaRPr>
          </a:p>
          <a:p>
            <a:pPr marL="187960" marR="170815" indent="-175895">
              <a:lnSpc>
                <a:spcPct val="100000"/>
              </a:lnSpc>
              <a:buFont typeface="Arial MT"/>
              <a:buChar char="•"/>
              <a:tabLst>
                <a:tab pos="189865" algn="l"/>
              </a:tabLst>
            </a:pPr>
            <a:r>
              <a:rPr sz="2000" spc="-50" dirty="0">
                <a:solidFill>
                  <a:srgbClr val="FFFFFF"/>
                </a:solidFill>
                <a:latin typeface="Calibri"/>
                <a:cs typeface="Calibri"/>
              </a:rPr>
              <a:t>Text</a:t>
            </a:r>
            <a:r>
              <a:rPr sz="2000" spc="-65" dirty="0">
                <a:solidFill>
                  <a:srgbClr val="FFFFFF"/>
                </a:solidFill>
                <a:latin typeface="Calibri"/>
                <a:cs typeface="Calibri"/>
              </a:rPr>
              <a:t> </a:t>
            </a:r>
            <a:r>
              <a:rPr sz="2000" dirty="0">
                <a:solidFill>
                  <a:srgbClr val="FFFFFF"/>
                </a:solidFill>
                <a:latin typeface="Calibri"/>
                <a:cs typeface="Calibri"/>
              </a:rPr>
              <a:t>kosong</a:t>
            </a:r>
            <a:r>
              <a:rPr sz="2000" spc="-85" dirty="0">
                <a:solidFill>
                  <a:srgbClr val="FFFFFF"/>
                </a:solidFill>
                <a:latin typeface="Calibri"/>
                <a:cs typeface="Calibri"/>
              </a:rPr>
              <a:t> </a:t>
            </a:r>
            <a:r>
              <a:rPr sz="2000" dirty="0">
                <a:solidFill>
                  <a:srgbClr val="FFFFFF"/>
                </a:solidFill>
                <a:latin typeface="Calibri"/>
                <a:cs typeface="Calibri"/>
              </a:rPr>
              <a:t>(</a:t>
            </a:r>
            <a:r>
              <a:rPr sz="2000" i="1" dirty="0">
                <a:solidFill>
                  <a:srgbClr val="FFFFFF"/>
                </a:solidFill>
                <a:latin typeface="Calibri"/>
                <a:cs typeface="Calibri"/>
              </a:rPr>
              <a:t>Nesting</a:t>
            </a:r>
            <a:r>
              <a:rPr sz="2000" dirty="0">
                <a:solidFill>
                  <a:srgbClr val="FFFFFF"/>
                </a:solidFill>
                <a:latin typeface="Calibri"/>
                <a:cs typeface="Calibri"/>
              </a:rPr>
              <a:t>),</a:t>
            </a:r>
            <a:r>
              <a:rPr sz="2000" spc="-60" dirty="0">
                <a:solidFill>
                  <a:srgbClr val="FFFFFF"/>
                </a:solidFill>
                <a:latin typeface="Calibri"/>
                <a:cs typeface="Calibri"/>
              </a:rPr>
              <a:t> </a:t>
            </a:r>
            <a:r>
              <a:rPr sz="2000" spc="-10" dirty="0">
                <a:solidFill>
                  <a:srgbClr val="FFFFFF"/>
                </a:solidFill>
                <a:latin typeface="Calibri"/>
                <a:cs typeface="Calibri"/>
              </a:rPr>
              <a:t>biasanya</a:t>
            </a:r>
            <a:r>
              <a:rPr sz="2000" spc="-60" dirty="0">
                <a:solidFill>
                  <a:srgbClr val="FFFFFF"/>
                </a:solidFill>
                <a:latin typeface="Calibri"/>
                <a:cs typeface="Calibri"/>
              </a:rPr>
              <a:t> </a:t>
            </a:r>
            <a:r>
              <a:rPr sz="2000" dirty="0">
                <a:solidFill>
                  <a:srgbClr val="FFFFFF"/>
                </a:solidFill>
                <a:latin typeface="Calibri"/>
                <a:cs typeface="Calibri"/>
              </a:rPr>
              <a:t>terjadi</a:t>
            </a:r>
            <a:r>
              <a:rPr sz="2000" spc="-65" dirty="0">
                <a:solidFill>
                  <a:srgbClr val="FFFFFF"/>
                </a:solidFill>
                <a:latin typeface="Calibri"/>
                <a:cs typeface="Calibri"/>
              </a:rPr>
              <a:t> </a:t>
            </a:r>
            <a:r>
              <a:rPr sz="2000" dirty="0">
                <a:solidFill>
                  <a:srgbClr val="FFFFFF"/>
                </a:solidFill>
                <a:latin typeface="Calibri"/>
                <a:cs typeface="Calibri"/>
              </a:rPr>
              <a:t>jika</a:t>
            </a:r>
            <a:r>
              <a:rPr sz="2000" spc="-60" dirty="0">
                <a:solidFill>
                  <a:srgbClr val="FFFFFF"/>
                </a:solidFill>
                <a:latin typeface="Calibri"/>
                <a:cs typeface="Calibri"/>
              </a:rPr>
              <a:t> </a:t>
            </a:r>
            <a:r>
              <a:rPr sz="2000" dirty="0">
                <a:solidFill>
                  <a:srgbClr val="FFFFFF"/>
                </a:solidFill>
                <a:latin typeface="Calibri"/>
                <a:cs typeface="Calibri"/>
              </a:rPr>
              <a:t>mau</a:t>
            </a:r>
            <a:r>
              <a:rPr sz="2000" spc="-70" dirty="0">
                <a:solidFill>
                  <a:srgbClr val="FFFFFF"/>
                </a:solidFill>
                <a:latin typeface="Calibri"/>
                <a:cs typeface="Calibri"/>
              </a:rPr>
              <a:t> </a:t>
            </a:r>
            <a:r>
              <a:rPr sz="2000" dirty="0">
                <a:solidFill>
                  <a:srgbClr val="FFFFFF"/>
                </a:solidFill>
                <a:latin typeface="Calibri"/>
                <a:cs typeface="Calibri"/>
              </a:rPr>
              <a:t>membuat</a:t>
            </a:r>
            <a:r>
              <a:rPr sz="2000" spc="-65" dirty="0">
                <a:solidFill>
                  <a:srgbClr val="FFFFFF"/>
                </a:solidFill>
                <a:latin typeface="Calibri"/>
                <a:cs typeface="Calibri"/>
              </a:rPr>
              <a:t> </a:t>
            </a:r>
            <a:r>
              <a:rPr sz="2000" dirty="0">
                <a:solidFill>
                  <a:srgbClr val="FFFFFF"/>
                </a:solidFill>
                <a:latin typeface="Calibri"/>
                <a:cs typeface="Calibri"/>
              </a:rPr>
              <a:t>teks</a:t>
            </a:r>
            <a:r>
              <a:rPr sz="2000" spc="-55" dirty="0">
                <a:solidFill>
                  <a:srgbClr val="FFFFFF"/>
                </a:solidFill>
                <a:latin typeface="Calibri"/>
                <a:cs typeface="Calibri"/>
              </a:rPr>
              <a:t> </a:t>
            </a:r>
            <a:r>
              <a:rPr sz="2000" dirty="0">
                <a:solidFill>
                  <a:srgbClr val="FFFFFF"/>
                </a:solidFill>
                <a:latin typeface="Calibri"/>
                <a:cs typeface="Calibri"/>
              </a:rPr>
              <a:t>tapi</a:t>
            </a:r>
            <a:r>
              <a:rPr sz="2000" spc="-65" dirty="0">
                <a:solidFill>
                  <a:srgbClr val="FFFFFF"/>
                </a:solidFill>
                <a:latin typeface="Calibri"/>
                <a:cs typeface="Calibri"/>
              </a:rPr>
              <a:t> </a:t>
            </a:r>
            <a:r>
              <a:rPr sz="2000" spc="-10" dirty="0">
                <a:solidFill>
                  <a:srgbClr val="FFFFFF"/>
                </a:solidFill>
                <a:latin typeface="Calibri"/>
                <a:cs typeface="Calibri"/>
              </a:rPr>
              <a:t>tidak 	</a:t>
            </a:r>
            <a:r>
              <a:rPr sz="2000" dirty="0">
                <a:solidFill>
                  <a:srgbClr val="FFFFFF"/>
                </a:solidFill>
                <a:latin typeface="Calibri"/>
                <a:cs typeface="Calibri"/>
              </a:rPr>
              <a:t>jadi,</a:t>
            </a:r>
            <a:r>
              <a:rPr sz="2000" spc="-75" dirty="0">
                <a:solidFill>
                  <a:srgbClr val="FFFFFF"/>
                </a:solidFill>
                <a:latin typeface="Calibri"/>
                <a:cs typeface="Calibri"/>
              </a:rPr>
              <a:t> </a:t>
            </a:r>
            <a:r>
              <a:rPr sz="2000" dirty="0">
                <a:solidFill>
                  <a:srgbClr val="FFFFFF"/>
                </a:solidFill>
                <a:latin typeface="Calibri"/>
                <a:cs typeface="Calibri"/>
              </a:rPr>
              <a:t>sehingga</a:t>
            </a:r>
            <a:r>
              <a:rPr sz="2000" spc="-60" dirty="0">
                <a:solidFill>
                  <a:srgbClr val="FFFFFF"/>
                </a:solidFill>
                <a:latin typeface="Calibri"/>
                <a:cs typeface="Calibri"/>
              </a:rPr>
              <a:t> </a:t>
            </a:r>
            <a:r>
              <a:rPr sz="2000" dirty="0">
                <a:solidFill>
                  <a:srgbClr val="FFFFFF"/>
                </a:solidFill>
                <a:latin typeface="Calibri"/>
                <a:cs typeface="Calibri"/>
              </a:rPr>
              <a:t>frame</a:t>
            </a:r>
            <a:r>
              <a:rPr sz="2000" spc="-55" dirty="0">
                <a:solidFill>
                  <a:srgbClr val="FFFFFF"/>
                </a:solidFill>
                <a:latin typeface="Calibri"/>
                <a:cs typeface="Calibri"/>
              </a:rPr>
              <a:t> </a:t>
            </a:r>
            <a:r>
              <a:rPr sz="2000" dirty="0">
                <a:solidFill>
                  <a:srgbClr val="FFFFFF"/>
                </a:solidFill>
                <a:latin typeface="Calibri"/>
                <a:cs typeface="Calibri"/>
              </a:rPr>
              <a:t>text</a:t>
            </a:r>
            <a:r>
              <a:rPr sz="2000" spc="-70" dirty="0">
                <a:solidFill>
                  <a:srgbClr val="FFFFFF"/>
                </a:solidFill>
                <a:latin typeface="Calibri"/>
                <a:cs typeface="Calibri"/>
              </a:rPr>
              <a:t> </a:t>
            </a:r>
            <a:r>
              <a:rPr sz="2000" dirty="0">
                <a:solidFill>
                  <a:srgbClr val="FFFFFF"/>
                </a:solidFill>
                <a:latin typeface="Calibri"/>
                <a:cs typeface="Calibri"/>
              </a:rPr>
              <a:t>sudah</a:t>
            </a:r>
            <a:r>
              <a:rPr sz="2000" spc="-70" dirty="0">
                <a:solidFill>
                  <a:srgbClr val="FFFFFF"/>
                </a:solidFill>
                <a:latin typeface="Calibri"/>
                <a:cs typeface="Calibri"/>
              </a:rPr>
              <a:t> </a:t>
            </a:r>
            <a:r>
              <a:rPr sz="2000" dirty="0">
                <a:solidFill>
                  <a:srgbClr val="FFFFFF"/>
                </a:solidFill>
                <a:latin typeface="Calibri"/>
                <a:cs typeface="Calibri"/>
              </a:rPr>
              <a:t>terbuat</a:t>
            </a:r>
            <a:r>
              <a:rPr sz="2000" spc="-55" dirty="0">
                <a:solidFill>
                  <a:srgbClr val="FFFFFF"/>
                </a:solidFill>
                <a:latin typeface="Calibri"/>
                <a:cs typeface="Calibri"/>
              </a:rPr>
              <a:t> </a:t>
            </a:r>
            <a:r>
              <a:rPr sz="2000" dirty="0">
                <a:solidFill>
                  <a:srgbClr val="FFFFFF"/>
                </a:solidFill>
                <a:latin typeface="Calibri"/>
                <a:cs typeface="Calibri"/>
              </a:rPr>
              <a:t>tapi</a:t>
            </a:r>
            <a:r>
              <a:rPr sz="2000" spc="-65" dirty="0">
                <a:solidFill>
                  <a:srgbClr val="FFFFFF"/>
                </a:solidFill>
                <a:latin typeface="Calibri"/>
                <a:cs typeface="Calibri"/>
              </a:rPr>
              <a:t> </a:t>
            </a:r>
            <a:r>
              <a:rPr sz="2000" spc="-10" dirty="0">
                <a:solidFill>
                  <a:srgbClr val="FFFFFF"/>
                </a:solidFill>
                <a:latin typeface="Calibri"/>
                <a:cs typeface="Calibri"/>
              </a:rPr>
              <a:t>kosong.</a:t>
            </a:r>
            <a:endParaRPr sz="2000">
              <a:latin typeface="Calibri"/>
              <a:cs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762000"/>
            <a:ext cx="1887220" cy="523875"/>
          </a:xfrm>
          <a:prstGeom prst="rect">
            <a:avLst/>
          </a:prstGeom>
          <a:solidFill>
            <a:srgbClr val="00B050"/>
          </a:solidFill>
        </p:spPr>
        <p:txBody>
          <a:bodyPr vert="horz" wrap="square" lIns="0" tIns="27305" rIns="0" bIns="0" rtlCol="0">
            <a:spAutoFit/>
          </a:bodyPr>
          <a:lstStyle/>
          <a:p>
            <a:pPr marL="100330">
              <a:lnSpc>
                <a:spcPct val="100000"/>
              </a:lnSpc>
              <a:spcBef>
                <a:spcPts val="215"/>
              </a:spcBef>
            </a:pPr>
            <a:r>
              <a:rPr dirty="0">
                <a:solidFill>
                  <a:srgbClr val="FFFFFF"/>
                </a:solidFill>
                <a:latin typeface="Tahoma"/>
                <a:cs typeface="Tahoma"/>
              </a:rPr>
              <a:t>7.</a:t>
            </a:r>
            <a:r>
              <a:rPr spc="-215" dirty="0">
                <a:solidFill>
                  <a:srgbClr val="FFFFFF"/>
                </a:solidFill>
                <a:latin typeface="Tahoma"/>
                <a:cs typeface="Tahoma"/>
              </a:rPr>
              <a:t> </a:t>
            </a:r>
            <a:r>
              <a:rPr spc="-10" dirty="0">
                <a:solidFill>
                  <a:srgbClr val="FFFFFF"/>
                </a:solidFill>
                <a:latin typeface="Tahoma"/>
                <a:cs typeface="Tahoma"/>
              </a:rPr>
              <a:t>Proofing</a:t>
            </a:r>
          </a:p>
        </p:txBody>
      </p:sp>
      <p:sp>
        <p:nvSpPr>
          <p:cNvPr id="3" name="object 3"/>
          <p:cNvSpPr txBox="1"/>
          <p:nvPr/>
        </p:nvSpPr>
        <p:spPr>
          <a:xfrm>
            <a:off x="1222502" y="2074418"/>
            <a:ext cx="3105150" cy="3987800"/>
          </a:xfrm>
          <a:prstGeom prst="rect">
            <a:avLst/>
          </a:prstGeom>
        </p:spPr>
        <p:txBody>
          <a:bodyPr vert="horz" wrap="square" lIns="0" tIns="12065" rIns="0" bIns="0" rtlCol="0">
            <a:spAutoFit/>
          </a:bodyPr>
          <a:lstStyle/>
          <a:p>
            <a:pPr marL="12700" marR="189865">
              <a:lnSpc>
                <a:spcPct val="100000"/>
              </a:lnSpc>
              <a:spcBef>
                <a:spcPts val="95"/>
              </a:spcBef>
            </a:pPr>
            <a:r>
              <a:rPr sz="2000" dirty="0">
                <a:solidFill>
                  <a:srgbClr val="FFFFFF"/>
                </a:solidFill>
                <a:latin typeface="Calibri"/>
                <a:cs typeface="Calibri"/>
              </a:rPr>
              <a:t>Pada</a:t>
            </a:r>
            <a:r>
              <a:rPr sz="2000" spc="-55" dirty="0">
                <a:solidFill>
                  <a:srgbClr val="FFFFFF"/>
                </a:solidFill>
                <a:latin typeface="Calibri"/>
                <a:cs typeface="Calibri"/>
              </a:rPr>
              <a:t> </a:t>
            </a:r>
            <a:r>
              <a:rPr sz="2000" dirty="0">
                <a:solidFill>
                  <a:srgbClr val="FFFFFF"/>
                </a:solidFill>
                <a:latin typeface="Calibri"/>
                <a:cs typeface="Calibri"/>
              </a:rPr>
              <a:t>akhir</a:t>
            </a:r>
            <a:r>
              <a:rPr sz="2000" spc="-50" dirty="0">
                <a:solidFill>
                  <a:srgbClr val="FFFFFF"/>
                </a:solidFill>
                <a:latin typeface="Calibri"/>
                <a:cs typeface="Calibri"/>
              </a:rPr>
              <a:t> </a:t>
            </a:r>
            <a:r>
              <a:rPr sz="2000" spc="-10" dirty="0">
                <a:solidFill>
                  <a:srgbClr val="FFFFFF"/>
                </a:solidFill>
                <a:latin typeface="Calibri"/>
                <a:cs typeface="Calibri"/>
              </a:rPr>
              <a:t>pembuatan </a:t>
            </a:r>
            <a:r>
              <a:rPr sz="2000" dirty="0">
                <a:solidFill>
                  <a:srgbClr val="FFFFFF"/>
                </a:solidFill>
                <a:latin typeface="Calibri"/>
                <a:cs typeface="Calibri"/>
              </a:rPr>
              <a:t>artwork,</a:t>
            </a:r>
            <a:r>
              <a:rPr sz="2000" spc="-70" dirty="0">
                <a:solidFill>
                  <a:srgbClr val="FFFFFF"/>
                </a:solidFill>
                <a:latin typeface="Calibri"/>
                <a:cs typeface="Calibri"/>
              </a:rPr>
              <a:t> </a:t>
            </a:r>
            <a:r>
              <a:rPr sz="2000" dirty="0">
                <a:solidFill>
                  <a:srgbClr val="FFFFFF"/>
                </a:solidFill>
                <a:latin typeface="Calibri"/>
                <a:cs typeface="Calibri"/>
              </a:rPr>
              <a:t>perlu</a:t>
            </a:r>
            <a:r>
              <a:rPr sz="2000" spc="-60" dirty="0">
                <a:solidFill>
                  <a:srgbClr val="FFFFFF"/>
                </a:solidFill>
                <a:latin typeface="Calibri"/>
                <a:cs typeface="Calibri"/>
              </a:rPr>
              <a:t> </a:t>
            </a:r>
            <a:r>
              <a:rPr sz="2000" spc="-10" dirty="0">
                <a:solidFill>
                  <a:srgbClr val="FFFFFF"/>
                </a:solidFill>
                <a:latin typeface="Calibri"/>
                <a:cs typeface="Calibri"/>
              </a:rPr>
              <a:t>dilakukan </a:t>
            </a:r>
            <a:r>
              <a:rPr sz="2000" dirty="0">
                <a:solidFill>
                  <a:srgbClr val="FFFF00"/>
                </a:solidFill>
                <a:latin typeface="Calibri"/>
                <a:cs typeface="Calibri"/>
              </a:rPr>
              <a:t>proofing</a:t>
            </a:r>
            <a:r>
              <a:rPr sz="2000" spc="-75" dirty="0">
                <a:solidFill>
                  <a:srgbClr val="FFFF00"/>
                </a:solidFill>
                <a:latin typeface="Calibri"/>
                <a:cs typeface="Calibri"/>
              </a:rPr>
              <a:t> </a:t>
            </a:r>
            <a:r>
              <a:rPr sz="2000" dirty="0">
                <a:solidFill>
                  <a:srgbClr val="FFFFFF"/>
                </a:solidFill>
                <a:latin typeface="Calibri"/>
                <a:cs typeface="Calibri"/>
              </a:rPr>
              <a:t>untuk</a:t>
            </a:r>
            <a:r>
              <a:rPr sz="2000" spc="-55" dirty="0">
                <a:solidFill>
                  <a:srgbClr val="FFFFFF"/>
                </a:solidFill>
                <a:latin typeface="Calibri"/>
                <a:cs typeface="Calibri"/>
              </a:rPr>
              <a:t> </a:t>
            </a:r>
            <a:r>
              <a:rPr sz="2000" spc="-10" dirty="0">
                <a:solidFill>
                  <a:srgbClr val="FFFFFF"/>
                </a:solidFill>
                <a:latin typeface="Calibri"/>
                <a:cs typeface="Calibri"/>
              </a:rPr>
              <a:t>memastikan </a:t>
            </a:r>
            <a:r>
              <a:rPr sz="2000" dirty="0">
                <a:solidFill>
                  <a:srgbClr val="FFFFFF"/>
                </a:solidFill>
                <a:latin typeface="Calibri"/>
                <a:cs typeface="Calibri"/>
              </a:rPr>
              <a:t>desain</a:t>
            </a:r>
            <a:r>
              <a:rPr sz="2000" spc="-55" dirty="0">
                <a:solidFill>
                  <a:srgbClr val="FFFFFF"/>
                </a:solidFill>
                <a:latin typeface="Calibri"/>
                <a:cs typeface="Calibri"/>
              </a:rPr>
              <a:t> </a:t>
            </a:r>
            <a:r>
              <a:rPr sz="2000" dirty="0">
                <a:solidFill>
                  <a:srgbClr val="FFFFFF"/>
                </a:solidFill>
                <a:latin typeface="Calibri"/>
                <a:cs typeface="Calibri"/>
              </a:rPr>
              <a:t>yang</a:t>
            </a:r>
            <a:r>
              <a:rPr sz="2000" spc="-75" dirty="0">
                <a:solidFill>
                  <a:srgbClr val="FFFFFF"/>
                </a:solidFill>
                <a:latin typeface="Calibri"/>
                <a:cs typeface="Calibri"/>
              </a:rPr>
              <a:t> </a:t>
            </a:r>
            <a:r>
              <a:rPr sz="2000" dirty="0">
                <a:solidFill>
                  <a:srgbClr val="FFFFFF"/>
                </a:solidFill>
                <a:latin typeface="Calibri"/>
                <a:cs typeface="Calibri"/>
              </a:rPr>
              <a:t>dibuat</a:t>
            </a:r>
            <a:r>
              <a:rPr sz="2000" spc="-60" dirty="0">
                <a:solidFill>
                  <a:srgbClr val="FFFFFF"/>
                </a:solidFill>
                <a:latin typeface="Calibri"/>
                <a:cs typeface="Calibri"/>
              </a:rPr>
              <a:t> </a:t>
            </a:r>
            <a:r>
              <a:rPr sz="2000" spc="-10" dirty="0">
                <a:solidFill>
                  <a:srgbClr val="FFFFFF"/>
                </a:solidFill>
                <a:latin typeface="Calibri"/>
                <a:cs typeface="Calibri"/>
              </a:rPr>
              <a:t>sudah </a:t>
            </a:r>
            <a:r>
              <a:rPr sz="2000" spc="-25" dirty="0">
                <a:solidFill>
                  <a:srgbClr val="FFFFFF"/>
                </a:solidFill>
                <a:latin typeface="Calibri"/>
                <a:cs typeface="Calibri"/>
              </a:rPr>
              <a:t>benar,</a:t>
            </a:r>
            <a:r>
              <a:rPr sz="2000" spc="-60" dirty="0">
                <a:solidFill>
                  <a:srgbClr val="FFFFFF"/>
                </a:solidFill>
                <a:latin typeface="Calibri"/>
                <a:cs typeface="Calibri"/>
              </a:rPr>
              <a:t> </a:t>
            </a:r>
            <a:r>
              <a:rPr sz="2000" dirty="0">
                <a:solidFill>
                  <a:srgbClr val="FFFFFF"/>
                </a:solidFill>
                <a:latin typeface="Calibri"/>
                <a:cs typeface="Calibri"/>
              </a:rPr>
              <a:t>apabila</a:t>
            </a:r>
            <a:r>
              <a:rPr sz="2000" spc="-55" dirty="0">
                <a:solidFill>
                  <a:srgbClr val="FFFFFF"/>
                </a:solidFill>
                <a:latin typeface="Calibri"/>
                <a:cs typeface="Calibri"/>
              </a:rPr>
              <a:t> </a:t>
            </a:r>
            <a:r>
              <a:rPr sz="2000" spc="-10" dirty="0">
                <a:solidFill>
                  <a:srgbClr val="FFFFFF"/>
                </a:solidFill>
                <a:latin typeface="Calibri"/>
                <a:cs typeface="Calibri"/>
              </a:rPr>
              <a:t>hanya</a:t>
            </a:r>
            <a:r>
              <a:rPr sz="2000" spc="-75" dirty="0">
                <a:solidFill>
                  <a:srgbClr val="FFFFFF"/>
                </a:solidFill>
                <a:latin typeface="Calibri"/>
                <a:cs typeface="Calibri"/>
              </a:rPr>
              <a:t> </a:t>
            </a:r>
            <a:r>
              <a:rPr sz="2000" spc="-20" dirty="0">
                <a:solidFill>
                  <a:srgbClr val="FFFFFF"/>
                </a:solidFill>
                <a:latin typeface="Calibri"/>
                <a:cs typeface="Calibri"/>
              </a:rPr>
              <a:t>untuk </a:t>
            </a:r>
            <a:r>
              <a:rPr sz="2000" dirty="0">
                <a:solidFill>
                  <a:srgbClr val="FFFF00"/>
                </a:solidFill>
                <a:latin typeface="Calibri"/>
                <a:cs typeface="Calibri"/>
              </a:rPr>
              <a:t>cek</a:t>
            </a:r>
            <a:r>
              <a:rPr sz="2000" spc="-65" dirty="0">
                <a:solidFill>
                  <a:srgbClr val="FFFF00"/>
                </a:solidFill>
                <a:latin typeface="Calibri"/>
                <a:cs typeface="Calibri"/>
              </a:rPr>
              <a:t> </a:t>
            </a:r>
            <a:r>
              <a:rPr sz="2000" spc="-10" dirty="0">
                <a:solidFill>
                  <a:srgbClr val="FFFF00"/>
                </a:solidFill>
                <a:latin typeface="Calibri"/>
                <a:cs typeface="Calibri"/>
              </a:rPr>
              <a:t>kebenaran</a:t>
            </a:r>
            <a:r>
              <a:rPr sz="2000" spc="-45" dirty="0">
                <a:solidFill>
                  <a:srgbClr val="FFFF00"/>
                </a:solidFill>
                <a:latin typeface="Calibri"/>
                <a:cs typeface="Calibri"/>
              </a:rPr>
              <a:t> </a:t>
            </a:r>
            <a:r>
              <a:rPr sz="2000" spc="-10" dirty="0">
                <a:solidFill>
                  <a:srgbClr val="FFFF00"/>
                </a:solidFill>
                <a:latin typeface="Calibri"/>
                <a:cs typeface="Calibri"/>
              </a:rPr>
              <a:t>komposisi </a:t>
            </a:r>
            <a:r>
              <a:rPr sz="2000" dirty="0">
                <a:solidFill>
                  <a:srgbClr val="FFFF00"/>
                </a:solidFill>
                <a:latin typeface="Calibri"/>
                <a:cs typeface="Calibri"/>
              </a:rPr>
              <a:t>desain,</a:t>
            </a:r>
            <a:r>
              <a:rPr sz="2000" spc="-65" dirty="0">
                <a:solidFill>
                  <a:srgbClr val="FFFF00"/>
                </a:solidFill>
                <a:latin typeface="Calibri"/>
                <a:cs typeface="Calibri"/>
              </a:rPr>
              <a:t> </a:t>
            </a:r>
            <a:r>
              <a:rPr sz="2000" spc="-10" dirty="0">
                <a:solidFill>
                  <a:srgbClr val="FFFF00"/>
                </a:solidFill>
                <a:latin typeface="Calibri"/>
                <a:cs typeface="Calibri"/>
              </a:rPr>
              <a:t>ketikan,</a:t>
            </a:r>
            <a:r>
              <a:rPr sz="2000" spc="-55" dirty="0">
                <a:solidFill>
                  <a:srgbClr val="FFFF00"/>
                </a:solidFill>
                <a:latin typeface="Calibri"/>
                <a:cs typeface="Calibri"/>
              </a:rPr>
              <a:t> </a:t>
            </a:r>
            <a:r>
              <a:rPr sz="2000" spc="-25" dirty="0">
                <a:solidFill>
                  <a:srgbClr val="FFFF00"/>
                </a:solidFill>
                <a:latin typeface="Calibri"/>
                <a:cs typeface="Calibri"/>
              </a:rPr>
              <a:t>dan </a:t>
            </a:r>
            <a:r>
              <a:rPr sz="2000" spc="-10" dirty="0">
                <a:solidFill>
                  <a:srgbClr val="FFFF00"/>
                </a:solidFill>
                <a:latin typeface="Calibri"/>
                <a:cs typeface="Calibri"/>
              </a:rPr>
              <a:t>sebagainya,</a:t>
            </a:r>
            <a:r>
              <a:rPr sz="2000" spc="-65" dirty="0">
                <a:solidFill>
                  <a:srgbClr val="FFFF00"/>
                </a:solidFill>
                <a:latin typeface="Calibri"/>
                <a:cs typeface="Calibri"/>
              </a:rPr>
              <a:t> </a:t>
            </a:r>
            <a:r>
              <a:rPr sz="2000" dirty="0">
                <a:solidFill>
                  <a:srgbClr val="FFFF00"/>
                </a:solidFill>
                <a:latin typeface="Calibri"/>
                <a:cs typeface="Calibri"/>
              </a:rPr>
              <a:t>dapat</a:t>
            </a:r>
            <a:r>
              <a:rPr sz="2000" spc="-65" dirty="0">
                <a:solidFill>
                  <a:srgbClr val="FFFF00"/>
                </a:solidFill>
                <a:latin typeface="Calibri"/>
                <a:cs typeface="Calibri"/>
              </a:rPr>
              <a:t> </a:t>
            </a:r>
            <a:r>
              <a:rPr sz="2000" spc="-10" dirty="0">
                <a:solidFill>
                  <a:srgbClr val="FFFF00"/>
                </a:solidFill>
                <a:latin typeface="Calibri"/>
                <a:cs typeface="Calibri"/>
              </a:rPr>
              <a:t>dilakukan </a:t>
            </a:r>
            <a:r>
              <a:rPr sz="2000" dirty="0">
                <a:solidFill>
                  <a:srgbClr val="FFFF00"/>
                </a:solidFill>
                <a:latin typeface="Calibri"/>
                <a:cs typeface="Calibri"/>
              </a:rPr>
              <a:t>print</a:t>
            </a:r>
            <a:r>
              <a:rPr sz="2000" spc="-70" dirty="0">
                <a:solidFill>
                  <a:srgbClr val="FFFF00"/>
                </a:solidFill>
                <a:latin typeface="Calibri"/>
                <a:cs typeface="Calibri"/>
              </a:rPr>
              <a:t> </a:t>
            </a:r>
            <a:r>
              <a:rPr sz="2000" spc="-10" dirty="0">
                <a:solidFill>
                  <a:srgbClr val="FFFF00"/>
                </a:solidFill>
                <a:latin typeface="Calibri"/>
                <a:cs typeface="Calibri"/>
              </a:rPr>
              <a:t>digital</a:t>
            </a:r>
            <a:r>
              <a:rPr sz="2000" spc="-10" dirty="0">
                <a:solidFill>
                  <a:srgbClr val="FFFFFF"/>
                </a:solidFill>
                <a:latin typeface="Calibri"/>
                <a:cs typeface="Calibri"/>
              </a:rPr>
              <a:t>.</a:t>
            </a:r>
            <a:endParaRPr sz="2000">
              <a:latin typeface="Calibri"/>
              <a:cs typeface="Calibri"/>
            </a:endParaRPr>
          </a:p>
          <a:p>
            <a:pPr marL="12700" marR="5080">
              <a:lnSpc>
                <a:spcPct val="100000"/>
              </a:lnSpc>
            </a:pPr>
            <a:r>
              <a:rPr sz="2000" spc="-30" dirty="0">
                <a:solidFill>
                  <a:srgbClr val="FFFFFF"/>
                </a:solidFill>
                <a:latin typeface="Calibri"/>
                <a:cs typeface="Calibri"/>
              </a:rPr>
              <a:t>Tapi</a:t>
            </a:r>
            <a:r>
              <a:rPr sz="2000" spc="-65" dirty="0">
                <a:solidFill>
                  <a:srgbClr val="FFFFFF"/>
                </a:solidFill>
                <a:latin typeface="Calibri"/>
                <a:cs typeface="Calibri"/>
              </a:rPr>
              <a:t> </a:t>
            </a:r>
            <a:r>
              <a:rPr sz="2000" dirty="0">
                <a:solidFill>
                  <a:srgbClr val="FFFFFF"/>
                </a:solidFill>
                <a:latin typeface="Calibri"/>
                <a:cs typeface="Calibri"/>
              </a:rPr>
              <a:t>untuk</a:t>
            </a:r>
            <a:r>
              <a:rPr sz="2000" spc="-60" dirty="0">
                <a:solidFill>
                  <a:srgbClr val="FFFFFF"/>
                </a:solidFill>
                <a:latin typeface="Calibri"/>
                <a:cs typeface="Calibri"/>
              </a:rPr>
              <a:t> </a:t>
            </a:r>
            <a:r>
              <a:rPr sz="2000" dirty="0">
                <a:solidFill>
                  <a:srgbClr val="FFFF00"/>
                </a:solidFill>
                <a:latin typeface="Calibri"/>
                <a:cs typeface="Calibri"/>
              </a:rPr>
              <a:t>proofing</a:t>
            </a:r>
            <a:r>
              <a:rPr sz="2000" spc="-75" dirty="0">
                <a:solidFill>
                  <a:srgbClr val="FFFF00"/>
                </a:solidFill>
                <a:latin typeface="Calibri"/>
                <a:cs typeface="Calibri"/>
              </a:rPr>
              <a:t> </a:t>
            </a:r>
            <a:r>
              <a:rPr sz="2000" spc="-10" dirty="0">
                <a:solidFill>
                  <a:srgbClr val="FFFF00"/>
                </a:solidFill>
                <a:latin typeface="Calibri"/>
                <a:cs typeface="Calibri"/>
              </a:rPr>
              <a:t>warna, </a:t>
            </a:r>
            <a:r>
              <a:rPr sz="2000" dirty="0">
                <a:solidFill>
                  <a:srgbClr val="FFFF00"/>
                </a:solidFill>
                <a:latin typeface="Calibri"/>
                <a:cs typeface="Calibri"/>
              </a:rPr>
              <a:t>tidak</a:t>
            </a:r>
            <a:r>
              <a:rPr sz="2000" spc="-60" dirty="0">
                <a:solidFill>
                  <a:srgbClr val="FFFF00"/>
                </a:solidFill>
                <a:latin typeface="Calibri"/>
                <a:cs typeface="Calibri"/>
              </a:rPr>
              <a:t> </a:t>
            </a:r>
            <a:r>
              <a:rPr sz="2000" dirty="0">
                <a:solidFill>
                  <a:srgbClr val="FFFF00"/>
                </a:solidFill>
                <a:latin typeface="Calibri"/>
                <a:cs typeface="Calibri"/>
              </a:rPr>
              <a:t>bisa</a:t>
            </a:r>
            <a:r>
              <a:rPr sz="2000" spc="-50" dirty="0">
                <a:solidFill>
                  <a:srgbClr val="FFFF00"/>
                </a:solidFill>
                <a:latin typeface="Calibri"/>
                <a:cs typeface="Calibri"/>
              </a:rPr>
              <a:t> </a:t>
            </a:r>
            <a:r>
              <a:rPr sz="2000" dirty="0">
                <a:solidFill>
                  <a:srgbClr val="FFFF00"/>
                </a:solidFill>
                <a:latin typeface="Calibri"/>
                <a:cs typeface="Calibri"/>
              </a:rPr>
              <a:t>dengan</a:t>
            </a:r>
            <a:r>
              <a:rPr sz="2000" spc="-70" dirty="0">
                <a:solidFill>
                  <a:srgbClr val="FFFF00"/>
                </a:solidFill>
                <a:latin typeface="Calibri"/>
                <a:cs typeface="Calibri"/>
              </a:rPr>
              <a:t> </a:t>
            </a:r>
            <a:r>
              <a:rPr sz="2000" dirty="0">
                <a:solidFill>
                  <a:srgbClr val="FFFF00"/>
                </a:solidFill>
                <a:latin typeface="Calibri"/>
                <a:cs typeface="Calibri"/>
              </a:rPr>
              <a:t>print</a:t>
            </a:r>
            <a:r>
              <a:rPr sz="2000" spc="-55" dirty="0">
                <a:solidFill>
                  <a:srgbClr val="FFFF00"/>
                </a:solidFill>
                <a:latin typeface="Calibri"/>
                <a:cs typeface="Calibri"/>
              </a:rPr>
              <a:t> </a:t>
            </a:r>
            <a:r>
              <a:rPr sz="2000" spc="-10" dirty="0">
                <a:solidFill>
                  <a:srgbClr val="FFFF00"/>
                </a:solidFill>
                <a:latin typeface="Calibri"/>
                <a:cs typeface="Calibri"/>
              </a:rPr>
              <a:t>digital </a:t>
            </a:r>
            <a:r>
              <a:rPr sz="2000" dirty="0">
                <a:solidFill>
                  <a:srgbClr val="FFFFFF"/>
                </a:solidFill>
                <a:latin typeface="Calibri"/>
                <a:cs typeface="Calibri"/>
              </a:rPr>
              <a:t>karena</a:t>
            </a:r>
            <a:r>
              <a:rPr sz="2000" spc="-85" dirty="0">
                <a:solidFill>
                  <a:srgbClr val="FFFFFF"/>
                </a:solidFill>
                <a:latin typeface="Calibri"/>
                <a:cs typeface="Calibri"/>
              </a:rPr>
              <a:t> </a:t>
            </a:r>
            <a:r>
              <a:rPr sz="2000" spc="-10" dirty="0">
                <a:solidFill>
                  <a:srgbClr val="FFFFFF"/>
                </a:solidFill>
                <a:latin typeface="Calibri"/>
                <a:cs typeface="Calibri"/>
              </a:rPr>
              <a:t>karakter</a:t>
            </a:r>
            <a:r>
              <a:rPr sz="2000" spc="-75" dirty="0">
                <a:solidFill>
                  <a:srgbClr val="FFFFFF"/>
                </a:solidFill>
                <a:latin typeface="Calibri"/>
                <a:cs typeface="Calibri"/>
              </a:rPr>
              <a:t> </a:t>
            </a:r>
            <a:r>
              <a:rPr sz="2000" dirty="0">
                <a:solidFill>
                  <a:srgbClr val="FFFFFF"/>
                </a:solidFill>
                <a:latin typeface="Calibri"/>
                <a:cs typeface="Calibri"/>
              </a:rPr>
              <a:t>warna</a:t>
            </a:r>
            <a:r>
              <a:rPr sz="2000" spc="-90" dirty="0">
                <a:solidFill>
                  <a:srgbClr val="FFFFFF"/>
                </a:solidFill>
                <a:latin typeface="Calibri"/>
                <a:cs typeface="Calibri"/>
              </a:rPr>
              <a:t> </a:t>
            </a:r>
            <a:r>
              <a:rPr sz="2000" spc="-10" dirty="0">
                <a:solidFill>
                  <a:srgbClr val="FFFFFF"/>
                </a:solidFill>
                <a:latin typeface="Calibri"/>
                <a:cs typeface="Calibri"/>
              </a:rPr>
              <a:t>printer </a:t>
            </a:r>
            <a:r>
              <a:rPr sz="2000" dirty="0">
                <a:solidFill>
                  <a:srgbClr val="FFFFFF"/>
                </a:solidFill>
                <a:latin typeface="Calibri"/>
                <a:cs typeface="Calibri"/>
              </a:rPr>
              <a:t>berbeda</a:t>
            </a:r>
            <a:r>
              <a:rPr sz="2000" spc="-70" dirty="0">
                <a:solidFill>
                  <a:srgbClr val="FFFFFF"/>
                </a:solidFill>
                <a:latin typeface="Calibri"/>
                <a:cs typeface="Calibri"/>
              </a:rPr>
              <a:t> </a:t>
            </a:r>
            <a:r>
              <a:rPr sz="2000" dirty="0">
                <a:solidFill>
                  <a:srgbClr val="FFFFFF"/>
                </a:solidFill>
                <a:latin typeface="Calibri"/>
                <a:cs typeface="Calibri"/>
              </a:rPr>
              <a:t>dengan</a:t>
            </a:r>
            <a:r>
              <a:rPr sz="2000" spc="-75" dirty="0">
                <a:solidFill>
                  <a:srgbClr val="FFFFFF"/>
                </a:solidFill>
                <a:latin typeface="Calibri"/>
                <a:cs typeface="Calibri"/>
              </a:rPr>
              <a:t> </a:t>
            </a:r>
            <a:r>
              <a:rPr sz="2000" dirty="0">
                <a:solidFill>
                  <a:srgbClr val="FFFFFF"/>
                </a:solidFill>
                <a:latin typeface="Calibri"/>
                <a:cs typeface="Calibri"/>
              </a:rPr>
              <a:t>warna</a:t>
            </a:r>
            <a:r>
              <a:rPr sz="2000" spc="-75" dirty="0">
                <a:solidFill>
                  <a:srgbClr val="FFFFFF"/>
                </a:solidFill>
                <a:latin typeface="Calibri"/>
                <a:cs typeface="Calibri"/>
              </a:rPr>
              <a:t> </a:t>
            </a:r>
            <a:r>
              <a:rPr sz="2000" spc="-10" dirty="0">
                <a:solidFill>
                  <a:srgbClr val="FFFFFF"/>
                </a:solidFill>
                <a:latin typeface="Calibri"/>
                <a:cs typeface="Calibri"/>
              </a:rPr>
              <a:t>cetak.</a:t>
            </a:r>
            <a:endParaRPr sz="2000">
              <a:latin typeface="Calibri"/>
              <a:cs typeface="Calibri"/>
            </a:endParaRPr>
          </a:p>
        </p:txBody>
      </p:sp>
      <p:pic>
        <p:nvPicPr>
          <p:cNvPr id="4" name="object 4"/>
          <p:cNvPicPr/>
          <p:nvPr/>
        </p:nvPicPr>
        <p:blipFill>
          <a:blip r:embed="rId2" cstate="print"/>
          <a:stretch>
            <a:fillRect/>
          </a:stretch>
        </p:blipFill>
        <p:spPr>
          <a:xfrm>
            <a:off x="5253228" y="2206751"/>
            <a:ext cx="3823157" cy="381609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7200" y="45720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67811" y="990600"/>
            <a:ext cx="3900170" cy="462280"/>
          </a:xfrm>
          <a:prstGeom prst="rect">
            <a:avLst/>
          </a:prstGeom>
          <a:solidFill>
            <a:srgbClr val="C00000"/>
          </a:solidFill>
        </p:spPr>
        <p:txBody>
          <a:bodyPr vert="horz" wrap="square" lIns="0" tIns="29209" rIns="0" bIns="0" rtlCol="0">
            <a:spAutoFit/>
          </a:bodyPr>
          <a:lstStyle/>
          <a:p>
            <a:pPr marL="109220">
              <a:lnSpc>
                <a:spcPct val="100000"/>
              </a:lnSpc>
              <a:spcBef>
                <a:spcPts val="229"/>
              </a:spcBef>
            </a:pPr>
            <a:r>
              <a:rPr sz="2400" dirty="0">
                <a:latin typeface="Tahoma"/>
                <a:cs typeface="Tahoma"/>
              </a:rPr>
              <a:t>Proses</a:t>
            </a:r>
            <a:r>
              <a:rPr sz="2400" spc="-80" dirty="0">
                <a:latin typeface="Tahoma"/>
                <a:cs typeface="Tahoma"/>
              </a:rPr>
              <a:t> </a:t>
            </a:r>
            <a:r>
              <a:rPr sz="2400" dirty="0">
                <a:latin typeface="Tahoma"/>
                <a:cs typeface="Tahoma"/>
              </a:rPr>
              <a:t>Produksi</a:t>
            </a:r>
            <a:r>
              <a:rPr sz="2400" spc="-70" dirty="0">
                <a:latin typeface="Tahoma"/>
                <a:cs typeface="Tahoma"/>
              </a:rPr>
              <a:t> </a:t>
            </a:r>
            <a:r>
              <a:rPr sz="2400" spc="-10" dirty="0">
                <a:latin typeface="Tahoma"/>
                <a:cs typeface="Tahoma"/>
              </a:rPr>
              <a:t>Percetakan</a:t>
            </a:r>
            <a:endParaRPr sz="2400">
              <a:latin typeface="Tahoma"/>
              <a:cs typeface="Tahoma"/>
            </a:endParaRPr>
          </a:p>
        </p:txBody>
      </p:sp>
      <p:sp>
        <p:nvSpPr>
          <p:cNvPr id="3" name="object 3"/>
          <p:cNvSpPr txBox="1"/>
          <p:nvPr/>
        </p:nvSpPr>
        <p:spPr>
          <a:xfrm>
            <a:off x="4465320" y="2358389"/>
            <a:ext cx="1104900" cy="461009"/>
          </a:xfrm>
          <a:prstGeom prst="rect">
            <a:avLst/>
          </a:prstGeom>
          <a:solidFill>
            <a:srgbClr val="FFFF00"/>
          </a:solidFill>
        </p:spPr>
        <p:txBody>
          <a:bodyPr vert="horz" wrap="square" lIns="0" tIns="28575" rIns="0" bIns="0" rtlCol="0">
            <a:spAutoFit/>
          </a:bodyPr>
          <a:lstStyle/>
          <a:p>
            <a:pPr marL="95885">
              <a:lnSpc>
                <a:spcPct val="100000"/>
              </a:lnSpc>
              <a:spcBef>
                <a:spcPts val="225"/>
              </a:spcBef>
            </a:pPr>
            <a:r>
              <a:rPr sz="2400" spc="-10" dirty="0">
                <a:solidFill>
                  <a:srgbClr val="C00000"/>
                </a:solidFill>
                <a:latin typeface="Tahoma"/>
                <a:cs typeface="Tahoma"/>
              </a:rPr>
              <a:t>Design</a:t>
            </a:r>
            <a:endParaRPr sz="2400">
              <a:latin typeface="Tahoma"/>
              <a:cs typeface="Tahoma"/>
            </a:endParaRPr>
          </a:p>
        </p:txBody>
      </p:sp>
      <p:sp>
        <p:nvSpPr>
          <p:cNvPr id="4" name="object 4"/>
          <p:cNvSpPr/>
          <p:nvPr/>
        </p:nvSpPr>
        <p:spPr>
          <a:xfrm>
            <a:off x="3443478" y="3420617"/>
            <a:ext cx="3148965" cy="2599690"/>
          </a:xfrm>
          <a:custGeom>
            <a:avLst/>
            <a:gdLst/>
            <a:ahLst/>
            <a:cxnLst/>
            <a:rect l="l" t="t" r="r" b="b"/>
            <a:pathLst>
              <a:path w="3148965" h="2599690">
                <a:moveTo>
                  <a:pt x="2992374" y="0"/>
                </a:moveTo>
                <a:lnTo>
                  <a:pt x="156210" y="0"/>
                </a:lnTo>
                <a:lnTo>
                  <a:pt x="156210" y="461772"/>
                </a:lnTo>
                <a:lnTo>
                  <a:pt x="2992374" y="461772"/>
                </a:lnTo>
                <a:lnTo>
                  <a:pt x="2992374" y="0"/>
                </a:lnTo>
                <a:close/>
              </a:path>
              <a:path w="3148965" h="2599690">
                <a:moveTo>
                  <a:pt x="3073895" y="2138172"/>
                </a:moveTo>
                <a:lnTo>
                  <a:pt x="74676" y="2138172"/>
                </a:lnTo>
                <a:lnTo>
                  <a:pt x="74676" y="2599182"/>
                </a:lnTo>
                <a:lnTo>
                  <a:pt x="3073895" y="2599182"/>
                </a:lnTo>
                <a:lnTo>
                  <a:pt x="3073895" y="2138172"/>
                </a:lnTo>
                <a:close/>
              </a:path>
              <a:path w="3148965" h="2599690">
                <a:moveTo>
                  <a:pt x="3148571" y="1066800"/>
                </a:moveTo>
                <a:lnTo>
                  <a:pt x="0" y="1066800"/>
                </a:lnTo>
                <a:lnTo>
                  <a:pt x="0" y="1528572"/>
                </a:lnTo>
                <a:lnTo>
                  <a:pt x="3148571" y="1528572"/>
                </a:lnTo>
                <a:lnTo>
                  <a:pt x="3148571" y="1066800"/>
                </a:lnTo>
                <a:close/>
              </a:path>
            </a:pathLst>
          </a:custGeom>
          <a:solidFill>
            <a:srgbClr val="FFFF00"/>
          </a:solidFill>
        </p:spPr>
        <p:txBody>
          <a:bodyPr wrap="square" lIns="0" tIns="0" rIns="0" bIns="0" rtlCol="0"/>
          <a:lstStyle/>
          <a:p>
            <a:endParaRPr/>
          </a:p>
        </p:txBody>
      </p:sp>
      <p:sp>
        <p:nvSpPr>
          <p:cNvPr id="5" name="object 5"/>
          <p:cNvSpPr txBox="1"/>
          <p:nvPr/>
        </p:nvSpPr>
        <p:spPr>
          <a:xfrm>
            <a:off x="3538220" y="3436873"/>
            <a:ext cx="2960370" cy="2529840"/>
          </a:xfrm>
          <a:prstGeom prst="rect">
            <a:avLst/>
          </a:prstGeom>
        </p:spPr>
        <p:txBody>
          <a:bodyPr vert="horz" wrap="square" lIns="0" tIns="12700" rIns="0" bIns="0" rtlCol="0">
            <a:spAutoFit/>
          </a:bodyPr>
          <a:lstStyle/>
          <a:p>
            <a:pPr marL="166370">
              <a:lnSpc>
                <a:spcPct val="100000"/>
              </a:lnSpc>
              <a:spcBef>
                <a:spcPts val="100"/>
              </a:spcBef>
            </a:pPr>
            <a:r>
              <a:rPr sz="2400" dirty="0">
                <a:solidFill>
                  <a:srgbClr val="C00000"/>
                </a:solidFill>
                <a:latin typeface="Tahoma"/>
                <a:cs typeface="Tahoma"/>
              </a:rPr>
              <a:t>Pracetak</a:t>
            </a:r>
            <a:r>
              <a:rPr sz="2400" spc="-114" dirty="0">
                <a:solidFill>
                  <a:srgbClr val="C00000"/>
                </a:solidFill>
                <a:latin typeface="Tahoma"/>
                <a:cs typeface="Tahoma"/>
              </a:rPr>
              <a:t> </a:t>
            </a:r>
            <a:r>
              <a:rPr sz="2400" spc="-10" dirty="0">
                <a:solidFill>
                  <a:srgbClr val="C00000"/>
                </a:solidFill>
                <a:latin typeface="Tahoma"/>
                <a:cs typeface="Tahoma"/>
              </a:rPr>
              <a:t>(Prepress)</a:t>
            </a:r>
            <a:endParaRPr sz="2400">
              <a:latin typeface="Tahoma"/>
              <a:cs typeface="Tahoma"/>
            </a:endParaRPr>
          </a:p>
          <a:p>
            <a:pPr marL="85725" marR="5080" indent="-73660">
              <a:lnSpc>
                <a:spcPts val="8440"/>
              </a:lnSpc>
              <a:spcBef>
                <a:spcPts val="965"/>
              </a:spcBef>
            </a:pPr>
            <a:r>
              <a:rPr sz="2400" dirty="0">
                <a:solidFill>
                  <a:srgbClr val="C00000"/>
                </a:solidFill>
                <a:latin typeface="Tahoma"/>
                <a:cs typeface="Tahoma"/>
              </a:rPr>
              <a:t>Cetak</a:t>
            </a:r>
            <a:r>
              <a:rPr sz="2400" spc="55" dirty="0">
                <a:solidFill>
                  <a:srgbClr val="C00000"/>
                </a:solidFill>
                <a:latin typeface="Tahoma"/>
                <a:cs typeface="Tahoma"/>
              </a:rPr>
              <a:t> </a:t>
            </a:r>
            <a:r>
              <a:rPr sz="2400" spc="-20" dirty="0">
                <a:solidFill>
                  <a:srgbClr val="C00000"/>
                </a:solidFill>
                <a:latin typeface="Tahoma"/>
                <a:cs typeface="Tahoma"/>
              </a:rPr>
              <a:t>(Press-</a:t>
            </a:r>
            <a:r>
              <a:rPr sz="2400" spc="-10" dirty="0">
                <a:solidFill>
                  <a:srgbClr val="C00000"/>
                </a:solidFill>
                <a:latin typeface="Tahoma"/>
                <a:cs typeface="Tahoma"/>
              </a:rPr>
              <a:t>Printing) </a:t>
            </a:r>
            <a:r>
              <a:rPr sz="2400" dirty="0">
                <a:solidFill>
                  <a:srgbClr val="C00000"/>
                </a:solidFill>
                <a:latin typeface="Tahoma"/>
                <a:cs typeface="Tahoma"/>
              </a:rPr>
              <a:t>Finishing</a:t>
            </a:r>
            <a:r>
              <a:rPr sz="2400" spc="-95" dirty="0">
                <a:solidFill>
                  <a:srgbClr val="C00000"/>
                </a:solidFill>
                <a:latin typeface="Tahoma"/>
                <a:cs typeface="Tahoma"/>
              </a:rPr>
              <a:t> </a:t>
            </a:r>
            <a:r>
              <a:rPr sz="2400" spc="-10" dirty="0">
                <a:solidFill>
                  <a:srgbClr val="C00000"/>
                </a:solidFill>
                <a:latin typeface="Tahoma"/>
                <a:cs typeface="Tahoma"/>
              </a:rPr>
              <a:t>(Postpress)</a:t>
            </a:r>
            <a:endParaRPr sz="2400">
              <a:latin typeface="Tahoma"/>
              <a:cs typeface="Tahoma"/>
            </a:endParaRPr>
          </a:p>
        </p:txBody>
      </p:sp>
      <p:sp>
        <p:nvSpPr>
          <p:cNvPr id="6" name="object 6"/>
          <p:cNvSpPr/>
          <p:nvPr/>
        </p:nvSpPr>
        <p:spPr>
          <a:xfrm>
            <a:off x="4775454" y="2815589"/>
            <a:ext cx="485140" cy="2819400"/>
          </a:xfrm>
          <a:custGeom>
            <a:avLst/>
            <a:gdLst/>
            <a:ahLst/>
            <a:cxnLst/>
            <a:rect l="l" t="t" r="r" b="b"/>
            <a:pathLst>
              <a:path w="485139" h="2819400">
                <a:moveTo>
                  <a:pt x="484632" y="2577084"/>
                </a:moveTo>
                <a:lnTo>
                  <a:pt x="363474" y="2577084"/>
                </a:lnTo>
                <a:lnTo>
                  <a:pt x="363474" y="2133600"/>
                </a:lnTo>
                <a:lnTo>
                  <a:pt x="121158" y="2133600"/>
                </a:lnTo>
                <a:lnTo>
                  <a:pt x="121158" y="2577084"/>
                </a:lnTo>
                <a:lnTo>
                  <a:pt x="0" y="2577084"/>
                </a:lnTo>
                <a:lnTo>
                  <a:pt x="242316" y="2819400"/>
                </a:lnTo>
                <a:lnTo>
                  <a:pt x="484632" y="2577084"/>
                </a:lnTo>
                <a:close/>
              </a:path>
              <a:path w="485139" h="2819400">
                <a:moveTo>
                  <a:pt x="484632" y="1510284"/>
                </a:moveTo>
                <a:lnTo>
                  <a:pt x="363474" y="1510284"/>
                </a:lnTo>
                <a:lnTo>
                  <a:pt x="363474" y="1066800"/>
                </a:lnTo>
                <a:lnTo>
                  <a:pt x="121158" y="1066800"/>
                </a:lnTo>
                <a:lnTo>
                  <a:pt x="121158" y="1510284"/>
                </a:lnTo>
                <a:lnTo>
                  <a:pt x="0" y="1510284"/>
                </a:lnTo>
                <a:lnTo>
                  <a:pt x="242316" y="1752600"/>
                </a:lnTo>
                <a:lnTo>
                  <a:pt x="484632" y="1510284"/>
                </a:lnTo>
                <a:close/>
              </a:path>
              <a:path w="485139" h="2819400">
                <a:moveTo>
                  <a:pt x="484632" y="443484"/>
                </a:moveTo>
                <a:lnTo>
                  <a:pt x="363474" y="443484"/>
                </a:lnTo>
                <a:lnTo>
                  <a:pt x="363474" y="0"/>
                </a:lnTo>
                <a:lnTo>
                  <a:pt x="121158" y="0"/>
                </a:lnTo>
                <a:lnTo>
                  <a:pt x="121158" y="443484"/>
                </a:lnTo>
                <a:lnTo>
                  <a:pt x="0" y="443484"/>
                </a:lnTo>
                <a:lnTo>
                  <a:pt x="242316" y="685800"/>
                </a:lnTo>
                <a:lnTo>
                  <a:pt x="484632" y="443484"/>
                </a:lnTo>
                <a:close/>
              </a:path>
            </a:pathLst>
          </a:custGeom>
          <a:solidFill>
            <a:srgbClr val="FF0000"/>
          </a:solid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38811" y="2440939"/>
            <a:ext cx="7978775" cy="2159635"/>
          </a:xfrm>
          <a:prstGeom prst="rect">
            <a:avLst/>
          </a:prstGeom>
        </p:spPr>
        <p:txBody>
          <a:bodyPr vert="horz" wrap="square" lIns="0" tIns="12700" rIns="0" bIns="0" rtlCol="0">
            <a:spAutoFit/>
          </a:bodyPr>
          <a:lstStyle/>
          <a:p>
            <a:pPr marL="12065" marR="5080" indent="1905" algn="ctr">
              <a:lnSpc>
                <a:spcPct val="100000"/>
              </a:lnSpc>
              <a:spcBef>
                <a:spcPts val="100"/>
              </a:spcBef>
            </a:pPr>
            <a:r>
              <a:rPr dirty="0"/>
              <a:t>Prepress</a:t>
            </a:r>
            <a:r>
              <a:rPr spc="-90" dirty="0"/>
              <a:t> </a:t>
            </a:r>
            <a:r>
              <a:rPr dirty="0">
                <a:solidFill>
                  <a:srgbClr val="FFFFFF"/>
                </a:solidFill>
              </a:rPr>
              <a:t>atau</a:t>
            </a:r>
            <a:r>
              <a:rPr spc="-95" dirty="0">
                <a:solidFill>
                  <a:srgbClr val="FFFFFF"/>
                </a:solidFill>
              </a:rPr>
              <a:t> </a:t>
            </a:r>
            <a:r>
              <a:rPr dirty="0"/>
              <a:t>Pracetak</a:t>
            </a:r>
            <a:r>
              <a:rPr spc="-90" dirty="0"/>
              <a:t> </a:t>
            </a:r>
            <a:r>
              <a:rPr dirty="0">
                <a:solidFill>
                  <a:srgbClr val="FFFFFF"/>
                </a:solidFill>
              </a:rPr>
              <a:t>adalah</a:t>
            </a:r>
            <a:r>
              <a:rPr spc="-100" dirty="0">
                <a:solidFill>
                  <a:srgbClr val="FFFFFF"/>
                </a:solidFill>
              </a:rPr>
              <a:t> </a:t>
            </a:r>
            <a:r>
              <a:rPr dirty="0">
                <a:solidFill>
                  <a:srgbClr val="FFFFFF"/>
                </a:solidFill>
              </a:rPr>
              <a:t>semua</a:t>
            </a:r>
            <a:r>
              <a:rPr spc="-85" dirty="0">
                <a:solidFill>
                  <a:srgbClr val="FFFFFF"/>
                </a:solidFill>
              </a:rPr>
              <a:t> </a:t>
            </a:r>
            <a:r>
              <a:rPr dirty="0">
                <a:solidFill>
                  <a:srgbClr val="FFFFFF"/>
                </a:solidFill>
              </a:rPr>
              <a:t>proses</a:t>
            </a:r>
            <a:r>
              <a:rPr spc="-80" dirty="0">
                <a:solidFill>
                  <a:srgbClr val="FFFFFF"/>
                </a:solidFill>
              </a:rPr>
              <a:t> </a:t>
            </a:r>
            <a:r>
              <a:rPr spc="-20" dirty="0">
                <a:solidFill>
                  <a:srgbClr val="FFFFFF"/>
                </a:solidFill>
              </a:rPr>
              <a:t>baik </a:t>
            </a:r>
            <a:r>
              <a:rPr dirty="0">
                <a:solidFill>
                  <a:srgbClr val="FFFFFF"/>
                </a:solidFill>
              </a:rPr>
              <a:t>manual</a:t>
            </a:r>
            <a:r>
              <a:rPr spc="-70" dirty="0">
                <a:solidFill>
                  <a:srgbClr val="FFFFFF"/>
                </a:solidFill>
              </a:rPr>
              <a:t> </a:t>
            </a:r>
            <a:r>
              <a:rPr dirty="0">
                <a:solidFill>
                  <a:srgbClr val="FFFFFF"/>
                </a:solidFill>
              </a:rPr>
              <a:t>maupun</a:t>
            </a:r>
            <a:r>
              <a:rPr spc="-60" dirty="0">
                <a:solidFill>
                  <a:srgbClr val="FFFFFF"/>
                </a:solidFill>
              </a:rPr>
              <a:t> </a:t>
            </a:r>
            <a:r>
              <a:rPr dirty="0">
                <a:solidFill>
                  <a:srgbClr val="FFFFFF"/>
                </a:solidFill>
              </a:rPr>
              <a:t>digital</a:t>
            </a:r>
            <a:r>
              <a:rPr spc="-65" dirty="0">
                <a:solidFill>
                  <a:srgbClr val="FFFFFF"/>
                </a:solidFill>
              </a:rPr>
              <a:t> </a:t>
            </a:r>
            <a:r>
              <a:rPr dirty="0">
                <a:solidFill>
                  <a:srgbClr val="FFFFFF"/>
                </a:solidFill>
              </a:rPr>
              <a:t>untuk</a:t>
            </a:r>
            <a:r>
              <a:rPr spc="-45" dirty="0">
                <a:solidFill>
                  <a:srgbClr val="FFFFFF"/>
                </a:solidFill>
              </a:rPr>
              <a:t> </a:t>
            </a:r>
            <a:r>
              <a:rPr spc="-10" dirty="0">
                <a:solidFill>
                  <a:srgbClr val="FFFFFF"/>
                </a:solidFill>
              </a:rPr>
              <a:t>menyiapkan</a:t>
            </a:r>
            <a:r>
              <a:rPr spc="-75" dirty="0">
                <a:solidFill>
                  <a:srgbClr val="FFFFFF"/>
                </a:solidFill>
              </a:rPr>
              <a:t> </a:t>
            </a:r>
            <a:r>
              <a:rPr dirty="0">
                <a:solidFill>
                  <a:srgbClr val="FFFFFF"/>
                </a:solidFill>
              </a:rPr>
              <a:t>desain</a:t>
            </a:r>
            <a:r>
              <a:rPr spc="-70" dirty="0">
                <a:solidFill>
                  <a:srgbClr val="FFFFFF"/>
                </a:solidFill>
              </a:rPr>
              <a:t> </a:t>
            </a:r>
            <a:r>
              <a:rPr spc="-10" dirty="0">
                <a:solidFill>
                  <a:srgbClr val="FFFFFF"/>
                </a:solidFill>
              </a:rPr>
              <a:t>cetak </a:t>
            </a:r>
            <a:r>
              <a:rPr dirty="0">
                <a:solidFill>
                  <a:srgbClr val="FFFFFF"/>
                </a:solidFill>
              </a:rPr>
              <a:t>(artwork,</a:t>
            </a:r>
            <a:r>
              <a:rPr spc="-75" dirty="0">
                <a:solidFill>
                  <a:srgbClr val="FFFFFF"/>
                </a:solidFill>
              </a:rPr>
              <a:t> </a:t>
            </a:r>
            <a:r>
              <a:rPr dirty="0">
                <a:solidFill>
                  <a:srgbClr val="FFFFFF"/>
                </a:solidFill>
              </a:rPr>
              <a:t>graphic</a:t>
            </a:r>
            <a:r>
              <a:rPr spc="-60" dirty="0">
                <a:solidFill>
                  <a:srgbClr val="FFFFFF"/>
                </a:solidFill>
              </a:rPr>
              <a:t> </a:t>
            </a:r>
            <a:r>
              <a:rPr dirty="0">
                <a:solidFill>
                  <a:srgbClr val="FFFFFF"/>
                </a:solidFill>
              </a:rPr>
              <a:t>design)</a:t>
            </a:r>
            <a:r>
              <a:rPr spc="-65" dirty="0">
                <a:solidFill>
                  <a:srgbClr val="FFFFFF"/>
                </a:solidFill>
              </a:rPr>
              <a:t> </a:t>
            </a:r>
            <a:r>
              <a:rPr dirty="0">
                <a:solidFill>
                  <a:srgbClr val="FFFFFF"/>
                </a:solidFill>
              </a:rPr>
              <a:t>dengan</a:t>
            </a:r>
            <a:r>
              <a:rPr spc="-60" dirty="0">
                <a:solidFill>
                  <a:srgbClr val="FFFFFF"/>
                </a:solidFill>
              </a:rPr>
              <a:t> </a:t>
            </a:r>
            <a:r>
              <a:rPr dirty="0">
                <a:solidFill>
                  <a:srgbClr val="FFFFFF"/>
                </a:solidFill>
              </a:rPr>
              <a:t>menggunakan</a:t>
            </a:r>
            <a:r>
              <a:rPr spc="-70" dirty="0">
                <a:solidFill>
                  <a:srgbClr val="FFFFFF"/>
                </a:solidFill>
              </a:rPr>
              <a:t> </a:t>
            </a:r>
            <a:r>
              <a:rPr spc="-20" dirty="0">
                <a:solidFill>
                  <a:srgbClr val="FFFFFF"/>
                </a:solidFill>
              </a:rPr>
              <a:t>alat </a:t>
            </a:r>
            <a:r>
              <a:rPr dirty="0">
                <a:solidFill>
                  <a:srgbClr val="FFFFFF"/>
                </a:solidFill>
              </a:rPr>
              <a:t>atau</a:t>
            </a:r>
            <a:r>
              <a:rPr spc="-80" dirty="0">
                <a:solidFill>
                  <a:srgbClr val="FFFFFF"/>
                </a:solidFill>
              </a:rPr>
              <a:t> </a:t>
            </a:r>
            <a:r>
              <a:rPr dirty="0">
                <a:solidFill>
                  <a:srgbClr val="FFFFFF"/>
                </a:solidFill>
              </a:rPr>
              <a:t>perangkat</a:t>
            </a:r>
            <a:r>
              <a:rPr spc="-80" dirty="0">
                <a:solidFill>
                  <a:srgbClr val="FFFFFF"/>
                </a:solidFill>
              </a:rPr>
              <a:t> </a:t>
            </a:r>
            <a:r>
              <a:rPr spc="-45" dirty="0">
                <a:solidFill>
                  <a:srgbClr val="FFFFFF"/>
                </a:solidFill>
              </a:rPr>
              <a:t>komputer,</a:t>
            </a:r>
            <a:r>
              <a:rPr spc="-70" dirty="0">
                <a:solidFill>
                  <a:srgbClr val="FFFFFF"/>
                </a:solidFill>
              </a:rPr>
              <a:t> </a:t>
            </a:r>
            <a:r>
              <a:rPr dirty="0">
                <a:solidFill>
                  <a:srgbClr val="FFFFFF"/>
                </a:solidFill>
              </a:rPr>
              <a:t>dimulai</a:t>
            </a:r>
            <a:r>
              <a:rPr spc="-80" dirty="0">
                <a:solidFill>
                  <a:srgbClr val="FFFFFF"/>
                </a:solidFill>
              </a:rPr>
              <a:t> </a:t>
            </a:r>
            <a:r>
              <a:rPr dirty="0">
                <a:solidFill>
                  <a:srgbClr val="FFFFFF"/>
                </a:solidFill>
              </a:rPr>
              <a:t>dari</a:t>
            </a:r>
            <a:r>
              <a:rPr spc="-75" dirty="0">
                <a:solidFill>
                  <a:srgbClr val="FFFFFF"/>
                </a:solidFill>
              </a:rPr>
              <a:t> </a:t>
            </a:r>
            <a:r>
              <a:rPr dirty="0">
                <a:solidFill>
                  <a:srgbClr val="FFFFFF"/>
                </a:solidFill>
              </a:rPr>
              <a:t>input</a:t>
            </a:r>
            <a:r>
              <a:rPr spc="-60" dirty="0">
                <a:solidFill>
                  <a:srgbClr val="FFFFFF"/>
                </a:solidFill>
              </a:rPr>
              <a:t> </a:t>
            </a:r>
            <a:r>
              <a:rPr spc="-20" dirty="0">
                <a:solidFill>
                  <a:srgbClr val="FFFFFF"/>
                </a:solidFill>
              </a:rPr>
              <a:t>data </a:t>
            </a:r>
            <a:r>
              <a:rPr dirty="0">
                <a:solidFill>
                  <a:srgbClr val="FFFFFF"/>
                </a:solidFill>
              </a:rPr>
              <a:t>sampai</a:t>
            </a:r>
            <a:r>
              <a:rPr spc="-50" dirty="0">
                <a:solidFill>
                  <a:srgbClr val="FFFFFF"/>
                </a:solidFill>
              </a:rPr>
              <a:t> </a:t>
            </a:r>
            <a:r>
              <a:rPr dirty="0"/>
              <a:t>desain</a:t>
            </a:r>
            <a:r>
              <a:rPr spc="-45" dirty="0"/>
              <a:t> </a:t>
            </a:r>
            <a:r>
              <a:rPr dirty="0"/>
              <a:t>siap</a:t>
            </a:r>
            <a:r>
              <a:rPr spc="-45" dirty="0"/>
              <a:t> </a:t>
            </a:r>
            <a:r>
              <a:rPr dirty="0"/>
              <a:t>cetak</a:t>
            </a:r>
            <a:r>
              <a:rPr spc="-30" dirty="0"/>
              <a:t> </a:t>
            </a:r>
            <a:r>
              <a:rPr dirty="0">
                <a:solidFill>
                  <a:srgbClr val="FFFFFF"/>
                </a:solidFill>
              </a:rPr>
              <a:t>atau</a:t>
            </a:r>
            <a:r>
              <a:rPr spc="-55" dirty="0">
                <a:solidFill>
                  <a:srgbClr val="FFFFFF"/>
                </a:solidFill>
              </a:rPr>
              <a:t> </a:t>
            </a:r>
            <a:r>
              <a:rPr dirty="0"/>
              <a:t>Final</a:t>
            </a:r>
            <a:r>
              <a:rPr spc="-45" dirty="0"/>
              <a:t> </a:t>
            </a:r>
            <a:r>
              <a:rPr dirty="0"/>
              <a:t>Artwork</a:t>
            </a:r>
            <a:r>
              <a:rPr spc="-45" dirty="0"/>
              <a:t> </a:t>
            </a:r>
            <a:r>
              <a:rPr spc="-20" dirty="0"/>
              <a:t>(FA)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20572" y="1297939"/>
            <a:ext cx="8020050" cy="4719955"/>
          </a:xfrm>
          <a:prstGeom prst="rect">
            <a:avLst/>
          </a:prstGeom>
        </p:spPr>
        <p:txBody>
          <a:bodyPr vert="horz" wrap="square" lIns="0" tIns="12700" rIns="0" bIns="0" rtlCol="0">
            <a:spAutoFit/>
          </a:bodyPr>
          <a:lstStyle/>
          <a:p>
            <a:pPr marL="12700" marR="5080" algn="ctr">
              <a:lnSpc>
                <a:spcPct val="100000"/>
              </a:lnSpc>
              <a:spcBef>
                <a:spcPts val="100"/>
              </a:spcBef>
            </a:pPr>
            <a:r>
              <a:rPr sz="2800" dirty="0">
                <a:solidFill>
                  <a:srgbClr val="FFFFFF"/>
                </a:solidFill>
                <a:latin typeface="Calibri"/>
                <a:cs typeface="Calibri"/>
              </a:rPr>
              <a:t>Pada</a:t>
            </a:r>
            <a:r>
              <a:rPr sz="2800" spc="-55" dirty="0">
                <a:solidFill>
                  <a:srgbClr val="FFFFFF"/>
                </a:solidFill>
                <a:latin typeface="Calibri"/>
                <a:cs typeface="Calibri"/>
              </a:rPr>
              <a:t> </a:t>
            </a:r>
            <a:r>
              <a:rPr sz="2800" spc="-20" dirty="0">
                <a:solidFill>
                  <a:srgbClr val="FFFFFF"/>
                </a:solidFill>
                <a:latin typeface="Calibri"/>
                <a:cs typeface="Calibri"/>
              </a:rPr>
              <a:t>perkembangannya,</a:t>
            </a:r>
            <a:r>
              <a:rPr sz="2800" spc="-60" dirty="0">
                <a:solidFill>
                  <a:srgbClr val="FFFFFF"/>
                </a:solidFill>
                <a:latin typeface="Calibri"/>
                <a:cs typeface="Calibri"/>
              </a:rPr>
              <a:t> </a:t>
            </a:r>
            <a:r>
              <a:rPr sz="2800" dirty="0">
                <a:solidFill>
                  <a:srgbClr val="FFFFFF"/>
                </a:solidFill>
                <a:latin typeface="Calibri"/>
                <a:cs typeface="Calibri"/>
              </a:rPr>
              <a:t>semua</a:t>
            </a:r>
            <a:r>
              <a:rPr sz="2800" spc="-55" dirty="0">
                <a:solidFill>
                  <a:srgbClr val="FFFFFF"/>
                </a:solidFill>
                <a:latin typeface="Calibri"/>
                <a:cs typeface="Calibri"/>
              </a:rPr>
              <a:t> </a:t>
            </a:r>
            <a:r>
              <a:rPr sz="2800" dirty="0">
                <a:solidFill>
                  <a:srgbClr val="FFFFFF"/>
                </a:solidFill>
                <a:latin typeface="Calibri"/>
                <a:cs typeface="Calibri"/>
              </a:rPr>
              <a:t>hal</a:t>
            </a:r>
            <a:r>
              <a:rPr sz="2800" spc="-65" dirty="0">
                <a:solidFill>
                  <a:srgbClr val="FFFFFF"/>
                </a:solidFill>
                <a:latin typeface="Calibri"/>
                <a:cs typeface="Calibri"/>
              </a:rPr>
              <a:t> </a:t>
            </a:r>
            <a:r>
              <a:rPr sz="2800" dirty="0">
                <a:solidFill>
                  <a:srgbClr val="FFFFFF"/>
                </a:solidFill>
                <a:latin typeface="Calibri"/>
                <a:cs typeface="Calibri"/>
              </a:rPr>
              <a:t>yang</a:t>
            </a:r>
            <a:r>
              <a:rPr sz="2800" spc="-55" dirty="0">
                <a:solidFill>
                  <a:srgbClr val="FFFFFF"/>
                </a:solidFill>
                <a:latin typeface="Calibri"/>
                <a:cs typeface="Calibri"/>
              </a:rPr>
              <a:t> </a:t>
            </a:r>
            <a:r>
              <a:rPr sz="2800" dirty="0">
                <a:solidFill>
                  <a:srgbClr val="FFFFFF"/>
                </a:solidFill>
                <a:latin typeface="Calibri"/>
                <a:cs typeface="Calibri"/>
              </a:rPr>
              <a:t>dilakukan</a:t>
            </a:r>
            <a:r>
              <a:rPr sz="2800" spc="-50" dirty="0">
                <a:solidFill>
                  <a:srgbClr val="FFFFFF"/>
                </a:solidFill>
                <a:latin typeface="Calibri"/>
                <a:cs typeface="Calibri"/>
              </a:rPr>
              <a:t> </a:t>
            </a:r>
            <a:r>
              <a:rPr sz="2800" spc="-20" dirty="0">
                <a:solidFill>
                  <a:srgbClr val="FFFFFF"/>
                </a:solidFill>
                <a:latin typeface="Calibri"/>
                <a:cs typeface="Calibri"/>
              </a:rPr>
              <a:t>saat </a:t>
            </a:r>
            <a:r>
              <a:rPr sz="2800" dirty="0">
                <a:solidFill>
                  <a:srgbClr val="FFFFFF"/>
                </a:solidFill>
                <a:latin typeface="Calibri"/>
                <a:cs typeface="Calibri"/>
              </a:rPr>
              <a:t>membuat</a:t>
            </a:r>
            <a:r>
              <a:rPr sz="2800" spc="-85" dirty="0">
                <a:solidFill>
                  <a:srgbClr val="FFFFFF"/>
                </a:solidFill>
                <a:latin typeface="Calibri"/>
                <a:cs typeface="Calibri"/>
              </a:rPr>
              <a:t> </a:t>
            </a:r>
            <a:r>
              <a:rPr sz="2800" dirty="0">
                <a:solidFill>
                  <a:srgbClr val="FFFFFF"/>
                </a:solidFill>
                <a:latin typeface="Calibri"/>
                <a:cs typeface="Calibri"/>
              </a:rPr>
              <a:t>layout</a:t>
            </a:r>
            <a:r>
              <a:rPr sz="2800" spc="-75" dirty="0">
                <a:solidFill>
                  <a:srgbClr val="FFFFFF"/>
                </a:solidFill>
                <a:latin typeface="Calibri"/>
                <a:cs typeface="Calibri"/>
              </a:rPr>
              <a:t> </a:t>
            </a:r>
            <a:r>
              <a:rPr sz="2800" dirty="0">
                <a:solidFill>
                  <a:srgbClr val="FFFFFF"/>
                </a:solidFill>
                <a:latin typeface="Calibri"/>
                <a:cs typeface="Calibri"/>
              </a:rPr>
              <a:t>artwork</a:t>
            </a:r>
            <a:r>
              <a:rPr sz="2800" spc="-75" dirty="0">
                <a:solidFill>
                  <a:srgbClr val="FFFFFF"/>
                </a:solidFill>
                <a:latin typeface="Calibri"/>
                <a:cs typeface="Calibri"/>
              </a:rPr>
              <a:t> </a:t>
            </a:r>
            <a:r>
              <a:rPr sz="2800" dirty="0">
                <a:solidFill>
                  <a:srgbClr val="FFFFFF"/>
                </a:solidFill>
                <a:latin typeface="Calibri"/>
                <a:cs typeface="Calibri"/>
              </a:rPr>
              <a:t>dengan</a:t>
            </a:r>
            <a:r>
              <a:rPr sz="2800" spc="-80" dirty="0">
                <a:solidFill>
                  <a:srgbClr val="FFFFFF"/>
                </a:solidFill>
                <a:latin typeface="Calibri"/>
                <a:cs typeface="Calibri"/>
              </a:rPr>
              <a:t> </a:t>
            </a:r>
            <a:r>
              <a:rPr sz="2800" spc="-10" dirty="0">
                <a:solidFill>
                  <a:srgbClr val="FFFF00"/>
                </a:solidFill>
                <a:latin typeface="Calibri"/>
                <a:cs typeface="Calibri"/>
              </a:rPr>
              <a:t>menggunakan </a:t>
            </a:r>
            <a:r>
              <a:rPr sz="2800" dirty="0">
                <a:solidFill>
                  <a:srgbClr val="FFFF00"/>
                </a:solidFill>
                <a:latin typeface="Calibri"/>
                <a:cs typeface="Calibri"/>
              </a:rPr>
              <a:t>beragam</a:t>
            </a:r>
            <a:r>
              <a:rPr sz="2800" spc="-105" dirty="0">
                <a:solidFill>
                  <a:srgbClr val="FFFF00"/>
                </a:solidFill>
                <a:latin typeface="Calibri"/>
                <a:cs typeface="Calibri"/>
              </a:rPr>
              <a:t> </a:t>
            </a:r>
            <a:r>
              <a:rPr sz="2800" dirty="0">
                <a:solidFill>
                  <a:srgbClr val="FFFF00"/>
                </a:solidFill>
                <a:latin typeface="Calibri"/>
                <a:cs typeface="Calibri"/>
              </a:rPr>
              <a:t>Software</a:t>
            </a:r>
            <a:r>
              <a:rPr sz="2800" spc="-110" dirty="0">
                <a:solidFill>
                  <a:srgbClr val="FFFF00"/>
                </a:solidFill>
                <a:latin typeface="Calibri"/>
                <a:cs typeface="Calibri"/>
              </a:rPr>
              <a:t> </a:t>
            </a:r>
            <a:r>
              <a:rPr sz="2800" dirty="0">
                <a:solidFill>
                  <a:srgbClr val="FFFF00"/>
                </a:solidFill>
                <a:latin typeface="Calibri"/>
                <a:cs typeface="Calibri"/>
              </a:rPr>
              <a:t>Grafis</a:t>
            </a:r>
            <a:r>
              <a:rPr sz="2800" dirty="0">
                <a:solidFill>
                  <a:srgbClr val="FFFFFF"/>
                </a:solidFill>
                <a:latin typeface="Calibri"/>
                <a:cs typeface="Calibri"/>
              </a:rPr>
              <a:t>,</a:t>
            </a:r>
            <a:r>
              <a:rPr sz="2800" spc="-95" dirty="0">
                <a:solidFill>
                  <a:srgbClr val="FFFFFF"/>
                </a:solidFill>
                <a:latin typeface="Calibri"/>
                <a:cs typeface="Calibri"/>
              </a:rPr>
              <a:t> </a:t>
            </a:r>
            <a:r>
              <a:rPr sz="2800" dirty="0">
                <a:solidFill>
                  <a:srgbClr val="FFFFFF"/>
                </a:solidFill>
                <a:latin typeface="Calibri"/>
                <a:cs typeface="Calibri"/>
              </a:rPr>
              <a:t>yang</a:t>
            </a:r>
            <a:r>
              <a:rPr sz="2800" spc="-90" dirty="0">
                <a:solidFill>
                  <a:srgbClr val="FFFFFF"/>
                </a:solidFill>
                <a:latin typeface="Calibri"/>
                <a:cs typeface="Calibri"/>
              </a:rPr>
              <a:t> </a:t>
            </a:r>
            <a:r>
              <a:rPr sz="2800" dirty="0">
                <a:solidFill>
                  <a:srgbClr val="FFFFFF"/>
                </a:solidFill>
                <a:latin typeface="Calibri"/>
                <a:cs typeface="Calibri"/>
              </a:rPr>
              <a:t>merupakan</a:t>
            </a:r>
            <a:r>
              <a:rPr sz="2800" spc="-95" dirty="0">
                <a:solidFill>
                  <a:srgbClr val="FFFFFF"/>
                </a:solidFill>
                <a:latin typeface="Calibri"/>
                <a:cs typeface="Calibri"/>
              </a:rPr>
              <a:t> </a:t>
            </a:r>
            <a:r>
              <a:rPr sz="2800" spc="-10" dirty="0">
                <a:solidFill>
                  <a:srgbClr val="FFFFFF"/>
                </a:solidFill>
                <a:latin typeface="Calibri"/>
                <a:cs typeface="Calibri"/>
              </a:rPr>
              <a:t>aktifitas </a:t>
            </a:r>
            <a:r>
              <a:rPr sz="2800" dirty="0">
                <a:solidFill>
                  <a:srgbClr val="FFFFFF"/>
                </a:solidFill>
                <a:latin typeface="Calibri"/>
                <a:cs typeface="Calibri"/>
              </a:rPr>
              <a:t>tahapan</a:t>
            </a:r>
            <a:r>
              <a:rPr sz="2800" spc="-75" dirty="0">
                <a:solidFill>
                  <a:srgbClr val="FFFFFF"/>
                </a:solidFill>
                <a:latin typeface="Calibri"/>
                <a:cs typeface="Calibri"/>
              </a:rPr>
              <a:t> </a:t>
            </a:r>
            <a:r>
              <a:rPr sz="2800" spc="-10" dirty="0">
                <a:solidFill>
                  <a:srgbClr val="FFFFFF"/>
                </a:solidFill>
                <a:latin typeface="Calibri"/>
                <a:cs typeface="Calibri"/>
              </a:rPr>
              <a:t>PrePress</a:t>
            </a:r>
            <a:r>
              <a:rPr sz="2800" spc="-65" dirty="0">
                <a:solidFill>
                  <a:srgbClr val="FFFFFF"/>
                </a:solidFill>
                <a:latin typeface="Calibri"/>
                <a:cs typeface="Calibri"/>
              </a:rPr>
              <a:t> </a:t>
            </a:r>
            <a:r>
              <a:rPr sz="2800" dirty="0">
                <a:solidFill>
                  <a:srgbClr val="FFFFFF"/>
                </a:solidFill>
                <a:latin typeface="Calibri"/>
                <a:cs typeface="Calibri"/>
              </a:rPr>
              <a:t>yang</a:t>
            </a:r>
            <a:r>
              <a:rPr sz="2800" spc="-65" dirty="0">
                <a:solidFill>
                  <a:srgbClr val="FFFFFF"/>
                </a:solidFill>
                <a:latin typeface="Calibri"/>
                <a:cs typeface="Calibri"/>
              </a:rPr>
              <a:t> </a:t>
            </a:r>
            <a:r>
              <a:rPr sz="2800" dirty="0">
                <a:solidFill>
                  <a:srgbClr val="FFFFFF"/>
                </a:solidFill>
                <a:latin typeface="Calibri"/>
                <a:cs typeface="Calibri"/>
              </a:rPr>
              <a:t>dilakukan</a:t>
            </a:r>
            <a:r>
              <a:rPr sz="2800" spc="-75" dirty="0">
                <a:solidFill>
                  <a:srgbClr val="FFFFFF"/>
                </a:solidFill>
                <a:latin typeface="Calibri"/>
                <a:cs typeface="Calibri"/>
              </a:rPr>
              <a:t> </a:t>
            </a:r>
            <a:r>
              <a:rPr sz="2800" dirty="0">
                <a:solidFill>
                  <a:srgbClr val="FFFFFF"/>
                </a:solidFill>
                <a:latin typeface="Calibri"/>
                <a:cs typeface="Calibri"/>
              </a:rPr>
              <a:t>oleh</a:t>
            </a:r>
            <a:r>
              <a:rPr sz="2800" spc="-75" dirty="0">
                <a:solidFill>
                  <a:srgbClr val="FFFFFF"/>
                </a:solidFill>
                <a:latin typeface="Calibri"/>
                <a:cs typeface="Calibri"/>
              </a:rPr>
              <a:t> </a:t>
            </a:r>
            <a:r>
              <a:rPr sz="2800" dirty="0">
                <a:solidFill>
                  <a:srgbClr val="FFFFFF"/>
                </a:solidFill>
                <a:latin typeface="Calibri"/>
                <a:cs typeface="Calibri"/>
              </a:rPr>
              <a:t>pelaku</a:t>
            </a:r>
            <a:r>
              <a:rPr sz="2800" spc="-70" dirty="0">
                <a:solidFill>
                  <a:srgbClr val="FFFFFF"/>
                </a:solidFill>
                <a:latin typeface="Calibri"/>
                <a:cs typeface="Calibri"/>
              </a:rPr>
              <a:t> </a:t>
            </a:r>
            <a:r>
              <a:rPr sz="2800" spc="-10" dirty="0">
                <a:solidFill>
                  <a:srgbClr val="FFFFFF"/>
                </a:solidFill>
                <a:latin typeface="Calibri"/>
                <a:cs typeface="Calibri"/>
              </a:rPr>
              <a:t>usaha percetakan</a:t>
            </a:r>
            <a:endParaRPr sz="2800">
              <a:latin typeface="Calibri"/>
              <a:cs typeface="Calibri"/>
            </a:endParaRPr>
          </a:p>
          <a:p>
            <a:pPr marL="91440" marR="86360" algn="ctr">
              <a:lnSpc>
                <a:spcPct val="100000"/>
              </a:lnSpc>
              <a:spcBef>
                <a:spcPts val="3360"/>
              </a:spcBef>
            </a:pPr>
            <a:r>
              <a:rPr sz="2800" dirty="0">
                <a:solidFill>
                  <a:srgbClr val="FFFF00"/>
                </a:solidFill>
                <a:latin typeface="Calibri"/>
                <a:cs typeface="Calibri"/>
              </a:rPr>
              <a:t>Sering</a:t>
            </a:r>
            <a:r>
              <a:rPr sz="2800" spc="-80" dirty="0">
                <a:solidFill>
                  <a:srgbClr val="FFFF00"/>
                </a:solidFill>
                <a:latin typeface="Calibri"/>
                <a:cs typeface="Calibri"/>
              </a:rPr>
              <a:t> </a:t>
            </a:r>
            <a:r>
              <a:rPr sz="2800" dirty="0">
                <a:solidFill>
                  <a:srgbClr val="FFFF00"/>
                </a:solidFill>
                <a:latin typeface="Calibri"/>
                <a:cs typeface="Calibri"/>
              </a:rPr>
              <a:t>sekali</a:t>
            </a:r>
            <a:r>
              <a:rPr sz="2800" spc="-80" dirty="0">
                <a:solidFill>
                  <a:srgbClr val="FFFF00"/>
                </a:solidFill>
                <a:latin typeface="Calibri"/>
                <a:cs typeface="Calibri"/>
              </a:rPr>
              <a:t> </a:t>
            </a:r>
            <a:r>
              <a:rPr sz="2800" dirty="0">
                <a:solidFill>
                  <a:srgbClr val="FFFF00"/>
                </a:solidFill>
                <a:latin typeface="Calibri"/>
                <a:cs typeface="Calibri"/>
              </a:rPr>
              <a:t>terjadi</a:t>
            </a:r>
            <a:r>
              <a:rPr sz="2800" spc="-75" dirty="0">
                <a:solidFill>
                  <a:srgbClr val="FFFF00"/>
                </a:solidFill>
                <a:latin typeface="Calibri"/>
                <a:cs typeface="Calibri"/>
              </a:rPr>
              <a:t> </a:t>
            </a:r>
            <a:r>
              <a:rPr sz="2800" dirty="0">
                <a:solidFill>
                  <a:srgbClr val="FFFF00"/>
                </a:solidFill>
                <a:latin typeface="Calibri"/>
                <a:cs typeface="Calibri"/>
              </a:rPr>
              <a:t>kesalahan</a:t>
            </a:r>
            <a:r>
              <a:rPr sz="2800" spc="-80" dirty="0">
                <a:solidFill>
                  <a:srgbClr val="FFFF00"/>
                </a:solidFill>
                <a:latin typeface="Calibri"/>
                <a:cs typeface="Calibri"/>
              </a:rPr>
              <a:t> </a:t>
            </a:r>
            <a:r>
              <a:rPr sz="2800" dirty="0">
                <a:solidFill>
                  <a:srgbClr val="FFFF00"/>
                </a:solidFill>
                <a:latin typeface="Calibri"/>
                <a:cs typeface="Calibri"/>
              </a:rPr>
              <a:t>pada</a:t>
            </a:r>
            <a:r>
              <a:rPr sz="2800" spc="-65" dirty="0">
                <a:solidFill>
                  <a:srgbClr val="FFFF00"/>
                </a:solidFill>
                <a:latin typeface="Calibri"/>
                <a:cs typeface="Calibri"/>
              </a:rPr>
              <a:t> </a:t>
            </a:r>
            <a:r>
              <a:rPr sz="2800" dirty="0">
                <a:solidFill>
                  <a:srgbClr val="FFFF00"/>
                </a:solidFill>
                <a:latin typeface="Calibri"/>
                <a:cs typeface="Calibri"/>
              </a:rPr>
              <a:t>pencetakan</a:t>
            </a:r>
            <a:r>
              <a:rPr sz="2800" spc="-60" dirty="0">
                <a:solidFill>
                  <a:srgbClr val="FFFF00"/>
                </a:solidFill>
                <a:latin typeface="Calibri"/>
                <a:cs typeface="Calibri"/>
              </a:rPr>
              <a:t> </a:t>
            </a:r>
            <a:r>
              <a:rPr sz="2800" spc="-10" dirty="0">
                <a:solidFill>
                  <a:srgbClr val="FFFF00"/>
                </a:solidFill>
                <a:latin typeface="Calibri"/>
                <a:cs typeface="Calibri"/>
              </a:rPr>
              <a:t>akibat </a:t>
            </a:r>
            <a:r>
              <a:rPr sz="2800" dirty="0">
                <a:solidFill>
                  <a:srgbClr val="FFFF00"/>
                </a:solidFill>
                <a:latin typeface="Calibri"/>
                <a:cs typeface="Calibri"/>
              </a:rPr>
              <a:t>pekerjaan</a:t>
            </a:r>
            <a:r>
              <a:rPr sz="2800" spc="-55" dirty="0">
                <a:solidFill>
                  <a:srgbClr val="FFFF00"/>
                </a:solidFill>
                <a:latin typeface="Calibri"/>
                <a:cs typeface="Calibri"/>
              </a:rPr>
              <a:t> </a:t>
            </a:r>
            <a:r>
              <a:rPr sz="2800" dirty="0">
                <a:solidFill>
                  <a:srgbClr val="FFFF00"/>
                </a:solidFill>
                <a:latin typeface="Calibri"/>
                <a:cs typeface="Calibri"/>
              </a:rPr>
              <a:t>desain</a:t>
            </a:r>
            <a:r>
              <a:rPr sz="2800" spc="-50" dirty="0">
                <a:solidFill>
                  <a:srgbClr val="FFFF00"/>
                </a:solidFill>
                <a:latin typeface="Calibri"/>
                <a:cs typeface="Calibri"/>
              </a:rPr>
              <a:t> </a:t>
            </a:r>
            <a:r>
              <a:rPr sz="2800" dirty="0">
                <a:solidFill>
                  <a:srgbClr val="FFFF00"/>
                </a:solidFill>
                <a:latin typeface="Calibri"/>
                <a:cs typeface="Calibri"/>
              </a:rPr>
              <a:t>grafis</a:t>
            </a:r>
            <a:r>
              <a:rPr sz="2800" spc="-55" dirty="0">
                <a:solidFill>
                  <a:srgbClr val="FFFF00"/>
                </a:solidFill>
                <a:latin typeface="Calibri"/>
                <a:cs typeface="Calibri"/>
              </a:rPr>
              <a:t> </a:t>
            </a:r>
            <a:r>
              <a:rPr sz="2800" dirty="0">
                <a:solidFill>
                  <a:srgbClr val="FFFF00"/>
                </a:solidFill>
                <a:latin typeface="Calibri"/>
                <a:cs typeface="Calibri"/>
              </a:rPr>
              <a:t>yang</a:t>
            </a:r>
            <a:r>
              <a:rPr sz="2800" spc="-45" dirty="0">
                <a:solidFill>
                  <a:srgbClr val="FFFF00"/>
                </a:solidFill>
                <a:latin typeface="Calibri"/>
                <a:cs typeface="Calibri"/>
              </a:rPr>
              <a:t> </a:t>
            </a:r>
            <a:r>
              <a:rPr sz="2800" dirty="0">
                <a:solidFill>
                  <a:srgbClr val="FFFF00"/>
                </a:solidFill>
                <a:latin typeface="Calibri"/>
                <a:cs typeface="Calibri"/>
              </a:rPr>
              <a:t>tidak</a:t>
            </a:r>
            <a:r>
              <a:rPr sz="2800" spc="-45" dirty="0">
                <a:solidFill>
                  <a:srgbClr val="FFFF00"/>
                </a:solidFill>
                <a:latin typeface="Calibri"/>
                <a:cs typeface="Calibri"/>
              </a:rPr>
              <a:t> </a:t>
            </a:r>
            <a:r>
              <a:rPr sz="2800" dirty="0">
                <a:solidFill>
                  <a:srgbClr val="FFFF00"/>
                </a:solidFill>
                <a:latin typeface="Calibri"/>
                <a:cs typeface="Calibri"/>
              </a:rPr>
              <a:t>benar</a:t>
            </a:r>
            <a:r>
              <a:rPr sz="2800" spc="-50" dirty="0">
                <a:solidFill>
                  <a:srgbClr val="FFFF00"/>
                </a:solidFill>
                <a:latin typeface="Calibri"/>
                <a:cs typeface="Calibri"/>
              </a:rPr>
              <a:t> </a:t>
            </a:r>
            <a:r>
              <a:rPr sz="2800" dirty="0">
                <a:solidFill>
                  <a:srgbClr val="FFFFFF"/>
                </a:solidFill>
                <a:latin typeface="Calibri"/>
                <a:cs typeface="Calibri"/>
              </a:rPr>
              <a:t>pada</a:t>
            </a:r>
            <a:r>
              <a:rPr sz="2800" spc="-40" dirty="0">
                <a:solidFill>
                  <a:srgbClr val="FFFFFF"/>
                </a:solidFill>
                <a:latin typeface="Calibri"/>
                <a:cs typeface="Calibri"/>
              </a:rPr>
              <a:t> </a:t>
            </a:r>
            <a:r>
              <a:rPr sz="2800" spc="-10" dirty="0">
                <a:solidFill>
                  <a:srgbClr val="FFFFFF"/>
                </a:solidFill>
                <a:latin typeface="Calibri"/>
                <a:cs typeface="Calibri"/>
              </a:rPr>
              <a:t>tahap </a:t>
            </a:r>
            <a:r>
              <a:rPr sz="2800" dirty="0">
                <a:solidFill>
                  <a:srgbClr val="FFFFFF"/>
                </a:solidFill>
                <a:latin typeface="Calibri"/>
                <a:cs typeface="Calibri"/>
              </a:rPr>
              <a:t>Prepress</a:t>
            </a:r>
            <a:r>
              <a:rPr sz="2800" spc="-85" dirty="0">
                <a:solidFill>
                  <a:srgbClr val="FFFFFF"/>
                </a:solidFill>
                <a:latin typeface="Calibri"/>
                <a:cs typeface="Calibri"/>
              </a:rPr>
              <a:t> </a:t>
            </a:r>
            <a:r>
              <a:rPr sz="2800" dirty="0">
                <a:solidFill>
                  <a:srgbClr val="FFFFFF"/>
                </a:solidFill>
                <a:latin typeface="Calibri"/>
                <a:cs typeface="Calibri"/>
              </a:rPr>
              <a:t>atau</a:t>
            </a:r>
            <a:r>
              <a:rPr sz="2800" spc="-90" dirty="0">
                <a:solidFill>
                  <a:srgbClr val="FFFFFF"/>
                </a:solidFill>
                <a:latin typeface="Calibri"/>
                <a:cs typeface="Calibri"/>
              </a:rPr>
              <a:t> </a:t>
            </a:r>
            <a:r>
              <a:rPr sz="2800" dirty="0">
                <a:solidFill>
                  <a:srgbClr val="FFFFFF"/>
                </a:solidFill>
                <a:latin typeface="Calibri"/>
                <a:cs typeface="Calibri"/>
              </a:rPr>
              <a:t>pracetak</a:t>
            </a:r>
            <a:r>
              <a:rPr sz="2800" spc="-80" dirty="0">
                <a:solidFill>
                  <a:srgbClr val="FFFFFF"/>
                </a:solidFill>
                <a:latin typeface="Calibri"/>
                <a:cs typeface="Calibri"/>
              </a:rPr>
              <a:t> </a:t>
            </a:r>
            <a:r>
              <a:rPr sz="2800" dirty="0">
                <a:solidFill>
                  <a:srgbClr val="FFFFFF"/>
                </a:solidFill>
                <a:latin typeface="Calibri"/>
                <a:cs typeface="Calibri"/>
              </a:rPr>
              <a:t>ini.</a:t>
            </a:r>
            <a:r>
              <a:rPr sz="2800" spc="-85" dirty="0">
                <a:solidFill>
                  <a:srgbClr val="FFFFFF"/>
                </a:solidFill>
                <a:latin typeface="Calibri"/>
                <a:cs typeface="Calibri"/>
              </a:rPr>
              <a:t> </a:t>
            </a:r>
            <a:r>
              <a:rPr sz="2800" dirty="0">
                <a:solidFill>
                  <a:srgbClr val="FFFFFF"/>
                </a:solidFill>
                <a:latin typeface="Calibri"/>
                <a:cs typeface="Calibri"/>
              </a:rPr>
              <a:t>Hal‐hal</a:t>
            </a:r>
            <a:r>
              <a:rPr sz="2800" spc="-90" dirty="0">
                <a:solidFill>
                  <a:srgbClr val="FFFFFF"/>
                </a:solidFill>
                <a:latin typeface="Calibri"/>
                <a:cs typeface="Calibri"/>
              </a:rPr>
              <a:t> </a:t>
            </a:r>
            <a:r>
              <a:rPr sz="2800" dirty="0">
                <a:solidFill>
                  <a:srgbClr val="FFFFFF"/>
                </a:solidFill>
                <a:latin typeface="Calibri"/>
                <a:cs typeface="Calibri"/>
              </a:rPr>
              <a:t>tersebut</a:t>
            </a:r>
            <a:r>
              <a:rPr sz="2800" spc="-80" dirty="0">
                <a:solidFill>
                  <a:srgbClr val="FFFFFF"/>
                </a:solidFill>
                <a:latin typeface="Calibri"/>
                <a:cs typeface="Calibri"/>
              </a:rPr>
              <a:t> </a:t>
            </a:r>
            <a:r>
              <a:rPr sz="2800" dirty="0">
                <a:solidFill>
                  <a:srgbClr val="FFFFFF"/>
                </a:solidFill>
                <a:latin typeface="Calibri"/>
                <a:cs typeface="Calibri"/>
              </a:rPr>
              <a:t>yang</a:t>
            </a:r>
            <a:r>
              <a:rPr sz="2800" spc="-85" dirty="0">
                <a:solidFill>
                  <a:srgbClr val="FFFFFF"/>
                </a:solidFill>
                <a:latin typeface="Calibri"/>
                <a:cs typeface="Calibri"/>
              </a:rPr>
              <a:t> </a:t>
            </a:r>
            <a:r>
              <a:rPr sz="2800" spc="-10" dirty="0">
                <a:solidFill>
                  <a:srgbClr val="FFFFFF"/>
                </a:solidFill>
                <a:latin typeface="Calibri"/>
                <a:cs typeface="Calibri"/>
              </a:rPr>
              <a:t>perlu </a:t>
            </a:r>
            <a:r>
              <a:rPr sz="2800" dirty="0">
                <a:solidFill>
                  <a:srgbClr val="FFFFFF"/>
                </a:solidFill>
                <a:latin typeface="Calibri"/>
                <a:cs typeface="Calibri"/>
              </a:rPr>
              <a:t>diantisipasi</a:t>
            </a:r>
            <a:r>
              <a:rPr sz="2800" spc="-85" dirty="0">
                <a:solidFill>
                  <a:srgbClr val="FFFFFF"/>
                </a:solidFill>
                <a:latin typeface="Calibri"/>
                <a:cs typeface="Calibri"/>
              </a:rPr>
              <a:t> </a:t>
            </a:r>
            <a:r>
              <a:rPr sz="2800" dirty="0">
                <a:solidFill>
                  <a:srgbClr val="FFFFFF"/>
                </a:solidFill>
                <a:latin typeface="Calibri"/>
                <a:cs typeface="Calibri"/>
              </a:rPr>
              <a:t>supaya</a:t>
            </a:r>
            <a:r>
              <a:rPr sz="2800" spc="-70" dirty="0">
                <a:solidFill>
                  <a:srgbClr val="FFFFFF"/>
                </a:solidFill>
                <a:latin typeface="Calibri"/>
                <a:cs typeface="Calibri"/>
              </a:rPr>
              <a:t> </a:t>
            </a:r>
            <a:r>
              <a:rPr sz="2800" dirty="0">
                <a:solidFill>
                  <a:srgbClr val="FFFFFF"/>
                </a:solidFill>
                <a:latin typeface="Calibri"/>
                <a:cs typeface="Calibri"/>
              </a:rPr>
              <a:t>hasil</a:t>
            </a:r>
            <a:r>
              <a:rPr sz="2800" spc="-80" dirty="0">
                <a:solidFill>
                  <a:srgbClr val="FFFFFF"/>
                </a:solidFill>
                <a:latin typeface="Calibri"/>
                <a:cs typeface="Calibri"/>
              </a:rPr>
              <a:t> </a:t>
            </a:r>
            <a:r>
              <a:rPr sz="2800" dirty="0">
                <a:solidFill>
                  <a:srgbClr val="FFFFFF"/>
                </a:solidFill>
                <a:latin typeface="Calibri"/>
                <a:cs typeface="Calibri"/>
              </a:rPr>
              <a:t>akhir</a:t>
            </a:r>
            <a:r>
              <a:rPr sz="2800" spc="-75" dirty="0">
                <a:solidFill>
                  <a:srgbClr val="FFFFFF"/>
                </a:solidFill>
                <a:latin typeface="Calibri"/>
                <a:cs typeface="Calibri"/>
              </a:rPr>
              <a:t> </a:t>
            </a:r>
            <a:r>
              <a:rPr sz="2800" dirty="0">
                <a:solidFill>
                  <a:srgbClr val="FFFFFF"/>
                </a:solidFill>
                <a:latin typeface="Calibri"/>
                <a:cs typeface="Calibri"/>
              </a:rPr>
              <a:t>suatu</a:t>
            </a:r>
            <a:r>
              <a:rPr sz="2800" spc="-65" dirty="0">
                <a:solidFill>
                  <a:srgbClr val="FFFFFF"/>
                </a:solidFill>
                <a:latin typeface="Calibri"/>
                <a:cs typeface="Calibri"/>
              </a:rPr>
              <a:t> </a:t>
            </a:r>
            <a:r>
              <a:rPr sz="2800" dirty="0">
                <a:solidFill>
                  <a:srgbClr val="FFFFFF"/>
                </a:solidFill>
                <a:latin typeface="Calibri"/>
                <a:cs typeface="Calibri"/>
              </a:rPr>
              <a:t>barang</a:t>
            </a:r>
            <a:r>
              <a:rPr sz="2800" spc="-75" dirty="0">
                <a:solidFill>
                  <a:srgbClr val="FFFFFF"/>
                </a:solidFill>
                <a:latin typeface="Calibri"/>
                <a:cs typeface="Calibri"/>
              </a:rPr>
              <a:t> </a:t>
            </a:r>
            <a:r>
              <a:rPr sz="2800" spc="-10" dirty="0">
                <a:solidFill>
                  <a:srgbClr val="FFFFFF"/>
                </a:solidFill>
                <a:latin typeface="Calibri"/>
                <a:cs typeface="Calibri"/>
              </a:rPr>
              <a:t>cetakan </a:t>
            </a:r>
            <a:r>
              <a:rPr sz="2800" dirty="0">
                <a:solidFill>
                  <a:srgbClr val="FFFFFF"/>
                </a:solidFill>
                <a:latin typeface="Calibri"/>
                <a:cs typeface="Calibri"/>
              </a:rPr>
              <a:t>terlihat</a:t>
            </a:r>
            <a:r>
              <a:rPr sz="2800" spc="-105" dirty="0">
                <a:solidFill>
                  <a:srgbClr val="FFFFFF"/>
                </a:solidFill>
                <a:latin typeface="Calibri"/>
                <a:cs typeface="Calibri"/>
              </a:rPr>
              <a:t> </a:t>
            </a:r>
            <a:r>
              <a:rPr sz="2800" spc="-10" dirty="0">
                <a:solidFill>
                  <a:srgbClr val="FFFFFF"/>
                </a:solidFill>
                <a:latin typeface="Calibri"/>
                <a:cs typeface="Calibri"/>
              </a:rPr>
              <a:t>sempurna.</a:t>
            </a:r>
            <a:endParaRPr sz="28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18432" y="457200"/>
            <a:ext cx="5382768" cy="6858000"/>
          </a:xfrm>
          <a:prstGeom prst="rect">
            <a:avLst/>
          </a:prstGeom>
        </p:spPr>
      </p:pic>
      <p:sp>
        <p:nvSpPr>
          <p:cNvPr id="3" name="object 3"/>
          <p:cNvSpPr txBox="1"/>
          <p:nvPr/>
        </p:nvSpPr>
        <p:spPr>
          <a:xfrm>
            <a:off x="1222502" y="2299208"/>
            <a:ext cx="3361690" cy="4048760"/>
          </a:xfrm>
          <a:prstGeom prst="rect">
            <a:avLst/>
          </a:prstGeom>
        </p:spPr>
        <p:txBody>
          <a:bodyPr vert="horz" wrap="square" lIns="0" tIns="12700" rIns="0" bIns="0" rtlCol="0">
            <a:spAutoFit/>
          </a:bodyPr>
          <a:lstStyle/>
          <a:p>
            <a:pPr marL="12700" marR="215900">
              <a:lnSpc>
                <a:spcPct val="100000"/>
              </a:lnSpc>
              <a:spcBef>
                <a:spcPts val="100"/>
              </a:spcBef>
            </a:pPr>
            <a:r>
              <a:rPr sz="2400" dirty="0">
                <a:solidFill>
                  <a:srgbClr val="FFFFFF"/>
                </a:solidFill>
                <a:latin typeface="Calibri"/>
                <a:cs typeface="Calibri"/>
              </a:rPr>
              <a:t>Hal‐hal</a:t>
            </a:r>
            <a:r>
              <a:rPr sz="2400" spc="-80" dirty="0">
                <a:solidFill>
                  <a:srgbClr val="FFFFFF"/>
                </a:solidFill>
                <a:latin typeface="Calibri"/>
                <a:cs typeface="Calibri"/>
              </a:rPr>
              <a:t> </a:t>
            </a:r>
            <a:r>
              <a:rPr sz="2400" dirty="0">
                <a:solidFill>
                  <a:srgbClr val="FFFFFF"/>
                </a:solidFill>
                <a:latin typeface="Calibri"/>
                <a:cs typeface="Calibri"/>
              </a:rPr>
              <a:t>yang</a:t>
            </a:r>
            <a:r>
              <a:rPr sz="2400" spc="-75" dirty="0">
                <a:solidFill>
                  <a:srgbClr val="FFFFFF"/>
                </a:solidFill>
                <a:latin typeface="Calibri"/>
                <a:cs typeface="Calibri"/>
              </a:rPr>
              <a:t> </a:t>
            </a:r>
            <a:r>
              <a:rPr sz="2400" spc="-10" dirty="0">
                <a:solidFill>
                  <a:srgbClr val="FFFFFF"/>
                </a:solidFill>
                <a:latin typeface="Calibri"/>
                <a:cs typeface="Calibri"/>
              </a:rPr>
              <a:t>harus diperhatikan</a:t>
            </a:r>
            <a:r>
              <a:rPr sz="2400" spc="-75" dirty="0">
                <a:solidFill>
                  <a:srgbClr val="FFFFFF"/>
                </a:solidFill>
                <a:latin typeface="Calibri"/>
                <a:cs typeface="Calibri"/>
              </a:rPr>
              <a:t> </a:t>
            </a:r>
            <a:r>
              <a:rPr sz="2400" dirty="0">
                <a:solidFill>
                  <a:srgbClr val="FFFFFF"/>
                </a:solidFill>
                <a:latin typeface="Calibri"/>
                <a:cs typeface="Calibri"/>
              </a:rPr>
              <a:t>pada</a:t>
            </a:r>
            <a:r>
              <a:rPr sz="2400" spc="-85" dirty="0">
                <a:solidFill>
                  <a:srgbClr val="FFFFFF"/>
                </a:solidFill>
                <a:latin typeface="Calibri"/>
                <a:cs typeface="Calibri"/>
              </a:rPr>
              <a:t> </a:t>
            </a:r>
            <a:r>
              <a:rPr sz="2400" spc="-10" dirty="0">
                <a:solidFill>
                  <a:srgbClr val="FFFFFF"/>
                </a:solidFill>
                <a:latin typeface="Calibri"/>
                <a:cs typeface="Calibri"/>
              </a:rPr>
              <a:t>proses Pracetak</a:t>
            </a:r>
            <a:r>
              <a:rPr sz="2400" spc="-65" dirty="0">
                <a:solidFill>
                  <a:srgbClr val="FFFFFF"/>
                </a:solidFill>
                <a:latin typeface="Calibri"/>
                <a:cs typeface="Calibri"/>
              </a:rPr>
              <a:t> </a:t>
            </a:r>
            <a:r>
              <a:rPr sz="2400" spc="-10" dirty="0">
                <a:solidFill>
                  <a:srgbClr val="FFFFFF"/>
                </a:solidFill>
                <a:latin typeface="Calibri"/>
                <a:cs typeface="Calibri"/>
              </a:rPr>
              <a:t>(prepress)</a:t>
            </a:r>
            <a:endParaRPr sz="2400">
              <a:latin typeface="Calibri"/>
              <a:cs typeface="Calibri"/>
            </a:endParaRPr>
          </a:p>
          <a:p>
            <a:pPr marL="469265" indent="-456565">
              <a:lnSpc>
                <a:spcPct val="100000"/>
              </a:lnSpc>
              <a:spcBef>
                <a:spcPts val="2880"/>
              </a:spcBef>
              <a:buAutoNum type="arabicPeriod"/>
              <a:tabLst>
                <a:tab pos="469265" algn="l"/>
              </a:tabLst>
            </a:pPr>
            <a:r>
              <a:rPr sz="2400" spc="-20" dirty="0">
                <a:solidFill>
                  <a:srgbClr val="FFFFFF"/>
                </a:solidFill>
                <a:latin typeface="Calibri"/>
                <a:cs typeface="Calibri"/>
              </a:rPr>
              <a:t>Font</a:t>
            </a:r>
            <a:endParaRPr sz="2400">
              <a:latin typeface="Calibri"/>
              <a:cs typeface="Calibri"/>
            </a:endParaRPr>
          </a:p>
          <a:p>
            <a:pPr marL="469900" indent="-457200">
              <a:lnSpc>
                <a:spcPct val="100000"/>
              </a:lnSpc>
              <a:buAutoNum type="arabicPeriod"/>
              <a:tabLst>
                <a:tab pos="469900" algn="l"/>
              </a:tabLst>
            </a:pPr>
            <a:r>
              <a:rPr sz="2400" dirty="0">
                <a:solidFill>
                  <a:srgbClr val="FFFFFF"/>
                </a:solidFill>
                <a:latin typeface="Calibri"/>
                <a:cs typeface="Calibri"/>
              </a:rPr>
              <a:t>Sumber</a:t>
            </a:r>
            <a:r>
              <a:rPr sz="2400" spc="-45" dirty="0">
                <a:solidFill>
                  <a:srgbClr val="FFFFFF"/>
                </a:solidFill>
                <a:latin typeface="Calibri"/>
                <a:cs typeface="Calibri"/>
              </a:rPr>
              <a:t> </a:t>
            </a:r>
            <a:r>
              <a:rPr sz="2400" dirty="0">
                <a:solidFill>
                  <a:srgbClr val="FFFFFF"/>
                </a:solidFill>
                <a:latin typeface="Calibri"/>
                <a:cs typeface="Calibri"/>
              </a:rPr>
              <a:t>Gambar</a:t>
            </a:r>
            <a:r>
              <a:rPr sz="2400" spc="-55" dirty="0">
                <a:solidFill>
                  <a:srgbClr val="FFFFFF"/>
                </a:solidFill>
                <a:latin typeface="Calibri"/>
                <a:cs typeface="Calibri"/>
              </a:rPr>
              <a:t> </a:t>
            </a:r>
            <a:r>
              <a:rPr sz="2400" spc="-10" dirty="0">
                <a:solidFill>
                  <a:srgbClr val="FFFFFF"/>
                </a:solidFill>
                <a:latin typeface="Calibri"/>
                <a:cs typeface="Calibri"/>
              </a:rPr>
              <a:t>Digital</a:t>
            </a:r>
            <a:endParaRPr sz="2400">
              <a:latin typeface="Calibri"/>
              <a:cs typeface="Calibri"/>
            </a:endParaRPr>
          </a:p>
          <a:p>
            <a:pPr marL="469900" indent="-457200">
              <a:lnSpc>
                <a:spcPct val="100000"/>
              </a:lnSpc>
              <a:buAutoNum type="arabicPeriod"/>
              <a:tabLst>
                <a:tab pos="469900" algn="l"/>
              </a:tabLst>
            </a:pPr>
            <a:r>
              <a:rPr sz="2400" spc="-10" dirty="0">
                <a:solidFill>
                  <a:srgbClr val="FFFFFF"/>
                </a:solidFill>
                <a:latin typeface="Calibri"/>
                <a:cs typeface="Calibri"/>
              </a:rPr>
              <a:t>Software</a:t>
            </a:r>
            <a:endParaRPr sz="2400">
              <a:latin typeface="Calibri"/>
              <a:cs typeface="Calibri"/>
            </a:endParaRPr>
          </a:p>
          <a:p>
            <a:pPr marL="469900" indent="-457200">
              <a:lnSpc>
                <a:spcPct val="100000"/>
              </a:lnSpc>
              <a:buAutoNum type="arabicPeriod"/>
              <a:tabLst>
                <a:tab pos="469900" algn="l"/>
              </a:tabLst>
            </a:pPr>
            <a:r>
              <a:rPr sz="2400" spc="-10" dirty="0">
                <a:solidFill>
                  <a:srgbClr val="FFFFFF"/>
                </a:solidFill>
                <a:latin typeface="Calibri"/>
                <a:cs typeface="Calibri"/>
              </a:rPr>
              <a:t>Warna</a:t>
            </a:r>
            <a:r>
              <a:rPr sz="2400" spc="-120" dirty="0">
                <a:solidFill>
                  <a:srgbClr val="FFFFFF"/>
                </a:solidFill>
                <a:latin typeface="Calibri"/>
                <a:cs typeface="Calibri"/>
              </a:rPr>
              <a:t> </a:t>
            </a:r>
            <a:r>
              <a:rPr sz="2400" spc="-20" dirty="0">
                <a:solidFill>
                  <a:srgbClr val="FFFFFF"/>
                </a:solidFill>
                <a:latin typeface="Calibri"/>
                <a:cs typeface="Calibri"/>
              </a:rPr>
              <a:t>CMYK</a:t>
            </a:r>
            <a:endParaRPr sz="2400">
              <a:latin typeface="Calibri"/>
              <a:cs typeface="Calibri"/>
            </a:endParaRPr>
          </a:p>
          <a:p>
            <a:pPr marL="469900" indent="-457200">
              <a:lnSpc>
                <a:spcPct val="100000"/>
              </a:lnSpc>
              <a:buAutoNum type="arabicPeriod"/>
              <a:tabLst>
                <a:tab pos="469900" algn="l"/>
              </a:tabLst>
            </a:pPr>
            <a:r>
              <a:rPr sz="2400" dirty="0">
                <a:solidFill>
                  <a:srgbClr val="FFFFFF"/>
                </a:solidFill>
                <a:latin typeface="Calibri"/>
                <a:cs typeface="Calibri"/>
              </a:rPr>
              <a:t>Missing</a:t>
            </a:r>
            <a:r>
              <a:rPr sz="2400" spc="-35" dirty="0">
                <a:solidFill>
                  <a:srgbClr val="FFFFFF"/>
                </a:solidFill>
                <a:latin typeface="Calibri"/>
                <a:cs typeface="Calibri"/>
              </a:rPr>
              <a:t> </a:t>
            </a:r>
            <a:r>
              <a:rPr sz="2400" spc="-20" dirty="0">
                <a:solidFill>
                  <a:srgbClr val="FFFFFF"/>
                </a:solidFill>
                <a:latin typeface="Calibri"/>
                <a:cs typeface="Calibri"/>
              </a:rPr>
              <a:t>Link</a:t>
            </a:r>
            <a:endParaRPr sz="2400">
              <a:latin typeface="Calibri"/>
              <a:cs typeface="Calibri"/>
            </a:endParaRPr>
          </a:p>
          <a:p>
            <a:pPr marL="469265" indent="-456565">
              <a:lnSpc>
                <a:spcPct val="100000"/>
              </a:lnSpc>
              <a:buAutoNum type="arabicPeriod"/>
              <a:tabLst>
                <a:tab pos="469265" algn="l"/>
              </a:tabLst>
            </a:pPr>
            <a:r>
              <a:rPr sz="2400" dirty="0">
                <a:solidFill>
                  <a:srgbClr val="FFFFFF"/>
                </a:solidFill>
                <a:latin typeface="Calibri"/>
                <a:cs typeface="Calibri"/>
              </a:rPr>
              <a:t>Page</a:t>
            </a:r>
            <a:r>
              <a:rPr sz="2400" spc="-105" dirty="0">
                <a:solidFill>
                  <a:srgbClr val="FFFFFF"/>
                </a:solidFill>
                <a:latin typeface="Calibri"/>
                <a:cs typeface="Calibri"/>
              </a:rPr>
              <a:t> </a:t>
            </a:r>
            <a:r>
              <a:rPr sz="2400" spc="-10" dirty="0">
                <a:solidFill>
                  <a:srgbClr val="FFFFFF"/>
                </a:solidFill>
                <a:latin typeface="Calibri"/>
                <a:cs typeface="Calibri"/>
              </a:rPr>
              <a:t>Setup</a:t>
            </a:r>
            <a:endParaRPr sz="2400">
              <a:latin typeface="Calibri"/>
              <a:cs typeface="Calibri"/>
            </a:endParaRPr>
          </a:p>
          <a:p>
            <a:pPr marL="469900" indent="-457200">
              <a:lnSpc>
                <a:spcPct val="100000"/>
              </a:lnSpc>
              <a:buAutoNum type="arabicPeriod"/>
              <a:tabLst>
                <a:tab pos="469900" algn="l"/>
              </a:tabLst>
            </a:pPr>
            <a:r>
              <a:rPr sz="2400" spc="-10" dirty="0">
                <a:solidFill>
                  <a:srgbClr val="FFFFFF"/>
                </a:solidFill>
                <a:latin typeface="Calibri"/>
                <a:cs typeface="Calibri"/>
              </a:rPr>
              <a:t>Proofing</a:t>
            </a:r>
            <a:endParaRPr sz="2400">
              <a:latin typeface="Calibri"/>
              <a:cs typeface="Calibri"/>
            </a:endParaRPr>
          </a:p>
        </p:txBody>
      </p:sp>
      <p:sp>
        <p:nvSpPr>
          <p:cNvPr id="4" name="object 4"/>
          <p:cNvSpPr txBox="1">
            <a:spLocks noGrp="1"/>
          </p:cNvSpPr>
          <p:nvPr>
            <p:ph type="title"/>
          </p:nvPr>
        </p:nvSpPr>
        <p:spPr>
          <a:xfrm>
            <a:off x="990600" y="990600"/>
            <a:ext cx="4871085" cy="523875"/>
          </a:xfrm>
          <a:prstGeom prst="rect">
            <a:avLst/>
          </a:prstGeom>
          <a:solidFill>
            <a:srgbClr val="FFFF00"/>
          </a:solidFill>
        </p:spPr>
        <p:txBody>
          <a:bodyPr vert="horz" wrap="square" lIns="0" tIns="27305" rIns="0" bIns="0" rtlCol="0">
            <a:spAutoFit/>
          </a:bodyPr>
          <a:lstStyle/>
          <a:p>
            <a:pPr marL="115570">
              <a:lnSpc>
                <a:spcPct val="100000"/>
              </a:lnSpc>
              <a:spcBef>
                <a:spcPts val="215"/>
              </a:spcBef>
            </a:pPr>
            <a:r>
              <a:rPr dirty="0">
                <a:solidFill>
                  <a:srgbClr val="C00000"/>
                </a:solidFill>
                <a:latin typeface="Tahoma"/>
                <a:cs typeface="Tahoma"/>
              </a:rPr>
              <a:t>Mempersiapkan</a:t>
            </a:r>
            <a:r>
              <a:rPr spc="-85" dirty="0">
                <a:solidFill>
                  <a:srgbClr val="C00000"/>
                </a:solidFill>
                <a:latin typeface="Tahoma"/>
                <a:cs typeface="Tahoma"/>
              </a:rPr>
              <a:t> </a:t>
            </a:r>
            <a:r>
              <a:rPr dirty="0">
                <a:solidFill>
                  <a:srgbClr val="C00000"/>
                </a:solidFill>
                <a:latin typeface="Tahoma"/>
                <a:cs typeface="Tahoma"/>
              </a:rPr>
              <a:t>Final</a:t>
            </a:r>
            <a:r>
              <a:rPr spc="-95" dirty="0">
                <a:solidFill>
                  <a:srgbClr val="C00000"/>
                </a:solidFill>
                <a:latin typeface="Tahoma"/>
                <a:cs typeface="Tahoma"/>
              </a:rPr>
              <a:t> </a:t>
            </a:r>
            <a:r>
              <a:rPr spc="-10" dirty="0">
                <a:solidFill>
                  <a:srgbClr val="C00000"/>
                </a:solidFill>
                <a:latin typeface="Tahoma"/>
                <a:cs typeface="Tahoma"/>
              </a:rPr>
              <a:t>Artwork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876800" y="457200"/>
            <a:ext cx="4724400" cy="6858000"/>
            <a:chOff x="4876800" y="457200"/>
            <a:chExt cx="4724400" cy="6858000"/>
          </a:xfrm>
        </p:grpSpPr>
        <p:sp>
          <p:nvSpPr>
            <p:cNvPr id="3" name="object 3"/>
            <p:cNvSpPr/>
            <p:nvPr/>
          </p:nvSpPr>
          <p:spPr>
            <a:xfrm>
              <a:off x="4876800" y="457200"/>
              <a:ext cx="4724400" cy="6858000"/>
            </a:xfrm>
            <a:custGeom>
              <a:avLst/>
              <a:gdLst/>
              <a:ahLst/>
              <a:cxnLst/>
              <a:rect l="l" t="t" r="r" b="b"/>
              <a:pathLst>
                <a:path w="4724400" h="6858000">
                  <a:moveTo>
                    <a:pt x="4724400" y="6858000"/>
                  </a:moveTo>
                  <a:lnTo>
                    <a:pt x="4724400" y="0"/>
                  </a:lnTo>
                  <a:lnTo>
                    <a:pt x="0" y="0"/>
                  </a:lnTo>
                  <a:lnTo>
                    <a:pt x="0" y="6858000"/>
                  </a:lnTo>
                  <a:lnTo>
                    <a:pt x="4724400" y="6858000"/>
                  </a:lnTo>
                  <a:close/>
                </a:path>
              </a:pathLst>
            </a:custGeom>
            <a:solidFill>
              <a:srgbClr val="FFFFFF"/>
            </a:solidFill>
          </p:spPr>
          <p:txBody>
            <a:bodyPr wrap="square" lIns="0" tIns="0" rIns="0" bIns="0" rtlCol="0"/>
            <a:lstStyle/>
            <a:p>
              <a:endParaRPr/>
            </a:p>
          </p:txBody>
        </p:sp>
        <p:pic>
          <p:nvPicPr>
            <p:cNvPr id="4" name="object 4"/>
            <p:cNvPicPr/>
            <p:nvPr/>
          </p:nvPicPr>
          <p:blipFill>
            <a:blip r:embed="rId2" cstate="print"/>
            <a:stretch>
              <a:fillRect/>
            </a:stretch>
          </p:blipFill>
          <p:spPr>
            <a:xfrm>
              <a:off x="5253227" y="1213104"/>
              <a:ext cx="4042130" cy="5266944"/>
            </a:xfrm>
            <a:prstGeom prst="rect">
              <a:avLst/>
            </a:prstGeom>
          </p:spPr>
        </p:pic>
      </p:grpSp>
      <p:sp>
        <p:nvSpPr>
          <p:cNvPr id="5" name="object 5"/>
          <p:cNvSpPr txBox="1"/>
          <p:nvPr/>
        </p:nvSpPr>
        <p:spPr>
          <a:xfrm>
            <a:off x="917676" y="1922018"/>
            <a:ext cx="3452495" cy="3378200"/>
          </a:xfrm>
          <a:prstGeom prst="rect">
            <a:avLst/>
          </a:prstGeom>
        </p:spPr>
        <p:txBody>
          <a:bodyPr vert="horz" wrap="square" lIns="0" tIns="12065" rIns="0" bIns="0" rtlCol="0">
            <a:spAutoFit/>
          </a:bodyPr>
          <a:lstStyle/>
          <a:p>
            <a:pPr marL="12700" marR="5080">
              <a:lnSpc>
                <a:spcPct val="100000"/>
              </a:lnSpc>
              <a:spcBef>
                <a:spcPts val="95"/>
              </a:spcBef>
            </a:pPr>
            <a:r>
              <a:rPr sz="2000" dirty="0">
                <a:solidFill>
                  <a:srgbClr val="FFFFFF"/>
                </a:solidFill>
                <a:latin typeface="Calibri"/>
                <a:cs typeface="Calibri"/>
              </a:rPr>
              <a:t>Font</a:t>
            </a:r>
            <a:r>
              <a:rPr sz="2000" spc="-65" dirty="0">
                <a:solidFill>
                  <a:srgbClr val="FFFFFF"/>
                </a:solidFill>
                <a:latin typeface="Calibri"/>
                <a:cs typeface="Calibri"/>
              </a:rPr>
              <a:t> </a:t>
            </a:r>
            <a:r>
              <a:rPr sz="2000" dirty="0">
                <a:solidFill>
                  <a:srgbClr val="FFFFFF"/>
                </a:solidFill>
                <a:latin typeface="Calibri"/>
                <a:cs typeface="Calibri"/>
              </a:rPr>
              <a:t>atau</a:t>
            </a:r>
            <a:r>
              <a:rPr sz="2000" spc="-60" dirty="0">
                <a:solidFill>
                  <a:srgbClr val="FFFFFF"/>
                </a:solidFill>
                <a:latin typeface="Calibri"/>
                <a:cs typeface="Calibri"/>
              </a:rPr>
              <a:t> </a:t>
            </a:r>
            <a:r>
              <a:rPr sz="2000" dirty="0">
                <a:solidFill>
                  <a:srgbClr val="FFFFFF"/>
                </a:solidFill>
                <a:latin typeface="Calibri"/>
                <a:cs typeface="Calibri"/>
              </a:rPr>
              <a:t>huruf</a:t>
            </a:r>
            <a:r>
              <a:rPr sz="2000" spc="-55" dirty="0">
                <a:solidFill>
                  <a:srgbClr val="FFFFFF"/>
                </a:solidFill>
                <a:latin typeface="Calibri"/>
                <a:cs typeface="Calibri"/>
              </a:rPr>
              <a:t> </a:t>
            </a:r>
            <a:r>
              <a:rPr sz="2000" spc="-10" dirty="0">
                <a:solidFill>
                  <a:srgbClr val="FFFFFF"/>
                </a:solidFill>
                <a:latin typeface="Calibri"/>
                <a:cs typeface="Calibri"/>
              </a:rPr>
              <a:t>merupakan</a:t>
            </a:r>
            <a:r>
              <a:rPr sz="2000" spc="-45" dirty="0">
                <a:solidFill>
                  <a:srgbClr val="FFFFFF"/>
                </a:solidFill>
                <a:latin typeface="Calibri"/>
                <a:cs typeface="Calibri"/>
              </a:rPr>
              <a:t> </a:t>
            </a:r>
            <a:r>
              <a:rPr sz="2000" spc="-10" dirty="0">
                <a:solidFill>
                  <a:srgbClr val="FFFFFF"/>
                </a:solidFill>
                <a:latin typeface="Calibri"/>
                <a:cs typeface="Calibri"/>
              </a:rPr>
              <a:t>salah </a:t>
            </a:r>
            <a:r>
              <a:rPr sz="2000" dirty="0">
                <a:solidFill>
                  <a:srgbClr val="FFFFFF"/>
                </a:solidFill>
                <a:latin typeface="Calibri"/>
                <a:cs typeface="Calibri"/>
              </a:rPr>
              <a:t>satu</a:t>
            </a:r>
            <a:r>
              <a:rPr sz="2000" spc="-75" dirty="0">
                <a:solidFill>
                  <a:srgbClr val="FFFFFF"/>
                </a:solidFill>
                <a:latin typeface="Calibri"/>
                <a:cs typeface="Calibri"/>
              </a:rPr>
              <a:t> </a:t>
            </a:r>
            <a:r>
              <a:rPr sz="2000" spc="-10" dirty="0">
                <a:solidFill>
                  <a:srgbClr val="FFFFFF"/>
                </a:solidFill>
                <a:latin typeface="Calibri"/>
                <a:cs typeface="Calibri"/>
              </a:rPr>
              <a:t>komponen</a:t>
            </a:r>
            <a:r>
              <a:rPr sz="2000" spc="-85" dirty="0">
                <a:solidFill>
                  <a:srgbClr val="FFFFFF"/>
                </a:solidFill>
                <a:latin typeface="Calibri"/>
                <a:cs typeface="Calibri"/>
              </a:rPr>
              <a:t> </a:t>
            </a:r>
            <a:r>
              <a:rPr sz="2000" dirty="0">
                <a:solidFill>
                  <a:srgbClr val="FFFFFF"/>
                </a:solidFill>
                <a:latin typeface="Calibri"/>
                <a:cs typeface="Calibri"/>
              </a:rPr>
              <a:t>disain</a:t>
            </a:r>
            <a:r>
              <a:rPr sz="2000" spc="-60" dirty="0">
                <a:solidFill>
                  <a:srgbClr val="FFFFFF"/>
                </a:solidFill>
                <a:latin typeface="Calibri"/>
                <a:cs typeface="Calibri"/>
              </a:rPr>
              <a:t> </a:t>
            </a:r>
            <a:r>
              <a:rPr sz="2000" dirty="0">
                <a:solidFill>
                  <a:srgbClr val="FFFFFF"/>
                </a:solidFill>
                <a:latin typeface="Calibri"/>
                <a:cs typeface="Calibri"/>
              </a:rPr>
              <a:t>grafis,</a:t>
            </a:r>
            <a:r>
              <a:rPr sz="2000" spc="-65" dirty="0">
                <a:solidFill>
                  <a:srgbClr val="FFFFFF"/>
                </a:solidFill>
                <a:latin typeface="Calibri"/>
                <a:cs typeface="Calibri"/>
              </a:rPr>
              <a:t> </a:t>
            </a:r>
            <a:r>
              <a:rPr sz="2000" spc="-20" dirty="0">
                <a:solidFill>
                  <a:srgbClr val="FFFFFF"/>
                </a:solidFill>
                <a:latin typeface="Calibri"/>
                <a:cs typeface="Calibri"/>
              </a:rPr>
              <a:t>saat </a:t>
            </a:r>
            <a:r>
              <a:rPr sz="2000" dirty="0">
                <a:solidFill>
                  <a:srgbClr val="FFFFFF"/>
                </a:solidFill>
                <a:latin typeface="Calibri"/>
                <a:cs typeface="Calibri"/>
              </a:rPr>
              <a:t>ini</a:t>
            </a:r>
            <a:r>
              <a:rPr sz="2000" spc="-50" dirty="0">
                <a:solidFill>
                  <a:srgbClr val="FFFFFF"/>
                </a:solidFill>
                <a:latin typeface="Calibri"/>
                <a:cs typeface="Calibri"/>
              </a:rPr>
              <a:t> </a:t>
            </a:r>
            <a:r>
              <a:rPr sz="2000" dirty="0">
                <a:solidFill>
                  <a:srgbClr val="FFFFFF"/>
                </a:solidFill>
                <a:latin typeface="Calibri"/>
                <a:cs typeface="Calibri"/>
              </a:rPr>
              <a:t>ada</a:t>
            </a:r>
            <a:r>
              <a:rPr sz="2000" spc="-50" dirty="0">
                <a:solidFill>
                  <a:srgbClr val="FFFFFF"/>
                </a:solidFill>
                <a:latin typeface="Calibri"/>
                <a:cs typeface="Calibri"/>
              </a:rPr>
              <a:t> </a:t>
            </a:r>
            <a:r>
              <a:rPr sz="2000" dirty="0">
                <a:solidFill>
                  <a:srgbClr val="FFFFFF"/>
                </a:solidFill>
                <a:latin typeface="Calibri"/>
                <a:cs typeface="Calibri"/>
              </a:rPr>
              <a:t>ribuan</a:t>
            </a:r>
            <a:r>
              <a:rPr sz="2000" spc="-50" dirty="0">
                <a:solidFill>
                  <a:srgbClr val="FFFFFF"/>
                </a:solidFill>
                <a:latin typeface="Calibri"/>
                <a:cs typeface="Calibri"/>
              </a:rPr>
              <a:t> </a:t>
            </a:r>
            <a:r>
              <a:rPr sz="2000" dirty="0">
                <a:solidFill>
                  <a:srgbClr val="FFFFFF"/>
                </a:solidFill>
                <a:latin typeface="Calibri"/>
                <a:cs typeface="Calibri"/>
              </a:rPr>
              <a:t>jenis</a:t>
            </a:r>
            <a:r>
              <a:rPr sz="2000" spc="-50" dirty="0">
                <a:solidFill>
                  <a:srgbClr val="FFFFFF"/>
                </a:solidFill>
                <a:latin typeface="Calibri"/>
                <a:cs typeface="Calibri"/>
              </a:rPr>
              <a:t> </a:t>
            </a:r>
            <a:r>
              <a:rPr sz="2000" dirty="0">
                <a:solidFill>
                  <a:srgbClr val="FFFFFF"/>
                </a:solidFill>
                <a:latin typeface="Calibri"/>
                <a:cs typeface="Calibri"/>
              </a:rPr>
              <a:t>font</a:t>
            </a:r>
            <a:r>
              <a:rPr sz="2000" spc="-55" dirty="0">
                <a:solidFill>
                  <a:srgbClr val="FFFFFF"/>
                </a:solidFill>
                <a:latin typeface="Calibri"/>
                <a:cs typeface="Calibri"/>
              </a:rPr>
              <a:t> </a:t>
            </a:r>
            <a:r>
              <a:rPr sz="2000" spc="-20" dirty="0">
                <a:solidFill>
                  <a:srgbClr val="FFFFFF"/>
                </a:solidFill>
                <a:latin typeface="Calibri"/>
                <a:cs typeface="Calibri"/>
              </a:rPr>
              <a:t>yang </a:t>
            </a:r>
            <a:r>
              <a:rPr sz="2000" dirty="0">
                <a:solidFill>
                  <a:srgbClr val="FFFFFF"/>
                </a:solidFill>
                <a:latin typeface="Calibri"/>
                <a:cs typeface="Calibri"/>
              </a:rPr>
              <a:t>dapat</a:t>
            </a:r>
            <a:r>
              <a:rPr sz="2000" spc="-60" dirty="0">
                <a:solidFill>
                  <a:srgbClr val="FFFFFF"/>
                </a:solidFill>
                <a:latin typeface="Calibri"/>
                <a:cs typeface="Calibri"/>
              </a:rPr>
              <a:t> </a:t>
            </a:r>
            <a:r>
              <a:rPr sz="2000" spc="-10" dirty="0">
                <a:solidFill>
                  <a:srgbClr val="FFFFFF"/>
                </a:solidFill>
                <a:latin typeface="Calibri"/>
                <a:cs typeface="Calibri"/>
              </a:rPr>
              <a:t>digunakan.</a:t>
            </a:r>
            <a:endParaRPr sz="2000">
              <a:latin typeface="Calibri"/>
              <a:cs typeface="Calibri"/>
            </a:endParaRPr>
          </a:p>
          <a:p>
            <a:pPr marL="12700" marR="37465">
              <a:lnSpc>
                <a:spcPct val="100000"/>
              </a:lnSpc>
              <a:spcBef>
                <a:spcPts val="2400"/>
              </a:spcBef>
            </a:pPr>
            <a:r>
              <a:rPr sz="2000" dirty="0">
                <a:solidFill>
                  <a:srgbClr val="FFFFFF"/>
                </a:solidFill>
                <a:latin typeface="Calibri"/>
                <a:cs typeface="Calibri"/>
              </a:rPr>
              <a:t>Pada</a:t>
            </a:r>
            <a:r>
              <a:rPr sz="2000" spc="-40" dirty="0">
                <a:solidFill>
                  <a:srgbClr val="FFFFFF"/>
                </a:solidFill>
                <a:latin typeface="Calibri"/>
                <a:cs typeface="Calibri"/>
              </a:rPr>
              <a:t> </a:t>
            </a:r>
            <a:r>
              <a:rPr sz="2000" spc="-10" dirty="0">
                <a:solidFill>
                  <a:srgbClr val="FFFFFF"/>
                </a:solidFill>
                <a:latin typeface="Calibri"/>
                <a:cs typeface="Calibri"/>
              </a:rPr>
              <a:t>dasarnya</a:t>
            </a:r>
            <a:r>
              <a:rPr sz="2000" spc="-35" dirty="0">
                <a:solidFill>
                  <a:srgbClr val="FFFFFF"/>
                </a:solidFill>
                <a:latin typeface="Calibri"/>
                <a:cs typeface="Calibri"/>
              </a:rPr>
              <a:t> </a:t>
            </a:r>
            <a:r>
              <a:rPr sz="2000" dirty="0">
                <a:solidFill>
                  <a:srgbClr val="FFFFFF"/>
                </a:solidFill>
                <a:latin typeface="Calibri"/>
                <a:cs typeface="Calibri"/>
              </a:rPr>
              <a:t>ada</a:t>
            </a:r>
            <a:r>
              <a:rPr sz="2000" spc="-45" dirty="0">
                <a:solidFill>
                  <a:srgbClr val="FFFFFF"/>
                </a:solidFill>
                <a:latin typeface="Calibri"/>
                <a:cs typeface="Calibri"/>
              </a:rPr>
              <a:t> </a:t>
            </a:r>
            <a:r>
              <a:rPr sz="2000" dirty="0">
                <a:solidFill>
                  <a:srgbClr val="FFFFFF"/>
                </a:solidFill>
                <a:latin typeface="Calibri"/>
                <a:cs typeface="Calibri"/>
              </a:rPr>
              <a:t>2</a:t>
            </a:r>
            <a:r>
              <a:rPr sz="2000" spc="-50" dirty="0">
                <a:solidFill>
                  <a:srgbClr val="FFFFFF"/>
                </a:solidFill>
                <a:latin typeface="Calibri"/>
                <a:cs typeface="Calibri"/>
              </a:rPr>
              <a:t> </a:t>
            </a:r>
            <a:r>
              <a:rPr sz="2000" dirty="0">
                <a:solidFill>
                  <a:srgbClr val="FFFFFF"/>
                </a:solidFill>
                <a:latin typeface="Calibri"/>
                <a:cs typeface="Calibri"/>
              </a:rPr>
              <a:t>jenis</a:t>
            </a:r>
            <a:r>
              <a:rPr sz="2000" spc="-40" dirty="0">
                <a:solidFill>
                  <a:srgbClr val="FFFFFF"/>
                </a:solidFill>
                <a:latin typeface="Calibri"/>
                <a:cs typeface="Calibri"/>
              </a:rPr>
              <a:t> </a:t>
            </a:r>
            <a:r>
              <a:rPr sz="2000" spc="-20" dirty="0">
                <a:solidFill>
                  <a:srgbClr val="FFFFFF"/>
                </a:solidFill>
                <a:latin typeface="Calibri"/>
                <a:cs typeface="Calibri"/>
              </a:rPr>
              <a:t>font; </a:t>
            </a:r>
            <a:r>
              <a:rPr sz="2000" dirty="0">
                <a:solidFill>
                  <a:srgbClr val="FFFFFF"/>
                </a:solidFill>
                <a:latin typeface="Calibri"/>
                <a:cs typeface="Calibri"/>
              </a:rPr>
              <a:t>yaitu</a:t>
            </a:r>
            <a:r>
              <a:rPr sz="2000" spc="-65" dirty="0">
                <a:solidFill>
                  <a:srgbClr val="FFFFFF"/>
                </a:solidFill>
                <a:latin typeface="Calibri"/>
                <a:cs typeface="Calibri"/>
              </a:rPr>
              <a:t> </a:t>
            </a:r>
            <a:r>
              <a:rPr sz="2000" spc="-10" dirty="0">
                <a:solidFill>
                  <a:srgbClr val="FFFF00"/>
                </a:solidFill>
                <a:latin typeface="Calibri"/>
                <a:cs typeface="Calibri"/>
              </a:rPr>
              <a:t>Type</a:t>
            </a:r>
            <a:r>
              <a:rPr sz="2000" spc="-60" dirty="0">
                <a:solidFill>
                  <a:srgbClr val="FFFF00"/>
                </a:solidFill>
                <a:latin typeface="Calibri"/>
                <a:cs typeface="Calibri"/>
              </a:rPr>
              <a:t> </a:t>
            </a:r>
            <a:r>
              <a:rPr sz="2000" dirty="0">
                <a:solidFill>
                  <a:srgbClr val="FFFF00"/>
                </a:solidFill>
                <a:latin typeface="Calibri"/>
                <a:cs typeface="Calibri"/>
              </a:rPr>
              <a:t>I</a:t>
            </a:r>
            <a:r>
              <a:rPr sz="2000" spc="-65" dirty="0">
                <a:solidFill>
                  <a:srgbClr val="FFFF00"/>
                </a:solidFill>
                <a:latin typeface="Calibri"/>
                <a:cs typeface="Calibri"/>
              </a:rPr>
              <a:t> </a:t>
            </a:r>
            <a:r>
              <a:rPr sz="2000" dirty="0">
                <a:solidFill>
                  <a:srgbClr val="FFFFFF"/>
                </a:solidFill>
                <a:latin typeface="Calibri"/>
                <a:cs typeface="Calibri"/>
              </a:rPr>
              <a:t>atau</a:t>
            </a:r>
            <a:r>
              <a:rPr sz="2000" spc="-65" dirty="0">
                <a:solidFill>
                  <a:srgbClr val="FFFFFF"/>
                </a:solidFill>
                <a:latin typeface="Calibri"/>
                <a:cs typeface="Calibri"/>
              </a:rPr>
              <a:t> </a:t>
            </a:r>
            <a:r>
              <a:rPr sz="2000" spc="-10" dirty="0">
                <a:solidFill>
                  <a:srgbClr val="FFFF00"/>
                </a:solidFill>
                <a:latin typeface="Calibri"/>
                <a:cs typeface="Calibri"/>
              </a:rPr>
              <a:t>PostScript</a:t>
            </a:r>
            <a:r>
              <a:rPr sz="2000" spc="-30" dirty="0">
                <a:solidFill>
                  <a:srgbClr val="FFFF00"/>
                </a:solidFill>
                <a:latin typeface="Calibri"/>
                <a:cs typeface="Calibri"/>
              </a:rPr>
              <a:t> </a:t>
            </a:r>
            <a:r>
              <a:rPr sz="2000" spc="-20" dirty="0">
                <a:solidFill>
                  <a:srgbClr val="FFFF00"/>
                </a:solidFill>
                <a:latin typeface="Calibri"/>
                <a:cs typeface="Calibri"/>
              </a:rPr>
              <a:t>font </a:t>
            </a:r>
            <a:r>
              <a:rPr sz="2000" dirty="0">
                <a:solidFill>
                  <a:srgbClr val="FFFFFF"/>
                </a:solidFill>
                <a:latin typeface="Calibri"/>
                <a:cs typeface="Calibri"/>
              </a:rPr>
              <a:t>dan</a:t>
            </a:r>
            <a:r>
              <a:rPr sz="2000" spc="-65" dirty="0">
                <a:solidFill>
                  <a:srgbClr val="FFFFFF"/>
                </a:solidFill>
                <a:latin typeface="Calibri"/>
                <a:cs typeface="Calibri"/>
              </a:rPr>
              <a:t> </a:t>
            </a:r>
            <a:r>
              <a:rPr sz="2000" spc="-20" dirty="0">
                <a:solidFill>
                  <a:srgbClr val="FFFF00"/>
                </a:solidFill>
                <a:latin typeface="Calibri"/>
                <a:cs typeface="Calibri"/>
              </a:rPr>
              <a:t>Truetype</a:t>
            </a:r>
            <a:r>
              <a:rPr sz="2000" spc="-50" dirty="0">
                <a:solidFill>
                  <a:srgbClr val="FFFF00"/>
                </a:solidFill>
                <a:latin typeface="Calibri"/>
                <a:cs typeface="Calibri"/>
              </a:rPr>
              <a:t> </a:t>
            </a:r>
            <a:r>
              <a:rPr sz="2000" dirty="0">
                <a:solidFill>
                  <a:srgbClr val="FFFF00"/>
                </a:solidFill>
                <a:latin typeface="Calibri"/>
                <a:cs typeface="Calibri"/>
              </a:rPr>
              <a:t>font,</a:t>
            </a:r>
            <a:r>
              <a:rPr sz="2000" spc="-60" dirty="0">
                <a:solidFill>
                  <a:srgbClr val="FFFF00"/>
                </a:solidFill>
                <a:latin typeface="Calibri"/>
                <a:cs typeface="Calibri"/>
              </a:rPr>
              <a:t> </a:t>
            </a:r>
            <a:r>
              <a:rPr sz="2000" dirty="0">
                <a:solidFill>
                  <a:srgbClr val="FFFFFF"/>
                </a:solidFill>
                <a:latin typeface="Calibri"/>
                <a:cs typeface="Calibri"/>
              </a:rPr>
              <a:t>tapi</a:t>
            </a:r>
            <a:r>
              <a:rPr sz="2000" spc="-55" dirty="0">
                <a:solidFill>
                  <a:srgbClr val="FFFFFF"/>
                </a:solidFill>
                <a:latin typeface="Calibri"/>
                <a:cs typeface="Calibri"/>
              </a:rPr>
              <a:t> </a:t>
            </a:r>
            <a:r>
              <a:rPr sz="2000" spc="-20" dirty="0">
                <a:solidFill>
                  <a:srgbClr val="FFFFFF"/>
                </a:solidFill>
                <a:latin typeface="Calibri"/>
                <a:cs typeface="Calibri"/>
              </a:rPr>
              <a:t>pada perkembangannya</a:t>
            </a:r>
            <a:r>
              <a:rPr sz="2000" spc="-15" dirty="0">
                <a:solidFill>
                  <a:srgbClr val="FFFFFF"/>
                </a:solidFill>
                <a:latin typeface="Calibri"/>
                <a:cs typeface="Calibri"/>
              </a:rPr>
              <a:t> </a:t>
            </a:r>
            <a:r>
              <a:rPr sz="2000" spc="-10" dirty="0">
                <a:solidFill>
                  <a:srgbClr val="FFFFFF"/>
                </a:solidFill>
                <a:latin typeface="Calibri"/>
                <a:cs typeface="Calibri"/>
              </a:rPr>
              <a:t>muncul </a:t>
            </a:r>
            <a:r>
              <a:rPr sz="2000" dirty="0">
                <a:solidFill>
                  <a:srgbClr val="FFFFFF"/>
                </a:solidFill>
                <a:latin typeface="Calibri"/>
                <a:cs typeface="Calibri"/>
              </a:rPr>
              <a:t>beberapa</a:t>
            </a:r>
            <a:r>
              <a:rPr sz="2000" spc="-70" dirty="0">
                <a:solidFill>
                  <a:srgbClr val="FFFFFF"/>
                </a:solidFill>
                <a:latin typeface="Calibri"/>
                <a:cs typeface="Calibri"/>
              </a:rPr>
              <a:t> </a:t>
            </a:r>
            <a:r>
              <a:rPr sz="2000" dirty="0">
                <a:solidFill>
                  <a:srgbClr val="FFFFFF"/>
                </a:solidFill>
                <a:latin typeface="Calibri"/>
                <a:cs typeface="Calibri"/>
              </a:rPr>
              <a:t>jenis</a:t>
            </a:r>
            <a:r>
              <a:rPr sz="2000" spc="-75" dirty="0">
                <a:solidFill>
                  <a:srgbClr val="FFFFFF"/>
                </a:solidFill>
                <a:latin typeface="Calibri"/>
                <a:cs typeface="Calibri"/>
              </a:rPr>
              <a:t> </a:t>
            </a:r>
            <a:r>
              <a:rPr sz="2000" dirty="0">
                <a:solidFill>
                  <a:srgbClr val="FFFFFF"/>
                </a:solidFill>
                <a:latin typeface="Calibri"/>
                <a:cs typeface="Calibri"/>
              </a:rPr>
              <a:t>font</a:t>
            </a:r>
            <a:r>
              <a:rPr sz="2000" spc="-80" dirty="0">
                <a:solidFill>
                  <a:srgbClr val="FFFFFF"/>
                </a:solidFill>
                <a:latin typeface="Calibri"/>
                <a:cs typeface="Calibri"/>
              </a:rPr>
              <a:t> </a:t>
            </a:r>
            <a:r>
              <a:rPr sz="2000" dirty="0">
                <a:solidFill>
                  <a:srgbClr val="FFFFFF"/>
                </a:solidFill>
                <a:latin typeface="Calibri"/>
                <a:cs typeface="Calibri"/>
              </a:rPr>
              <a:t>seperti</a:t>
            </a:r>
            <a:r>
              <a:rPr sz="2000" spc="-55" dirty="0">
                <a:solidFill>
                  <a:srgbClr val="FFFFFF"/>
                </a:solidFill>
                <a:latin typeface="Calibri"/>
                <a:cs typeface="Calibri"/>
              </a:rPr>
              <a:t> </a:t>
            </a:r>
            <a:r>
              <a:rPr sz="2000" spc="-20" dirty="0">
                <a:solidFill>
                  <a:srgbClr val="FFFF00"/>
                </a:solidFill>
                <a:latin typeface="Calibri"/>
                <a:cs typeface="Calibri"/>
              </a:rPr>
              <a:t>Open </a:t>
            </a:r>
            <a:r>
              <a:rPr sz="2000" dirty="0">
                <a:solidFill>
                  <a:srgbClr val="FFFF00"/>
                </a:solidFill>
                <a:latin typeface="Calibri"/>
                <a:cs typeface="Calibri"/>
              </a:rPr>
              <a:t>type</a:t>
            </a:r>
            <a:r>
              <a:rPr sz="2000" spc="-40" dirty="0">
                <a:solidFill>
                  <a:srgbClr val="FFFF00"/>
                </a:solidFill>
                <a:latin typeface="Calibri"/>
                <a:cs typeface="Calibri"/>
              </a:rPr>
              <a:t> </a:t>
            </a:r>
            <a:r>
              <a:rPr sz="2000" spc="-20" dirty="0">
                <a:solidFill>
                  <a:srgbClr val="FFFF00"/>
                </a:solidFill>
                <a:latin typeface="Calibri"/>
                <a:cs typeface="Calibri"/>
              </a:rPr>
              <a:t>font</a:t>
            </a:r>
            <a:endParaRPr sz="2000">
              <a:latin typeface="Calibri"/>
              <a:cs typeface="Calibri"/>
            </a:endParaRPr>
          </a:p>
        </p:txBody>
      </p:sp>
      <p:sp>
        <p:nvSpPr>
          <p:cNvPr id="6" name="object 6"/>
          <p:cNvSpPr txBox="1">
            <a:spLocks noGrp="1"/>
          </p:cNvSpPr>
          <p:nvPr>
            <p:ph type="title"/>
          </p:nvPr>
        </p:nvSpPr>
        <p:spPr>
          <a:xfrm>
            <a:off x="762000" y="762000"/>
            <a:ext cx="1409700" cy="523875"/>
          </a:xfrm>
          <a:prstGeom prst="rect">
            <a:avLst/>
          </a:prstGeom>
          <a:solidFill>
            <a:srgbClr val="00B050"/>
          </a:solidFill>
        </p:spPr>
        <p:txBody>
          <a:bodyPr vert="horz" wrap="square" lIns="0" tIns="27305" rIns="0" bIns="0" rtlCol="0">
            <a:spAutoFit/>
          </a:bodyPr>
          <a:lstStyle/>
          <a:p>
            <a:pPr marL="97790">
              <a:lnSpc>
                <a:spcPct val="100000"/>
              </a:lnSpc>
              <a:spcBef>
                <a:spcPts val="215"/>
              </a:spcBef>
            </a:pPr>
            <a:r>
              <a:rPr dirty="0">
                <a:solidFill>
                  <a:srgbClr val="FFFFFF"/>
                </a:solidFill>
                <a:latin typeface="Tahoma"/>
                <a:cs typeface="Tahoma"/>
              </a:rPr>
              <a:t>1. </a:t>
            </a:r>
            <a:r>
              <a:rPr spc="-20" dirty="0">
                <a:solidFill>
                  <a:srgbClr val="FFFFFF"/>
                </a:solidFill>
                <a:latin typeface="Tahoma"/>
                <a:cs typeface="Tahoma"/>
              </a:rPr>
              <a:t>Font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9144000" y="6858000"/>
                </a:moveTo>
                <a:lnTo>
                  <a:pt x="9144000" y="0"/>
                </a:lnTo>
                <a:lnTo>
                  <a:pt x="0" y="0"/>
                </a:lnTo>
                <a:lnTo>
                  <a:pt x="0" y="6858000"/>
                </a:lnTo>
                <a:lnTo>
                  <a:pt x="9144000" y="6858000"/>
                </a:lnTo>
                <a:close/>
              </a:path>
            </a:pathLst>
          </a:custGeom>
          <a:solidFill>
            <a:srgbClr val="FFFFFF"/>
          </a:solidFill>
        </p:spPr>
        <p:txBody>
          <a:bodyPr wrap="square" lIns="0" tIns="0" rIns="0" bIns="0" rtlCol="0"/>
          <a:lstStyle/>
          <a:p>
            <a:endParaRPr/>
          </a:p>
        </p:txBody>
      </p:sp>
      <p:sp>
        <p:nvSpPr>
          <p:cNvPr id="3" name="object 3"/>
          <p:cNvSpPr txBox="1"/>
          <p:nvPr/>
        </p:nvSpPr>
        <p:spPr>
          <a:xfrm>
            <a:off x="993902" y="1007618"/>
            <a:ext cx="7842884" cy="2768600"/>
          </a:xfrm>
          <a:prstGeom prst="rect">
            <a:avLst/>
          </a:prstGeom>
        </p:spPr>
        <p:txBody>
          <a:bodyPr vert="horz" wrap="square" lIns="0" tIns="12065" rIns="0" bIns="0" rtlCol="0">
            <a:spAutoFit/>
          </a:bodyPr>
          <a:lstStyle/>
          <a:p>
            <a:pPr marL="12700">
              <a:lnSpc>
                <a:spcPct val="100000"/>
              </a:lnSpc>
              <a:spcBef>
                <a:spcPts val="95"/>
              </a:spcBef>
            </a:pPr>
            <a:r>
              <a:rPr sz="2000" spc="-10" dirty="0">
                <a:solidFill>
                  <a:srgbClr val="FF0000"/>
                </a:solidFill>
                <a:latin typeface="Calibri"/>
                <a:cs typeface="Calibri"/>
              </a:rPr>
              <a:t>Type</a:t>
            </a:r>
            <a:r>
              <a:rPr sz="2000" spc="-70" dirty="0">
                <a:solidFill>
                  <a:srgbClr val="FF0000"/>
                </a:solidFill>
                <a:latin typeface="Calibri"/>
                <a:cs typeface="Calibri"/>
              </a:rPr>
              <a:t> </a:t>
            </a:r>
            <a:r>
              <a:rPr sz="2000" dirty="0">
                <a:solidFill>
                  <a:srgbClr val="FF0000"/>
                </a:solidFill>
                <a:latin typeface="Calibri"/>
                <a:cs typeface="Calibri"/>
              </a:rPr>
              <a:t>I</a:t>
            </a:r>
            <a:r>
              <a:rPr sz="2000" spc="-80" dirty="0">
                <a:solidFill>
                  <a:srgbClr val="FF0000"/>
                </a:solidFill>
                <a:latin typeface="Calibri"/>
                <a:cs typeface="Calibri"/>
              </a:rPr>
              <a:t> </a:t>
            </a:r>
            <a:r>
              <a:rPr sz="2000" dirty="0">
                <a:latin typeface="Calibri"/>
                <a:cs typeface="Calibri"/>
              </a:rPr>
              <a:t>atau</a:t>
            </a:r>
            <a:r>
              <a:rPr sz="2000" spc="-55" dirty="0">
                <a:latin typeface="Calibri"/>
                <a:cs typeface="Calibri"/>
              </a:rPr>
              <a:t> </a:t>
            </a:r>
            <a:r>
              <a:rPr sz="2000" spc="-10" dirty="0">
                <a:solidFill>
                  <a:srgbClr val="FF0000"/>
                </a:solidFill>
                <a:latin typeface="Calibri"/>
                <a:cs typeface="Calibri"/>
              </a:rPr>
              <a:t>PostScript</a:t>
            </a:r>
            <a:r>
              <a:rPr sz="2000" spc="-45" dirty="0">
                <a:solidFill>
                  <a:srgbClr val="FF0000"/>
                </a:solidFill>
                <a:latin typeface="Calibri"/>
                <a:cs typeface="Calibri"/>
              </a:rPr>
              <a:t> </a:t>
            </a:r>
            <a:r>
              <a:rPr sz="2000" dirty="0">
                <a:latin typeface="Calibri"/>
                <a:cs typeface="Calibri"/>
              </a:rPr>
              <a:t>font</a:t>
            </a:r>
            <a:r>
              <a:rPr sz="2000" spc="-70" dirty="0">
                <a:latin typeface="Calibri"/>
                <a:cs typeface="Calibri"/>
              </a:rPr>
              <a:t> </a:t>
            </a:r>
            <a:r>
              <a:rPr sz="2000" dirty="0">
                <a:latin typeface="Calibri"/>
                <a:cs typeface="Calibri"/>
              </a:rPr>
              <a:t>dibuat</a:t>
            </a:r>
            <a:r>
              <a:rPr sz="2000" spc="-60" dirty="0">
                <a:latin typeface="Calibri"/>
                <a:cs typeface="Calibri"/>
              </a:rPr>
              <a:t> </a:t>
            </a:r>
            <a:r>
              <a:rPr sz="2000" dirty="0">
                <a:latin typeface="Calibri"/>
                <a:cs typeface="Calibri"/>
              </a:rPr>
              <a:t>oleh</a:t>
            </a:r>
            <a:r>
              <a:rPr sz="2000" spc="-65" dirty="0">
                <a:latin typeface="Calibri"/>
                <a:cs typeface="Calibri"/>
              </a:rPr>
              <a:t> </a:t>
            </a:r>
            <a:r>
              <a:rPr sz="2000" dirty="0">
                <a:latin typeface="Calibri"/>
                <a:cs typeface="Calibri"/>
              </a:rPr>
              <a:t>Adobe,</a:t>
            </a:r>
            <a:r>
              <a:rPr sz="2000" spc="-70" dirty="0">
                <a:latin typeface="Calibri"/>
                <a:cs typeface="Calibri"/>
              </a:rPr>
              <a:t> </a:t>
            </a:r>
            <a:r>
              <a:rPr sz="2000" dirty="0">
                <a:latin typeface="Calibri"/>
                <a:cs typeface="Calibri"/>
              </a:rPr>
              <a:t>terdiri</a:t>
            </a:r>
            <a:r>
              <a:rPr sz="2000" spc="-50" dirty="0">
                <a:latin typeface="Calibri"/>
                <a:cs typeface="Calibri"/>
              </a:rPr>
              <a:t> </a:t>
            </a:r>
            <a:r>
              <a:rPr sz="2000" spc="-10" dirty="0">
                <a:latin typeface="Calibri"/>
                <a:cs typeface="Calibri"/>
              </a:rPr>
              <a:t>dari;</a:t>
            </a:r>
            <a:endParaRPr sz="2000">
              <a:latin typeface="Calibri"/>
              <a:cs typeface="Calibri"/>
            </a:endParaRPr>
          </a:p>
          <a:p>
            <a:pPr marL="243840" marR="5080" indent="-231775">
              <a:lnSpc>
                <a:spcPct val="100000"/>
              </a:lnSpc>
              <a:spcBef>
                <a:spcPts val="2400"/>
              </a:spcBef>
              <a:buFont typeface="Arial MT"/>
              <a:buChar char="•"/>
              <a:tabLst>
                <a:tab pos="243840" algn="l"/>
              </a:tabLst>
            </a:pPr>
            <a:r>
              <a:rPr sz="2000" dirty="0">
                <a:solidFill>
                  <a:srgbClr val="FF0000"/>
                </a:solidFill>
                <a:latin typeface="Calibri"/>
                <a:cs typeface="Calibri"/>
              </a:rPr>
              <a:t>Screen</a:t>
            </a:r>
            <a:r>
              <a:rPr sz="2000" spc="-70" dirty="0">
                <a:solidFill>
                  <a:srgbClr val="FF0000"/>
                </a:solidFill>
                <a:latin typeface="Calibri"/>
                <a:cs typeface="Calibri"/>
              </a:rPr>
              <a:t> </a:t>
            </a:r>
            <a:r>
              <a:rPr sz="2000" dirty="0">
                <a:solidFill>
                  <a:srgbClr val="FF0000"/>
                </a:solidFill>
                <a:latin typeface="Calibri"/>
                <a:cs typeface="Calibri"/>
              </a:rPr>
              <a:t>Font</a:t>
            </a:r>
            <a:r>
              <a:rPr sz="2000" dirty="0">
                <a:latin typeface="Calibri"/>
                <a:cs typeface="Calibri"/>
              </a:rPr>
              <a:t>,</a:t>
            </a:r>
            <a:r>
              <a:rPr sz="2000" spc="-70" dirty="0">
                <a:latin typeface="Calibri"/>
                <a:cs typeface="Calibri"/>
              </a:rPr>
              <a:t> </a:t>
            </a:r>
            <a:r>
              <a:rPr sz="2000" dirty="0">
                <a:latin typeface="Calibri"/>
                <a:cs typeface="Calibri"/>
              </a:rPr>
              <a:t>yang</a:t>
            </a:r>
            <a:r>
              <a:rPr sz="2000" spc="-95" dirty="0">
                <a:latin typeface="Calibri"/>
                <a:cs typeface="Calibri"/>
              </a:rPr>
              <a:t> </a:t>
            </a:r>
            <a:r>
              <a:rPr sz="2000" dirty="0">
                <a:latin typeface="Calibri"/>
                <a:cs typeface="Calibri"/>
              </a:rPr>
              <a:t>merupakan</a:t>
            </a:r>
            <a:r>
              <a:rPr sz="2000" spc="-55" dirty="0">
                <a:latin typeface="Calibri"/>
                <a:cs typeface="Calibri"/>
              </a:rPr>
              <a:t> </a:t>
            </a:r>
            <a:r>
              <a:rPr sz="2000" dirty="0">
                <a:latin typeface="Calibri"/>
                <a:cs typeface="Calibri"/>
              </a:rPr>
              <a:t>font</a:t>
            </a:r>
            <a:r>
              <a:rPr sz="2000" spc="-80" dirty="0">
                <a:latin typeface="Calibri"/>
                <a:cs typeface="Calibri"/>
              </a:rPr>
              <a:t> </a:t>
            </a:r>
            <a:r>
              <a:rPr sz="2000" dirty="0">
                <a:latin typeface="Calibri"/>
                <a:cs typeface="Calibri"/>
              </a:rPr>
              <a:t>bentuk</a:t>
            </a:r>
            <a:r>
              <a:rPr sz="2000" spc="-75" dirty="0">
                <a:latin typeface="Calibri"/>
                <a:cs typeface="Calibri"/>
              </a:rPr>
              <a:t> </a:t>
            </a:r>
            <a:r>
              <a:rPr sz="2000" dirty="0">
                <a:latin typeface="Calibri"/>
                <a:cs typeface="Calibri"/>
              </a:rPr>
              <a:t>bitmap</a:t>
            </a:r>
            <a:r>
              <a:rPr sz="2000" spc="-70" dirty="0">
                <a:latin typeface="Calibri"/>
                <a:cs typeface="Calibri"/>
              </a:rPr>
              <a:t> </a:t>
            </a:r>
            <a:r>
              <a:rPr sz="2000" dirty="0">
                <a:latin typeface="Calibri"/>
                <a:cs typeface="Calibri"/>
              </a:rPr>
              <a:t>dan</a:t>
            </a:r>
            <a:r>
              <a:rPr sz="2000" spc="-85" dirty="0">
                <a:latin typeface="Calibri"/>
                <a:cs typeface="Calibri"/>
              </a:rPr>
              <a:t> </a:t>
            </a:r>
            <a:r>
              <a:rPr sz="2000" dirty="0">
                <a:latin typeface="Calibri"/>
                <a:cs typeface="Calibri"/>
              </a:rPr>
              <a:t>sangat</a:t>
            </a:r>
            <a:r>
              <a:rPr sz="2000" spc="-70" dirty="0">
                <a:latin typeface="Calibri"/>
                <a:cs typeface="Calibri"/>
              </a:rPr>
              <a:t> </a:t>
            </a:r>
            <a:r>
              <a:rPr sz="2000" spc="-10" dirty="0">
                <a:latin typeface="Calibri"/>
                <a:cs typeface="Calibri"/>
              </a:rPr>
              <a:t>dipengaruhi </a:t>
            </a:r>
            <a:r>
              <a:rPr sz="2000" dirty="0">
                <a:latin typeface="Calibri"/>
                <a:cs typeface="Calibri"/>
              </a:rPr>
              <a:t>oleh</a:t>
            </a:r>
            <a:r>
              <a:rPr sz="2000" spc="-70" dirty="0">
                <a:latin typeface="Calibri"/>
                <a:cs typeface="Calibri"/>
              </a:rPr>
              <a:t> </a:t>
            </a:r>
            <a:r>
              <a:rPr sz="2000" spc="-20" dirty="0">
                <a:latin typeface="Calibri"/>
                <a:cs typeface="Calibri"/>
              </a:rPr>
              <a:t>ukurannya.</a:t>
            </a:r>
            <a:r>
              <a:rPr sz="2000" spc="-65" dirty="0">
                <a:latin typeface="Calibri"/>
                <a:cs typeface="Calibri"/>
              </a:rPr>
              <a:t> </a:t>
            </a:r>
            <a:r>
              <a:rPr sz="2000" dirty="0">
                <a:latin typeface="Calibri"/>
                <a:cs typeface="Calibri"/>
              </a:rPr>
              <a:t>Screen</a:t>
            </a:r>
            <a:r>
              <a:rPr sz="2000" spc="-50" dirty="0">
                <a:latin typeface="Calibri"/>
                <a:cs typeface="Calibri"/>
              </a:rPr>
              <a:t> </a:t>
            </a:r>
            <a:r>
              <a:rPr sz="2000" dirty="0">
                <a:latin typeface="Calibri"/>
                <a:cs typeface="Calibri"/>
              </a:rPr>
              <a:t>font</a:t>
            </a:r>
            <a:r>
              <a:rPr sz="2000" spc="-65" dirty="0">
                <a:latin typeface="Calibri"/>
                <a:cs typeface="Calibri"/>
              </a:rPr>
              <a:t> </a:t>
            </a:r>
            <a:r>
              <a:rPr sz="2000" dirty="0">
                <a:latin typeface="Calibri"/>
                <a:cs typeface="Calibri"/>
              </a:rPr>
              <a:t>ini</a:t>
            </a:r>
            <a:r>
              <a:rPr sz="2000" spc="-60" dirty="0">
                <a:latin typeface="Calibri"/>
                <a:cs typeface="Calibri"/>
              </a:rPr>
              <a:t> </a:t>
            </a:r>
            <a:r>
              <a:rPr sz="2000" spc="-10" dirty="0">
                <a:latin typeface="Calibri"/>
                <a:cs typeface="Calibri"/>
              </a:rPr>
              <a:t>digunakan</a:t>
            </a:r>
            <a:r>
              <a:rPr sz="2000" spc="-55" dirty="0">
                <a:latin typeface="Calibri"/>
                <a:cs typeface="Calibri"/>
              </a:rPr>
              <a:t> </a:t>
            </a:r>
            <a:r>
              <a:rPr sz="2000" dirty="0">
                <a:latin typeface="Calibri"/>
                <a:cs typeface="Calibri"/>
              </a:rPr>
              <a:t>untuk</a:t>
            </a:r>
            <a:r>
              <a:rPr sz="2000" spc="-60" dirty="0">
                <a:latin typeface="Calibri"/>
                <a:cs typeface="Calibri"/>
              </a:rPr>
              <a:t> </a:t>
            </a:r>
            <a:r>
              <a:rPr sz="2000" dirty="0">
                <a:latin typeface="Calibri"/>
                <a:cs typeface="Calibri"/>
              </a:rPr>
              <a:t>tampilan</a:t>
            </a:r>
            <a:r>
              <a:rPr sz="2000" spc="-45" dirty="0">
                <a:latin typeface="Calibri"/>
                <a:cs typeface="Calibri"/>
              </a:rPr>
              <a:t> </a:t>
            </a:r>
            <a:r>
              <a:rPr sz="2000" spc="-10" dirty="0">
                <a:latin typeface="Calibri"/>
                <a:cs typeface="Calibri"/>
              </a:rPr>
              <a:t>monitor, </a:t>
            </a:r>
            <a:r>
              <a:rPr sz="2000" dirty="0">
                <a:latin typeface="Calibri"/>
                <a:cs typeface="Calibri"/>
              </a:rPr>
              <a:t>sehingga</a:t>
            </a:r>
            <a:r>
              <a:rPr sz="2000" spc="-70" dirty="0">
                <a:latin typeface="Calibri"/>
                <a:cs typeface="Calibri"/>
              </a:rPr>
              <a:t> </a:t>
            </a:r>
            <a:r>
              <a:rPr sz="2000" dirty="0">
                <a:latin typeface="Calibri"/>
                <a:cs typeface="Calibri"/>
              </a:rPr>
              <a:t>akan</a:t>
            </a:r>
            <a:r>
              <a:rPr sz="2000" spc="-75" dirty="0">
                <a:latin typeface="Calibri"/>
                <a:cs typeface="Calibri"/>
              </a:rPr>
              <a:t> </a:t>
            </a:r>
            <a:r>
              <a:rPr sz="2000" dirty="0">
                <a:latin typeface="Calibri"/>
                <a:cs typeface="Calibri"/>
              </a:rPr>
              <a:t>terlihat</a:t>
            </a:r>
            <a:r>
              <a:rPr sz="2000" spc="-50" dirty="0">
                <a:latin typeface="Calibri"/>
                <a:cs typeface="Calibri"/>
              </a:rPr>
              <a:t> </a:t>
            </a:r>
            <a:r>
              <a:rPr sz="2000" dirty="0">
                <a:latin typeface="Calibri"/>
                <a:cs typeface="Calibri"/>
              </a:rPr>
              <a:t>“jagged”</a:t>
            </a:r>
            <a:r>
              <a:rPr sz="2000" spc="-80" dirty="0">
                <a:latin typeface="Calibri"/>
                <a:cs typeface="Calibri"/>
              </a:rPr>
              <a:t> </a:t>
            </a:r>
            <a:r>
              <a:rPr sz="2000" dirty="0">
                <a:latin typeface="Calibri"/>
                <a:cs typeface="Calibri"/>
              </a:rPr>
              <a:t>jika</a:t>
            </a:r>
            <a:r>
              <a:rPr sz="2000" spc="-70" dirty="0">
                <a:latin typeface="Calibri"/>
                <a:cs typeface="Calibri"/>
              </a:rPr>
              <a:t> </a:t>
            </a:r>
            <a:r>
              <a:rPr sz="2000" dirty="0">
                <a:latin typeface="Calibri"/>
                <a:cs typeface="Calibri"/>
              </a:rPr>
              <a:t>font</a:t>
            </a:r>
            <a:r>
              <a:rPr sz="2000" spc="-75" dirty="0">
                <a:latin typeface="Calibri"/>
                <a:cs typeface="Calibri"/>
              </a:rPr>
              <a:t> </a:t>
            </a:r>
            <a:r>
              <a:rPr sz="2000" dirty="0">
                <a:latin typeface="Calibri"/>
                <a:cs typeface="Calibri"/>
              </a:rPr>
              <a:t>tersebut</a:t>
            </a:r>
            <a:r>
              <a:rPr sz="2000" spc="-55" dirty="0">
                <a:latin typeface="Calibri"/>
                <a:cs typeface="Calibri"/>
              </a:rPr>
              <a:t> </a:t>
            </a:r>
            <a:r>
              <a:rPr sz="2000" dirty="0">
                <a:latin typeface="Calibri"/>
                <a:cs typeface="Calibri"/>
              </a:rPr>
              <a:t>tidak</a:t>
            </a:r>
            <a:r>
              <a:rPr sz="2000" spc="-70" dirty="0">
                <a:latin typeface="Calibri"/>
                <a:cs typeface="Calibri"/>
              </a:rPr>
              <a:t> </a:t>
            </a:r>
            <a:r>
              <a:rPr sz="2000" spc="-10" dirty="0">
                <a:latin typeface="Calibri"/>
                <a:cs typeface="Calibri"/>
              </a:rPr>
              <a:t>terinstall</a:t>
            </a:r>
            <a:r>
              <a:rPr sz="2000" spc="-60" dirty="0">
                <a:latin typeface="Calibri"/>
                <a:cs typeface="Calibri"/>
              </a:rPr>
              <a:t> </a:t>
            </a:r>
            <a:r>
              <a:rPr sz="2000" spc="-20" dirty="0">
                <a:latin typeface="Calibri"/>
                <a:cs typeface="Calibri"/>
              </a:rPr>
              <a:t>atau </a:t>
            </a:r>
            <a:r>
              <a:rPr sz="2000" dirty="0">
                <a:latin typeface="Calibri"/>
                <a:cs typeface="Calibri"/>
              </a:rPr>
              <a:t>dirotasi</a:t>
            </a:r>
            <a:r>
              <a:rPr sz="2000" spc="-75" dirty="0">
                <a:latin typeface="Calibri"/>
                <a:cs typeface="Calibri"/>
              </a:rPr>
              <a:t> </a:t>
            </a:r>
            <a:r>
              <a:rPr sz="2000" dirty="0">
                <a:latin typeface="Calibri"/>
                <a:cs typeface="Calibri"/>
              </a:rPr>
              <a:t>di</a:t>
            </a:r>
            <a:r>
              <a:rPr sz="2000" spc="-80" dirty="0">
                <a:latin typeface="Calibri"/>
                <a:cs typeface="Calibri"/>
              </a:rPr>
              <a:t> </a:t>
            </a:r>
            <a:r>
              <a:rPr sz="2000" dirty="0">
                <a:latin typeface="Calibri"/>
                <a:cs typeface="Calibri"/>
              </a:rPr>
              <a:t>software</a:t>
            </a:r>
            <a:r>
              <a:rPr sz="2000" spc="-75" dirty="0">
                <a:latin typeface="Calibri"/>
                <a:cs typeface="Calibri"/>
              </a:rPr>
              <a:t> </a:t>
            </a:r>
            <a:r>
              <a:rPr sz="2000" spc="-10" dirty="0">
                <a:latin typeface="Calibri"/>
                <a:cs typeface="Calibri"/>
              </a:rPr>
              <a:t>aplikasi</a:t>
            </a:r>
            <a:endParaRPr sz="2000">
              <a:latin typeface="Calibri"/>
              <a:cs typeface="Calibri"/>
            </a:endParaRPr>
          </a:p>
          <a:p>
            <a:pPr marL="241300" marR="130175" indent="-229235" algn="just">
              <a:lnSpc>
                <a:spcPct val="100000"/>
              </a:lnSpc>
              <a:buFont typeface="Arial MT"/>
              <a:buChar char="•"/>
              <a:tabLst>
                <a:tab pos="243840" algn="l"/>
              </a:tabLst>
            </a:pPr>
            <a:r>
              <a:rPr sz="2000" dirty="0">
                <a:solidFill>
                  <a:srgbClr val="FF0000"/>
                </a:solidFill>
                <a:latin typeface="Calibri"/>
                <a:cs typeface="Calibri"/>
              </a:rPr>
              <a:t>Printer</a:t>
            </a:r>
            <a:r>
              <a:rPr sz="2000" spc="-45" dirty="0">
                <a:solidFill>
                  <a:srgbClr val="FF0000"/>
                </a:solidFill>
                <a:latin typeface="Calibri"/>
                <a:cs typeface="Calibri"/>
              </a:rPr>
              <a:t> </a:t>
            </a:r>
            <a:r>
              <a:rPr sz="2000" dirty="0">
                <a:solidFill>
                  <a:srgbClr val="FF0000"/>
                </a:solidFill>
                <a:latin typeface="Calibri"/>
                <a:cs typeface="Calibri"/>
              </a:rPr>
              <a:t>Font</a:t>
            </a:r>
            <a:r>
              <a:rPr sz="2000" dirty="0">
                <a:latin typeface="Calibri"/>
                <a:cs typeface="Calibri"/>
              </a:rPr>
              <a:t>,</a:t>
            </a:r>
            <a:r>
              <a:rPr sz="2000" spc="320" dirty="0">
                <a:latin typeface="Calibri"/>
                <a:cs typeface="Calibri"/>
              </a:rPr>
              <a:t> </a:t>
            </a:r>
            <a:r>
              <a:rPr sz="2000" dirty="0">
                <a:latin typeface="Calibri"/>
                <a:cs typeface="Calibri"/>
              </a:rPr>
              <a:t>yang</a:t>
            </a:r>
            <a:r>
              <a:rPr sz="2000" spc="-65" dirty="0">
                <a:latin typeface="Calibri"/>
                <a:cs typeface="Calibri"/>
              </a:rPr>
              <a:t> </a:t>
            </a:r>
            <a:r>
              <a:rPr sz="2000" spc="-10" dirty="0">
                <a:latin typeface="Calibri"/>
                <a:cs typeface="Calibri"/>
              </a:rPr>
              <a:t>merupakan</a:t>
            </a:r>
            <a:r>
              <a:rPr sz="2000" spc="-50" dirty="0">
                <a:latin typeface="Calibri"/>
                <a:cs typeface="Calibri"/>
              </a:rPr>
              <a:t> </a:t>
            </a:r>
            <a:r>
              <a:rPr sz="2000" dirty="0">
                <a:latin typeface="Calibri"/>
                <a:cs typeface="Calibri"/>
              </a:rPr>
              <a:t>bentuk</a:t>
            </a:r>
            <a:r>
              <a:rPr sz="2000" spc="-60" dirty="0">
                <a:latin typeface="Calibri"/>
                <a:cs typeface="Calibri"/>
              </a:rPr>
              <a:t> </a:t>
            </a:r>
            <a:r>
              <a:rPr sz="2000" dirty="0">
                <a:latin typeface="Calibri"/>
                <a:cs typeface="Calibri"/>
              </a:rPr>
              <a:t>vektor</a:t>
            </a:r>
            <a:r>
              <a:rPr sz="2000" spc="-60" dirty="0">
                <a:latin typeface="Calibri"/>
                <a:cs typeface="Calibri"/>
              </a:rPr>
              <a:t> </a:t>
            </a:r>
            <a:r>
              <a:rPr sz="2000" dirty="0">
                <a:latin typeface="Calibri"/>
                <a:cs typeface="Calibri"/>
              </a:rPr>
              <a:t>sehingga</a:t>
            </a:r>
            <a:r>
              <a:rPr sz="2000" spc="-60" dirty="0">
                <a:latin typeface="Calibri"/>
                <a:cs typeface="Calibri"/>
              </a:rPr>
              <a:t> </a:t>
            </a:r>
            <a:r>
              <a:rPr sz="2000" dirty="0">
                <a:latin typeface="Calibri"/>
                <a:cs typeface="Calibri"/>
              </a:rPr>
              <a:t>tidak</a:t>
            </a:r>
            <a:r>
              <a:rPr sz="2000" spc="-55" dirty="0">
                <a:latin typeface="Calibri"/>
                <a:cs typeface="Calibri"/>
              </a:rPr>
              <a:t> </a:t>
            </a:r>
            <a:r>
              <a:rPr sz="2000" spc="-10" dirty="0">
                <a:latin typeface="Calibri"/>
                <a:cs typeface="Calibri"/>
              </a:rPr>
              <a:t>dipengaruhi 	ukuran.</a:t>
            </a:r>
            <a:r>
              <a:rPr sz="2000" spc="-75" dirty="0">
                <a:latin typeface="Calibri"/>
                <a:cs typeface="Calibri"/>
              </a:rPr>
              <a:t> </a:t>
            </a:r>
            <a:r>
              <a:rPr sz="2000" spc="-10" dirty="0">
                <a:latin typeface="Calibri"/>
                <a:cs typeface="Calibri"/>
              </a:rPr>
              <a:t>Digunakan</a:t>
            </a:r>
            <a:r>
              <a:rPr sz="2000" spc="-70" dirty="0">
                <a:latin typeface="Calibri"/>
                <a:cs typeface="Calibri"/>
              </a:rPr>
              <a:t> </a:t>
            </a:r>
            <a:r>
              <a:rPr sz="2000" dirty="0">
                <a:latin typeface="Calibri"/>
                <a:cs typeface="Calibri"/>
              </a:rPr>
              <a:t>untuk</a:t>
            </a:r>
            <a:r>
              <a:rPr sz="2000" spc="-70" dirty="0">
                <a:latin typeface="Calibri"/>
                <a:cs typeface="Calibri"/>
              </a:rPr>
              <a:t> </a:t>
            </a:r>
            <a:r>
              <a:rPr sz="2000" dirty="0">
                <a:latin typeface="Calibri"/>
                <a:cs typeface="Calibri"/>
              </a:rPr>
              <a:t>output</a:t>
            </a:r>
            <a:r>
              <a:rPr sz="2000" spc="-75" dirty="0">
                <a:latin typeface="Calibri"/>
                <a:cs typeface="Calibri"/>
              </a:rPr>
              <a:t> </a:t>
            </a:r>
            <a:r>
              <a:rPr sz="2000" dirty="0">
                <a:latin typeface="Calibri"/>
                <a:cs typeface="Calibri"/>
              </a:rPr>
              <a:t>pada</a:t>
            </a:r>
            <a:r>
              <a:rPr sz="2000" spc="-70" dirty="0">
                <a:latin typeface="Calibri"/>
                <a:cs typeface="Calibri"/>
              </a:rPr>
              <a:t> </a:t>
            </a:r>
            <a:r>
              <a:rPr sz="2000" dirty="0">
                <a:latin typeface="Calibri"/>
                <a:cs typeface="Calibri"/>
              </a:rPr>
              <a:t>printer</a:t>
            </a:r>
            <a:r>
              <a:rPr sz="2000" spc="-60" dirty="0">
                <a:latin typeface="Calibri"/>
                <a:cs typeface="Calibri"/>
              </a:rPr>
              <a:t> </a:t>
            </a:r>
            <a:r>
              <a:rPr sz="2000" dirty="0">
                <a:latin typeface="Calibri"/>
                <a:cs typeface="Calibri"/>
              </a:rPr>
              <a:t>dengan</a:t>
            </a:r>
            <a:r>
              <a:rPr sz="2000" spc="-75" dirty="0">
                <a:latin typeface="Calibri"/>
                <a:cs typeface="Calibri"/>
              </a:rPr>
              <a:t> </a:t>
            </a:r>
            <a:r>
              <a:rPr sz="2000" spc="-10" dirty="0">
                <a:latin typeface="Calibri"/>
                <a:cs typeface="Calibri"/>
              </a:rPr>
              <a:t>catatan</a:t>
            </a:r>
            <a:r>
              <a:rPr sz="2000" spc="-65" dirty="0">
                <a:latin typeface="Calibri"/>
                <a:cs typeface="Calibri"/>
              </a:rPr>
              <a:t> </a:t>
            </a:r>
            <a:r>
              <a:rPr sz="2000" dirty="0">
                <a:latin typeface="Calibri"/>
                <a:cs typeface="Calibri"/>
              </a:rPr>
              <a:t>font</a:t>
            </a:r>
            <a:r>
              <a:rPr sz="2000" spc="-75" dirty="0">
                <a:latin typeface="Calibri"/>
                <a:cs typeface="Calibri"/>
              </a:rPr>
              <a:t> </a:t>
            </a:r>
            <a:r>
              <a:rPr sz="2000" spc="-10" dirty="0">
                <a:latin typeface="Calibri"/>
                <a:cs typeface="Calibri"/>
              </a:rPr>
              <a:t>harus 	terinstal</a:t>
            </a:r>
            <a:r>
              <a:rPr sz="2000" spc="-35" dirty="0">
                <a:latin typeface="Calibri"/>
                <a:cs typeface="Calibri"/>
              </a:rPr>
              <a:t> </a:t>
            </a:r>
            <a:r>
              <a:rPr sz="2000" dirty="0">
                <a:latin typeface="Calibri"/>
                <a:cs typeface="Calibri"/>
              </a:rPr>
              <a:t>pada</a:t>
            </a:r>
            <a:r>
              <a:rPr sz="2000" spc="-50" dirty="0">
                <a:latin typeface="Calibri"/>
                <a:cs typeface="Calibri"/>
              </a:rPr>
              <a:t> </a:t>
            </a:r>
            <a:r>
              <a:rPr sz="2000" spc="-10" dirty="0">
                <a:latin typeface="Calibri"/>
                <a:cs typeface="Calibri"/>
              </a:rPr>
              <a:t>printer.</a:t>
            </a:r>
            <a:endParaRPr sz="2000">
              <a:latin typeface="Calibri"/>
              <a:cs typeface="Calibri"/>
            </a:endParaRPr>
          </a:p>
        </p:txBody>
      </p:sp>
      <p:grpSp>
        <p:nvGrpSpPr>
          <p:cNvPr id="4" name="object 4"/>
          <p:cNvGrpSpPr/>
          <p:nvPr/>
        </p:nvGrpSpPr>
        <p:grpSpPr>
          <a:xfrm>
            <a:off x="1670304" y="4492752"/>
            <a:ext cx="7167880" cy="2021205"/>
            <a:chOff x="1670304" y="4492752"/>
            <a:chExt cx="7167880" cy="2021205"/>
          </a:xfrm>
        </p:grpSpPr>
        <p:pic>
          <p:nvPicPr>
            <p:cNvPr id="5" name="object 5"/>
            <p:cNvPicPr/>
            <p:nvPr/>
          </p:nvPicPr>
          <p:blipFill>
            <a:blip r:embed="rId2" cstate="print"/>
            <a:stretch>
              <a:fillRect/>
            </a:stretch>
          </p:blipFill>
          <p:spPr>
            <a:xfrm>
              <a:off x="1670304" y="4492752"/>
              <a:ext cx="1591678" cy="2020823"/>
            </a:xfrm>
            <a:prstGeom prst="rect">
              <a:avLst/>
            </a:prstGeom>
          </p:spPr>
        </p:pic>
        <p:pic>
          <p:nvPicPr>
            <p:cNvPr id="6" name="object 6"/>
            <p:cNvPicPr/>
            <p:nvPr/>
          </p:nvPicPr>
          <p:blipFill>
            <a:blip r:embed="rId3" cstate="print"/>
            <a:stretch>
              <a:fillRect/>
            </a:stretch>
          </p:blipFill>
          <p:spPr>
            <a:xfrm>
              <a:off x="5327904" y="4721352"/>
              <a:ext cx="1500657" cy="1617725"/>
            </a:xfrm>
            <a:prstGeom prst="rect">
              <a:avLst/>
            </a:prstGeom>
          </p:spPr>
        </p:pic>
        <p:pic>
          <p:nvPicPr>
            <p:cNvPr id="7" name="object 7"/>
            <p:cNvPicPr/>
            <p:nvPr/>
          </p:nvPicPr>
          <p:blipFill>
            <a:blip r:embed="rId4" cstate="print"/>
            <a:stretch>
              <a:fillRect/>
            </a:stretch>
          </p:blipFill>
          <p:spPr>
            <a:xfrm>
              <a:off x="7310627" y="4567427"/>
              <a:ext cx="1527530" cy="1812798"/>
            </a:xfrm>
            <a:prstGeom prst="rect">
              <a:avLst/>
            </a:prstGeom>
          </p:spPr>
        </p:pic>
      </p:grpSp>
      <p:sp>
        <p:nvSpPr>
          <p:cNvPr id="8" name="object 8"/>
          <p:cNvSpPr txBox="1"/>
          <p:nvPr/>
        </p:nvSpPr>
        <p:spPr>
          <a:xfrm>
            <a:off x="1908301" y="6724142"/>
            <a:ext cx="1045844"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Sceen</a:t>
            </a:r>
            <a:r>
              <a:rPr sz="1800" spc="-45" dirty="0">
                <a:latin typeface="Calibri"/>
                <a:cs typeface="Calibri"/>
              </a:rPr>
              <a:t> </a:t>
            </a:r>
            <a:r>
              <a:rPr sz="1800" spc="-20" dirty="0">
                <a:latin typeface="Calibri"/>
                <a:cs typeface="Calibri"/>
              </a:rPr>
              <a:t>Font</a:t>
            </a:r>
            <a:endParaRPr sz="1800">
              <a:latin typeface="Calibri"/>
              <a:cs typeface="Calibri"/>
            </a:endParaRPr>
          </a:p>
        </p:txBody>
      </p:sp>
      <p:sp>
        <p:nvSpPr>
          <p:cNvPr id="9" name="object 9"/>
          <p:cNvSpPr txBox="1"/>
          <p:nvPr/>
        </p:nvSpPr>
        <p:spPr>
          <a:xfrm>
            <a:off x="6708348" y="6724142"/>
            <a:ext cx="112966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Printer</a:t>
            </a:r>
            <a:r>
              <a:rPr sz="1800" spc="-75" dirty="0">
                <a:latin typeface="Calibri"/>
                <a:cs typeface="Calibri"/>
              </a:rPr>
              <a:t> </a:t>
            </a:r>
            <a:r>
              <a:rPr sz="1800" spc="-20" dirty="0">
                <a:latin typeface="Calibri"/>
                <a:cs typeface="Calibri"/>
              </a:rPr>
              <a:t>Font</a:t>
            </a:r>
            <a:endParaRPr sz="180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9144000" y="6858000"/>
                </a:moveTo>
                <a:lnTo>
                  <a:pt x="9144000" y="0"/>
                </a:lnTo>
                <a:lnTo>
                  <a:pt x="0" y="0"/>
                </a:lnTo>
                <a:lnTo>
                  <a:pt x="0" y="6858000"/>
                </a:lnTo>
                <a:lnTo>
                  <a:pt x="9144000" y="6858000"/>
                </a:lnTo>
                <a:close/>
              </a:path>
            </a:pathLst>
          </a:custGeom>
          <a:solidFill>
            <a:srgbClr val="FFFFFF"/>
          </a:solidFill>
        </p:spPr>
        <p:txBody>
          <a:bodyPr wrap="square" lIns="0" tIns="0" rIns="0" bIns="0" rtlCol="0"/>
          <a:lstStyle/>
          <a:p>
            <a:endParaRPr/>
          </a:p>
        </p:txBody>
      </p:sp>
      <p:sp>
        <p:nvSpPr>
          <p:cNvPr id="3" name="object 3"/>
          <p:cNvSpPr txBox="1"/>
          <p:nvPr/>
        </p:nvSpPr>
        <p:spPr>
          <a:xfrm>
            <a:off x="993902" y="1007618"/>
            <a:ext cx="7894955" cy="1244600"/>
          </a:xfrm>
          <a:prstGeom prst="rect">
            <a:avLst/>
          </a:prstGeom>
        </p:spPr>
        <p:txBody>
          <a:bodyPr vert="horz" wrap="square" lIns="0" tIns="12065" rIns="0" bIns="0" rtlCol="0">
            <a:spAutoFit/>
          </a:bodyPr>
          <a:lstStyle/>
          <a:p>
            <a:pPr marL="12700" marR="5080">
              <a:lnSpc>
                <a:spcPct val="100000"/>
              </a:lnSpc>
              <a:spcBef>
                <a:spcPts val="95"/>
              </a:spcBef>
            </a:pPr>
            <a:r>
              <a:rPr sz="2000" spc="-20" dirty="0">
                <a:solidFill>
                  <a:srgbClr val="FF0000"/>
                </a:solidFill>
                <a:latin typeface="Calibri"/>
                <a:cs typeface="Calibri"/>
              </a:rPr>
              <a:t>Truetype</a:t>
            </a:r>
            <a:r>
              <a:rPr sz="2000" spc="-45" dirty="0">
                <a:solidFill>
                  <a:srgbClr val="FF0000"/>
                </a:solidFill>
                <a:latin typeface="Calibri"/>
                <a:cs typeface="Calibri"/>
              </a:rPr>
              <a:t> </a:t>
            </a:r>
            <a:r>
              <a:rPr sz="2000" dirty="0">
                <a:solidFill>
                  <a:srgbClr val="FF0000"/>
                </a:solidFill>
                <a:latin typeface="Calibri"/>
                <a:cs typeface="Calibri"/>
              </a:rPr>
              <a:t>font</a:t>
            </a:r>
            <a:r>
              <a:rPr sz="2000" spc="-70" dirty="0">
                <a:solidFill>
                  <a:srgbClr val="FF0000"/>
                </a:solidFill>
                <a:latin typeface="Calibri"/>
                <a:cs typeface="Calibri"/>
              </a:rPr>
              <a:t> </a:t>
            </a:r>
            <a:r>
              <a:rPr sz="2000" dirty="0">
                <a:latin typeface="Calibri"/>
                <a:cs typeface="Calibri"/>
              </a:rPr>
              <a:t>dibuat</a:t>
            </a:r>
            <a:r>
              <a:rPr sz="2000" spc="-45" dirty="0">
                <a:latin typeface="Calibri"/>
                <a:cs typeface="Calibri"/>
              </a:rPr>
              <a:t> </a:t>
            </a:r>
            <a:r>
              <a:rPr sz="2000" dirty="0">
                <a:latin typeface="Calibri"/>
                <a:cs typeface="Calibri"/>
              </a:rPr>
              <a:t>oleh</a:t>
            </a:r>
            <a:r>
              <a:rPr sz="2000" spc="-60" dirty="0">
                <a:latin typeface="Calibri"/>
                <a:cs typeface="Calibri"/>
              </a:rPr>
              <a:t> </a:t>
            </a:r>
            <a:r>
              <a:rPr sz="2000" spc="-10" dirty="0">
                <a:latin typeface="Calibri"/>
                <a:cs typeface="Calibri"/>
              </a:rPr>
              <a:t>banyak</a:t>
            </a:r>
            <a:r>
              <a:rPr sz="2000" spc="-60" dirty="0">
                <a:latin typeface="Calibri"/>
                <a:cs typeface="Calibri"/>
              </a:rPr>
              <a:t> </a:t>
            </a:r>
            <a:r>
              <a:rPr sz="2000" spc="-10" dirty="0">
                <a:latin typeface="Calibri"/>
                <a:cs typeface="Calibri"/>
              </a:rPr>
              <a:t>perusahaan</a:t>
            </a:r>
            <a:r>
              <a:rPr sz="2000" spc="-40" dirty="0">
                <a:latin typeface="Calibri"/>
                <a:cs typeface="Calibri"/>
              </a:rPr>
              <a:t> </a:t>
            </a:r>
            <a:r>
              <a:rPr sz="2000" dirty="0">
                <a:latin typeface="Calibri"/>
                <a:cs typeface="Calibri"/>
              </a:rPr>
              <a:t>yang</a:t>
            </a:r>
            <a:r>
              <a:rPr sz="2000" spc="-60" dirty="0">
                <a:latin typeface="Calibri"/>
                <a:cs typeface="Calibri"/>
              </a:rPr>
              <a:t> </a:t>
            </a:r>
            <a:r>
              <a:rPr sz="2000" dirty="0">
                <a:latin typeface="Calibri"/>
                <a:cs typeface="Calibri"/>
              </a:rPr>
              <a:t>terdiri</a:t>
            </a:r>
            <a:r>
              <a:rPr sz="2000" spc="-40" dirty="0">
                <a:latin typeface="Calibri"/>
                <a:cs typeface="Calibri"/>
              </a:rPr>
              <a:t> </a:t>
            </a:r>
            <a:r>
              <a:rPr sz="2000" dirty="0">
                <a:latin typeface="Calibri"/>
                <a:cs typeface="Calibri"/>
              </a:rPr>
              <a:t>dari</a:t>
            </a:r>
            <a:r>
              <a:rPr sz="2000" spc="-45" dirty="0">
                <a:latin typeface="Calibri"/>
                <a:cs typeface="Calibri"/>
              </a:rPr>
              <a:t> </a:t>
            </a:r>
            <a:r>
              <a:rPr sz="2000" dirty="0">
                <a:latin typeface="Calibri"/>
                <a:cs typeface="Calibri"/>
              </a:rPr>
              <a:t>satu</a:t>
            </a:r>
            <a:r>
              <a:rPr sz="2000" spc="-55" dirty="0">
                <a:latin typeface="Calibri"/>
                <a:cs typeface="Calibri"/>
              </a:rPr>
              <a:t> </a:t>
            </a:r>
            <a:r>
              <a:rPr sz="2000" dirty="0">
                <a:latin typeface="Calibri"/>
                <a:cs typeface="Calibri"/>
              </a:rPr>
              <a:t>file</a:t>
            </a:r>
            <a:r>
              <a:rPr sz="2000" spc="-45" dirty="0">
                <a:latin typeface="Calibri"/>
                <a:cs typeface="Calibri"/>
              </a:rPr>
              <a:t> </a:t>
            </a:r>
            <a:r>
              <a:rPr sz="2000" spc="-10" dirty="0">
                <a:latin typeface="Calibri"/>
                <a:cs typeface="Calibri"/>
              </a:rPr>
              <a:t>saja. </a:t>
            </a:r>
            <a:r>
              <a:rPr sz="2000" dirty="0">
                <a:latin typeface="Calibri"/>
                <a:cs typeface="Calibri"/>
              </a:rPr>
              <a:t>Jenis</a:t>
            </a:r>
            <a:r>
              <a:rPr sz="2000" spc="-45" dirty="0">
                <a:latin typeface="Calibri"/>
                <a:cs typeface="Calibri"/>
              </a:rPr>
              <a:t> </a:t>
            </a:r>
            <a:r>
              <a:rPr sz="2000" dirty="0">
                <a:latin typeface="Calibri"/>
                <a:cs typeface="Calibri"/>
              </a:rPr>
              <a:t>font</a:t>
            </a:r>
            <a:r>
              <a:rPr sz="2000" spc="-55" dirty="0">
                <a:latin typeface="Calibri"/>
                <a:cs typeface="Calibri"/>
              </a:rPr>
              <a:t> </a:t>
            </a:r>
            <a:r>
              <a:rPr sz="2000" dirty="0">
                <a:latin typeface="Calibri"/>
                <a:cs typeface="Calibri"/>
              </a:rPr>
              <a:t>ini</a:t>
            </a:r>
            <a:r>
              <a:rPr sz="2000" spc="-45" dirty="0">
                <a:latin typeface="Calibri"/>
                <a:cs typeface="Calibri"/>
              </a:rPr>
              <a:t> </a:t>
            </a:r>
            <a:r>
              <a:rPr sz="2000" dirty="0">
                <a:latin typeface="Calibri"/>
                <a:cs typeface="Calibri"/>
              </a:rPr>
              <a:t>sering</a:t>
            </a:r>
            <a:r>
              <a:rPr sz="2000" spc="-40" dirty="0">
                <a:latin typeface="Calibri"/>
                <a:cs typeface="Calibri"/>
              </a:rPr>
              <a:t> </a:t>
            </a:r>
            <a:r>
              <a:rPr sz="2000" spc="-10" dirty="0">
                <a:latin typeface="Calibri"/>
                <a:cs typeface="Calibri"/>
              </a:rPr>
              <a:t>menimbulkan</a:t>
            </a:r>
            <a:r>
              <a:rPr sz="2000" spc="-30" dirty="0">
                <a:latin typeface="Calibri"/>
                <a:cs typeface="Calibri"/>
              </a:rPr>
              <a:t> </a:t>
            </a:r>
            <a:r>
              <a:rPr sz="2000" dirty="0">
                <a:latin typeface="Calibri"/>
                <a:cs typeface="Calibri"/>
              </a:rPr>
              <a:t>masalah</a:t>
            </a:r>
            <a:r>
              <a:rPr sz="2000" spc="-30" dirty="0">
                <a:latin typeface="Calibri"/>
                <a:cs typeface="Calibri"/>
              </a:rPr>
              <a:t> </a:t>
            </a:r>
            <a:r>
              <a:rPr sz="2000" dirty="0">
                <a:latin typeface="Calibri"/>
                <a:cs typeface="Calibri"/>
              </a:rPr>
              <a:t>saat</a:t>
            </a:r>
            <a:r>
              <a:rPr sz="2000" spc="-40" dirty="0">
                <a:latin typeface="Calibri"/>
                <a:cs typeface="Calibri"/>
              </a:rPr>
              <a:t> </a:t>
            </a:r>
            <a:r>
              <a:rPr sz="2000" spc="-10" dirty="0">
                <a:latin typeface="Calibri"/>
                <a:cs typeface="Calibri"/>
              </a:rPr>
              <a:t>dilakukan</a:t>
            </a:r>
            <a:r>
              <a:rPr sz="2000" spc="-30" dirty="0">
                <a:latin typeface="Calibri"/>
                <a:cs typeface="Calibri"/>
              </a:rPr>
              <a:t> </a:t>
            </a:r>
            <a:r>
              <a:rPr sz="2000" dirty="0">
                <a:latin typeface="Calibri"/>
                <a:cs typeface="Calibri"/>
              </a:rPr>
              <a:t>output</a:t>
            </a:r>
            <a:r>
              <a:rPr sz="2000" spc="-55" dirty="0">
                <a:latin typeface="Calibri"/>
                <a:cs typeface="Calibri"/>
              </a:rPr>
              <a:t> </a:t>
            </a:r>
            <a:r>
              <a:rPr sz="2000" dirty="0">
                <a:latin typeface="Calibri"/>
                <a:cs typeface="Calibri"/>
              </a:rPr>
              <a:t>film</a:t>
            </a:r>
            <a:r>
              <a:rPr sz="2000" spc="-35" dirty="0">
                <a:latin typeface="Calibri"/>
                <a:cs typeface="Calibri"/>
              </a:rPr>
              <a:t> </a:t>
            </a:r>
            <a:r>
              <a:rPr sz="2000" spc="-10" dirty="0">
                <a:latin typeface="Calibri"/>
                <a:cs typeface="Calibri"/>
              </a:rPr>
              <a:t>karena </a:t>
            </a:r>
            <a:r>
              <a:rPr sz="2000" dirty="0">
                <a:latin typeface="Calibri"/>
                <a:cs typeface="Calibri"/>
              </a:rPr>
              <a:t>tidak</a:t>
            </a:r>
            <a:r>
              <a:rPr sz="2000" spc="-60" dirty="0">
                <a:latin typeface="Calibri"/>
                <a:cs typeface="Calibri"/>
              </a:rPr>
              <a:t> </a:t>
            </a:r>
            <a:r>
              <a:rPr sz="2000" dirty="0">
                <a:latin typeface="Calibri"/>
                <a:cs typeface="Calibri"/>
              </a:rPr>
              <a:t>bisa</a:t>
            </a:r>
            <a:r>
              <a:rPr sz="2000" spc="-55" dirty="0">
                <a:latin typeface="Calibri"/>
                <a:cs typeface="Calibri"/>
              </a:rPr>
              <a:t> </a:t>
            </a:r>
            <a:r>
              <a:rPr sz="2000" dirty="0">
                <a:latin typeface="Calibri"/>
                <a:cs typeface="Calibri"/>
              </a:rPr>
              <a:t>langsung</a:t>
            </a:r>
            <a:r>
              <a:rPr sz="2000" spc="-60" dirty="0">
                <a:latin typeface="Calibri"/>
                <a:cs typeface="Calibri"/>
              </a:rPr>
              <a:t> </a:t>
            </a:r>
            <a:r>
              <a:rPr sz="2000" dirty="0">
                <a:latin typeface="Calibri"/>
                <a:cs typeface="Calibri"/>
              </a:rPr>
              <a:t>diterima</a:t>
            </a:r>
            <a:r>
              <a:rPr sz="2000" spc="-40" dirty="0">
                <a:latin typeface="Calibri"/>
                <a:cs typeface="Calibri"/>
              </a:rPr>
              <a:t> </a:t>
            </a:r>
            <a:r>
              <a:rPr sz="2000" dirty="0">
                <a:latin typeface="Calibri"/>
                <a:cs typeface="Calibri"/>
              </a:rPr>
              <a:t>oleh</a:t>
            </a:r>
            <a:r>
              <a:rPr sz="2000" spc="-70" dirty="0">
                <a:latin typeface="Calibri"/>
                <a:cs typeface="Calibri"/>
              </a:rPr>
              <a:t> </a:t>
            </a:r>
            <a:r>
              <a:rPr sz="2000" dirty="0">
                <a:latin typeface="Calibri"/>
                <a:cs typeface="Calibri"/>
              </a:rPr>
              <a:t>RIP</a:t>
            </a:r>
            <a:r>
              <a:rPr sz="2000" spc="-65" dirty="0">
                <a:latin typeface="Calibri"/>
                <a:cs typeface="Calibri"/>
              </a:rPr>
              <a:t> </a:t>
            </a:r>
            <a:r>
              <a:rPr sz="2000" dirty="0">
                <a:latin typeface="Calibri"/>
                <a:cs typeface="Calibri"/>
              </a:rPr>
              <a:t>(Raster</a:t>
            </a:r>
            <a:r>
              <a:rPr sz="2000" spc="-45" dirty="0">
                <a:latin typeface="Calibri"/>
                <a:cs typeface="Calibri"/>
              </a:rPr>
              <a:t> </a:t>
            </a:r>
            <a:r>
              <a:rPr sz="2000" dirty="0">
                <a:latin typeface="Calibri"/>
                <a:cs typeface="Calibri"/>
              </a:rPr>
              <a:t>Image</a:t>
            </a:r>
            <a:r>
              <a:rPr sz="2000" spc="-70" dirty="0">
                <a:latin typeface="Calibri"/>
                <a:cs typeface="Calibri"/>
              </a:rPr>
              <a:t> </a:t>
            </a:r>
            <a:r>
              <a:rPr sz="2000" dirty="0">
                <a:latin typeface="Calibri"/>
                <a:cs typeface="Calibri"/>
              </a:rPr>
              <a:t>Processor)</a:t>
            </a:r>
            <a:r>
              <a:rPr sz="2000" spc="-45" dirty="0">
                <a:latin typeface="Calibri"/>
                <a:cs typeface="Calibri"/>
              </a:rPr>
              <a:t> </a:t>
            </a:r>
            <a:r>
              <a:rPr sz="2000" spc="-20" dirty="0">
                <a:latin typeface="Calibri"/>
                <a:cs typeface="Calibri"/>
              </a:rPr>
              <a:t>pada </a:t>
            </a:r>
            <a:r>
              <a:rPr sz="2000" spc="-10" dirty="0">
                <a:latin typeface="Calibri"/>
                <a:cs typeface="Calibri"/>
              </a:rPr>
              <a:t>imagesetter.</a:t>
            </a:r>
            <a:endParaRPr sz="2000">
              <a:latin typeface="Calibri"/>
              <a:cs typeface="Calibri"/>
            </a:endParaRPr>
          </a:p>
        </p:txBody>
      </p:sp>
      <p:grpSp>
        <p:nvGrpSpPr>
          <p:cNvPr id="4" name="object 4"/>
          <p:cNvGrpSpPr/>
          <p:nvPr/>
        </p:nvGrpSpPr>
        <p:grpSpPr>
          <a:xfrm>
            <a:off x="1367027" y="3578352"/>
            <a:ext cx="7332345" cy="2524125"/>
            <a:chOff x="1367027" y="3578352"/>
            <a:chExt cx="7332345" cy="2524125"/>
          </a:xfrm>
        </p:grpSpPr>
        <p:pic>
          <p:nvPicPr>
            <p:cNvPr id="5" name="object 5"/>
            <p:cNvPicPr/>
            <p:nvPr/>
          </p:nvPicPr>
          <p:blipFill>
            <a:blip r:embed="rId2" cstate="print"/>
            <a:stretch>
              <a:fillRect/>
            </a:stretch>
          </p:blipFill>
          <p:spPr>
            <a:xfrm>
              <a:off x="1367027" y="3578352"/>
              <a:ext cx="1582877" cy="2020823"/>
            </a:xfrm>
            <a:prstGeom prst="rect">
              <a:avLst/>
            </a:prstGeom>
          </p:spPr>
        </p:pic>
        <p:pic>
          <p:nvPicPr>
            <p:cNvPr id="6" name="object 6"/>
            <p:cNvPicPr/>
            <p:nvPr/>
          </p:nvPicPr>
          <p:blipFill>
            <a:blip r:embed="rId3" cstate="print"/>
            <a:stretch>
              <a:fillRect/>
            </a:stretch>
          </p:blipFill>
          <p:spPr>
            <a:xfrm>
              <a:off x="4264151" y="3806952"/>
              <a:ext cx="1216710" cy="1530096"/>
            </a:xfrm>
            <a:prstGeom prst="rect">
              <a:avLst/>
            </a:prstGeom>
          </p:spPr>
        </p:pic>
        <p:pic>
          <p:nvPicPr>
            <p:cNvPr id="7" name="object 7"/>
            <p:cNvPicPr/>
            <p:nvPr/>
          </p:nvPicPr>
          <p:blipFill>
            <a:blip r:embed="rId4" cstate="print"/>
            <a:stretch>
              <a:fillRect/>
            </a:stretch>
          </p:blipFill>
          <p:spPr>
            <a:xfrm>
              <a:off x="6550151" y="4184903"/>
              <a:ext cx="2149182" cy="1917192"/>
            </a:xfrm>
            <a:prstGeom prst="rect">
              <a:avLst/>
            </a:prstGeom>
          </p:spPr>
        </p:pic>
      </p:grpSp>
      <p:sp>
        <p:nvSpPr>
          <p:cNvPr id="8" name="object 8"/>
          <p:cNvSpPr txBox="1"/>
          <p:nvPr/>
        </p:nvSpPr>
        <p:spPr>
          <a:xfrm>
            <a:off x="1527302" y="5809742"/>
            <a:ext cx="132080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Truetype</a:t>
            </a:r>
            <a:r>
              <a:rPr sz="1800" spc="-95" dirty="0">
                <a:latin typeface="Calibri"/>
                <a:cs typeface="Calibri"/>
              </a:rPr>
              <a:t> </a:t>
            </a:r>
            <a:r>
              <a:rPr sz="1800" spc="-20" dirty="0">
                <a:latin typeface="Calibri"/>
                <a:cs typeface="Calibri"/>
              </a:rPr>
              <a:t>Font</a:t>
            </a:r>
            <a:endParaRPr sz="1800">
              <a:latin typeface="Calibri"/>
              <a:cs typeface="Calibri"/>
            </a:endParaRPr>
          </a:p>
        </p:txBody>
      </p:sp>
      <p:sp>
        <p:nvSpPr>
          <p:cNvPr id="9" name="object 9"/>
          <p:cNvSpPr txBox="1"/>
          <p:nvPr/>
        </p:nvSpPr>
        <p:spPr>
          <a:xfrm>
            <a:off x="4270502" y="5581142"/>
            <a:ext cx="130429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Mac</a:t>
            </a:r>
            <a:r>
              <a:rPr sz="1800" spc="-40" dirty="0">
                <a:latin typeface="Calibri"/>
                <a:cs typeface="Calibri"/>
              </a:rPr>
              <a:t> </a:t>
            </a:r>
            <a:r>
              <a:rPr sz="1800" spc="-10" dirty="0">
                <a:latin typeface="Calibri"/>
                <a:cs typeface="Calibri"/>
              </a:rPr>
              <a:t>Truetype</a:t>
            </a:r>
            <a:endParaRPr sz="180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457200"/>
            <a:ext cx="9144000" cy="6858000"/>
          </a:xfrm>
          <a:custGeom>
            <a:avLst/>
            <a:gdLst/>
            <a:ahLst/>
            <a:cxnLst/>
            <a:rect l="l" t="t" r="r" b="b"/>
            <a:pathLst>
              <a:path w="9144000" h="6858000">
                <a:moveTo>
                  <a:pt x="9144000" y="6858000"/>
                </a:moveTo>
                <a:lnTo>
                  <a:pt x="9144000" y="0"/>
                </a:lnTo>
                <a:lnTo>
                  <a:pt x="0" y="0"/>
                </a:lnTo>
                <a:lnTo>
                  <a:pt x="0" y="6858000"/>
                </a:lnTo>
                <a:lnTo>
                  <a:pt x="9144000" y="6858000"/>
                </a:lnTo>
                <a:close/>
              </a:path>
            </a:pathLst>
          </a:custGeom>
          <a:solidFill>
            <a:srgbClr val="FFFFFF"/>
          </a:solidFill>
        </p:spPr>
        <p:txBody>
          <a:bodyPr wrap="square" lIns="0" tIns="0" rIns="0" bIns="0" rtlCol="0"/>
          <a:lstStyle/>
          <a:p>
            <a:endParaRPr/>
          </a:p>
        </p:txBody>
      </p:sp>
      <p:sp>
        <p:nvSpPr>
          <p:cNvPr id="3" name="object 3"/>
          <p:cNvSpPr txBox="1"/>
          <p:nvPr/>
        </p:nvSpPr>
        <p:spPr>
          <a:xfrm>
            <a:off x="993902" y="1007618"/>
            <a:ext cx="7499350" cy="635000"/>
          </a:xfrm>
          <a:prstGeom prst="rect">
            <a:avLst/>
          </a:prstGeom>
        </p:spPr>
        <p:txBody>
          <a:bodyPr vert="horz" wrap="square" lIns="0" tIns="12065" rIns="0" bIns="0" rtlCol="0">
            <a:spAutoFit/>
          </a:bodyPr>
          <a:lstStyle/>
          <a:p>
            <a:pPr marL="12700" marR="5080">
              <a:lnSpc>
                <a:spcPct val="100000"/>
              </a:lnSpc>
              <a:spcBef>
                <a:spcPts val="95"/>
              </a:spcBef>
            </a:pPr>
            <a:r>
              <a:rPr sz="2000" dirty="0">
                <a:solidFill>
                  <a:srgbClr val="FF0000"/>
                </a:solidFill>
                <a:latin typeface="Calibri"/>
                <a:cs typeface="Calibri"/>
              </a:rPr>
              <a:t>Opentype</a:t>
            </a:r>
            <a:r>
              <a:rPr sz="2000" spc="-70" dirty="0">
                <a:solidFill>
                  <a:srgbClr val="FF0000"/>
                </a:solidFill>
                <a:latin typeface="Calibri"/>
                <a:cs typeface="Calibri"/>
              </a:rPr>
              <a:t> </a:t>
            </a:r>
            <a:r>
              <a:rPr sz="2000" dirty="0">
                <a:solidFill>
                  <a:srgbClr val="FF0000"/>
                </a:solidFill>
                <a:latin typeface="Calibri"/>
                <a:cs typeface="Calibri"/>
              </a:rPr>
              <a:t>font</a:t>
            </a:r>
            <a:r>
              <a:rPr sz="2000" spc="-75" dirty="0">
                <a:solidFill>
                  <a:srgbClr val="FF0000"/>
                </a:solidFill>
                <a:latin typeface="Calibri"/>
                <a:cs typeface="Calibri"/>
              </a:rPr>
              <a:t> </a:t>
            </a:r>
            <a:r>
              <a:rPr sz="2000" dirty="0">
                <a:latin typeface="Calibri"/>
                <a:cs typeface="Calibri"/>
              </a:rPr>
              <a:t>adalah</a:t>
            </a:r>
            <a:r>
              <a:rPr sz="2000" spc="-75" dirty="0">
                <a:latin typeface="Calibri"/>
                <a:cs typeface="Calibri"/>
              </a:rPr>
              <a:t> </a:t>
            </a:r>
            <a:r>
              <a:rPr sz="2000" dirty="0">
                <a:latin typeface="Calibri"/>
                <a:cs typeface="Calibri"/>
              </a:rPr>
              <a:t>font</a:t>
            </a:r>
            <a:r>
              <a:rPr sz="2000" spc="-70" dirty="0">
                <a:latin typeface="Calibri"/>
                <a:cs typeface="Calibri"/>
              </a:rPr>
              <a:t> </a:t>
            </a:r>
            <a:r>
              <a:rPr sz="2000" dirty="0">
                <a:latin typeface="Calibri"/>
                <a:cs typeface="Calibri"/>
              </a:rPr>
              <a:t>lebih</a:t>
            </a:r>
            <a:r>
              <a:rPr sz="2000" spc="-65" dirty="0">
                <a:latin typeface="Calibri"/>
                <a:cs typeface="Calibri"/>
              </a:rPr>
              <a:t> </a:t>
            </a:r>
            <a:r>
              <a:rPr sz="2000" dirty="0">
                <a:latin typeface="Calibri"/>
                <a:cs typeface="Calibri"/>
              </a:rPr>
              <a:t>sederhana</a:t>
            </a:r>
            <a:r>
              <a:rPr sz="2000" spc="-55" dirty="0">
                <a:latin typeface="Calibri"/>
                <a:cs typeface="Calibri"/>
              </a:rPr>
              <a:t> </a:t>
            </a:r>
            <a:r>
              <a:rPr sz="2000" dirty="0">
                <a:latin typeface="Calibri"/>
                <a:cs typeface="Calibri"/>
              </a:rPr>
              <a:t>dengan</a:t>
            </a:r>
            <a:r>
              <a:rPr sz="2000" spc="-75" dirty="0">
                <a:latin typeface="Calibri"/>
                <a:cs typeface="Calibri"/>
              </a:rPr>
              <a:t> </a:t>
            </a:r>
            <a:r>
              <a:rPr sz="2000" spc="-10" dirty="0">
                <a:latin typeface="Calibri"/>
                <a:cs typeface="Calibri"/>
              </a:rPr>
              <a:t>menggabungkan</a:t>
            </a:r>
            <a:r>
              <a:rPr sz="2000" spc="-75" dirty="0">
                <a:latin typeface="Calibri"/>
                <a:cs typeface="Calibri"/>
              </a:rPr>
              <a:t> </a:t>
            </a:r>
            <a:r>
              <a:rPr sz="2000" spc="-25" dirty="0">
                <a:latin typeface="Calibri"/>
                <a:cs typeface="Calibri"/>
              </a:rPr>
              <a:t>dua </a:t>
            </a:r>
            <a:r>
              <a:rPr sz="2000" dirty="0">
                <a:latin typeface="Calibri"/>
                <a:cs typeface="Calibri"/>
              </a:rPr>
              <a:t>teknologi,</a:t>
            </a:r>
            <a:r>
              <a:rPr sz="2000" spc="-60" dirty="0">
                <a:latin typeface="Calibri"/>
                <a:cs typeface="Calibri"/>
              </a:rPr>
              <a:t> </a:t>
            </a:r>
            <a:r>
              <a:rPr sz="2000" dirty="0">
                <a:latin typeface="Calibri"/>
                <a:cs typeface="Calibri"/>
              </a:rPr>
              <a:t>yaitu</a:t>
            </a:r>
            <a:r>
              <a:rPr sz="2000" spc="-55" dirty="0">
                <a:latin typeface="Calibri"/>
                <a:cs typeface="Calibri"/>
              </a:rPr>
              <a:t> </a:t>
            </a:r>
            <a:r>
              <a:rPr sz="2000" dirty="0">
                <a:latin typeface="Calibri"/>
                <a:cs typeface="Calibri"/>
              </a:rPr>
              <a:t>windows</a:t>
            </a:r>
            <a:r>
              <a:rPr sz="2000" spc="-60" dirty="0">
                <a:latin typeface="Calibri"/>
                <a:cs typeface="Calibri"/>
              </a:rPr>
              <a:t> </a:t>
            </a:r>
            <a:r>
              <a:rPr sz="2000" dirty="0">
                <a:latin typeface="Calibri"/>
                <a:cs typeface="Calibri"/>
              </a:rPr>
              <a:t>dan</a:t>
            </a:r>
            <a:r>
              <a:rPr sz="2000" spc="-60" dirty="0">
                <a:latin typeface="Calibri"/>
                <a:cs typeface="Calibri"/>
              </a:rPr>
              <a:t> </a:t>
            </a:r>
            <a:r>
              <a:rPr sz="2000" spc="-10" dirty="0">
                <a:latin typeface="Calibri"/>
                <a:cs typeface="Calibri"/>
              </a:rPr>
              <a:t>macintosh</a:t>
            </a:r>
            <a:endParaRPr sz="2000">
              <a:latin typeface="Calibri"/>
              <a:cs typeface="Calibri"/>
            </a:endParaRPr>
          </a:p>
        </p:txBody>
      </p:sp>
      <p:pic>
        <p:nvPicPr>
          <p:cNvPr id="4" name="object 4"/>
          <p:cNvPicPr/>
          <p:nvPr/>
        </p:nvPicPr>
        <p:blipFill>
          <a:blip r:embed="rId2" cstate="print"/>
          <a:stretch>
            <a:fillRect/>
          </a:stretch>
        </p:blipFill>
        <p:spPr>
          <a:xfrm>
            <a:off x="2052827" y="2738627"/>
            <a:ext cx="5953569" cy="414909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TotalTime>
  <Words>1213</Words>
  <Application>Microsoft Office PowerPoint</Application>
  <PresentationFormat>Custom</PresentationFormat>
  <Paragraphs>113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 MT</vt:lpstr>
      <vt:lpstr>Calibri</vt:lpstr>
      <vt:lpstr>Tahoma</vt:lpstr>
      <vt:lpstr>Times New Roman</vt:lpstr>
      <vt:lpstr>Office Theme</vt:lpstr>
      <vt:lpstr>Persiapan Cetak (Prepress)</vt:lpstr>
      <vt:lpstr>Proses Produksi Percetakan</vt:lpstr>
      <vt:lpstr>Prepress atau Pracetak adalah semua proses baik manual maupun digital untuk menyiapkan desain cetak (artwork, graphic design) dengan menggunakan alat atau perangkat komputer, dimulai dari input data sampai desain siap cetak atau Final Artwork (FA)</vt:lpstr>
      <vt:lpstr>PowerPoint Presentation</vt:lpstr>
      <vt:lpstr>Mempersiapkan Final Artwork</vt:lpstr>
      <vt:lpstr>1. Font</vt:lpstr>
      <vt:lpstr>PowerPoint Presentation</vt:lpstr>
      <vt:lpstr>PowerPoint Presentation</vt:lpstr>
      <vt:lpstr>PowerPoint Presentation</vt:lpstr>
      <vt:lpstr>Konversi Font ke Path (Gambar)</vt:lpstr>
      <vt:lpstr>2. Sumber Gambar Digital</vt:lpstr>
      <vt:lpstr>PowerPoint Presentation</vt:lpstr>
      <vt:lpstr>PowerPoint Presentation</vt:lpstr>
      <vt:lpstr>3. Software</vt:lpstr>
      <vt:lpstr>4. Warna CMYK</vt:lpstr>
      <vt:lpstr>5. Missing Link</vt:lpstr>
      <vt:lpstr>6. Page Setup</vt:lpstr>
      <vt:lpstr>7. Proofing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dc:title>
  <cp:lastModifiedBy>Rika Febri</cp:lastModifiedBy>
  <cp:revision>2</cp:revision>
  <dcterms:created xsi:type="dcterms:W3CDTF">2024-05-22T01:43:40Z</dcterms:created>
  <dcterms:modified xsi:type="dcterms:W3CDTF">2024-05-31T07:18:44Z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2018-09-17T00:00:00Z</vt:filetime>
  </property>
  <property fmtid="{D5CDD505-2E9C-101B-9397-08002B2CF9AE}" pid="3" name="LastSaved">
    <vt:filetime>2024-05-22T00:00:00Z</vt:filetime>
  </property>
  <property fmtid="{D5CDD505-2E9C-101B-9397-08002B2CF9AE}" pid="4" name="Producer">
    <vt:lpwstr>Acrobat Distiller 11.0 (Windows)</vt:lpwstr>
  </property>
</Properties>
</file>