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482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FFF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FFF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FFF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57200" y="45720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6858000"/>
                </a:move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8200" y="762000"/>
            <a:ext cx="8382000" cy="52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FFFF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05000" y="3429000"/>
            <a:ext cx="6324600" cy="3581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8151" y="457200"/>
            <a:ext cx="6064758" cy="465124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443482" y="5134609"/>
            <a:ext cx="716851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spc="-5" dirty="0">
                <a:solidFill>
                  <a:srgbClr val="FFFFFF"/>
                </a:solidFill>
                <a:latin typeface="Tahoma"/>
                <a:cs typeface="Tahoma"/>
              </a:rPr>
              <a:t>Proses</a:t>
            </a:r>
            <a:r>
              <a:rPr sz="54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400" b="1" spc="-5" dirty="0">
                <a:solidFill>
                  <a:srgbClr val="FFFFFF"/>
                </a:solidFill>
                <a:latin typeface="Tahoma"/>
                <a:cs typeface="Tahoma"/>
              </a:rPr>
              <a:t>Cetak</a:t>
            </a:r>
            <a:r>
              <a:rPr sz="54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400" b="1" spc="-5" dirty="0">
                <a:solidFill>
                  <a:srgbClr val="FFFFFF"/>
                </a:solidFill>
                <a:latin typeface="Tahoma"/>
                <a:cs typeface="Tahoma"/>
              </a:rPr>
              <a:t>(Press)</a:t>
            </a:r>
            <a:endParaRPr sz="5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67027" y="3349752"/>
            <a:ext cx="1994357" cy="149275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38200" y="762000"/>
            <a:ext cx="8382000" cy="523875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2730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15"/>
              </a:spcBef>
            </a:pPr>
            <a:r>
              <a:rPr spc="-5" dirty="0"/>
              <a:t>Overprint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98702" y="1569974"/>
            <a:ext cx="561213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Penggunaan</a:t>
            </a:r>
            <a:r>
              <a:rPr sz="20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overprint</a:t>
            </a:r>
            <a:r>
              <a:rPr sz="20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00"/>
                </a:solidFill>
                <a:latin typeface="Tahoma"/>
                <a:cs typeface="Tahoma"/>
              </a:rPr>
              <a:t>tidak</a:t>
            </a:r>
            <a:r>
              <a:rPr sz="2000" spc="1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00"/>
                </a:solidFill>
                <a:latin typeface="Tahoma"/>
                <a:cs typeface="Tahoma"/>
              </a:rPr>
              <a:t>boleh</a:t>
            </a:r>
            <a:r>
              <a:rPr sz="2000" spc="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pada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teks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putih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13101" y="3500882"/>
            <a:ext cx="934719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solidFill>
                  <a:srgbClr val="FFFFFF"/>
                </a:solidFill>
                <a:latin typeface="Tahoma"/>
                <a:cs typeface="Tahoma"/>
              </a:rPr>
              <a:t>TEKS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27529" y="2439416"/>
            <a:ext cx="107061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10" dirty="0">
                <a:solidFill>
                  <a:srgbClr val="FFFF00"/>
                </a:solidFill>
                <a:latin typeface="Tahoma"/>
                <a:cs typeface="Tahoma"/>
              </a:rPr>
              <a:t>Overprint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89750" y="2439416"/>
            <a:ext cx="175704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solidFill>
                  <a:srgbClr val="FFFF00"/>
                </a:solidFill>
                <a:latin typeface="Tahoma"/>
                <a:cs typeface="Tahoma"/>
              </a:rPr>
              <a:t>Tidak</a:t>
            </a:r>
            <a:r>
              <a:rPr sz="2000" spc="-4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00"/>
                </a:solidFill>
                <a:latin typeface="Tahoma"/>
                <a:cs typeface="Tahoma"/>
              </a:rPr>
              <a:t>Overprint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84983" y="3830070"/>
            <a:ext cx="118491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Di</a:t>
            </a:r>
            <a:r>
              <a:rPr sz="20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Monitor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209800" y="2819400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304800" h="381000">
                <a:moveTo>
                  <a:pt x="304800" y="228600"/>
                </a:moveTo>
                <a:lnTo>
                  <a:pt x="228600" y="228600"/>
                </a:lnTo>
                <a:lnTo>
                  <a:pt x="228600" y="0"/>
                </a:lnTo>
                <a:lnTo>
                  <a:pt x="76199" y="0"/>
                </a:lnTo>
                <a:lnTo>
                  <a:pt x="76200" y="228600"/>
                </a:lnTo>
                <a:lnTo>
                  <a:pt x="0" y="228600"/>
                </a:lnTo>
                <a:lnTo>
                  <a:pt x="152400" y="381000"/>
                </a:lnTo>
                <a:lnTo>
                  <a:pt x="304800" y="2286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315200" y="2819400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304800" h="381000">
                <a:moveTo>
                  <a:pt x="304800" y="228600"/>
                </a:moveTo>
                <a:lnTo>
                  <a:pt x="228600" y="228600"/>
                </a:lnTo>
                <a:lnTo>
                  <a:pt x="228600" y="0"/>
                </a:lnTo>
                <a:lnTo>
                  <a:pt x="76199" y="0"/>
                </a:lnTo>
                <a:lnTo>
                  <a:pt x="76200" y="228600"/>
                </a:lnTo>
                <a:lnTo>
                  <a:pt x="0" y="228600"/>
                </a:lnTo>
                <a:lnTo>
                  <a:pt x="152400" y="381000"/>
                </a:lnTo>
                <a:lnTo>
                  <a:pt x="304800" y="2286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67027" y="5178552"/>
            <a:ext cx="1994357" cy="1492758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4242308" y="5658865"/>
            <a:ext cx="127063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Hasil</a:t>
            </a:r>
            <a:r>
              <a:rPr sz="20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Cetak</a:t>
            </a:r>
            <a:endParaRPr sz="2000">
              <a:latin typeface="Tahoma"/>
              <a:cs typeface="Tahoma"/>
            </a:endParaRPr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70903" y="3349752"/>
            <a:ext cx="1994357" cy="1492758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7318502" y="3500882"/>
            <a:ext cx="934719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solidFill>
                  <a:srgbClr val="FFFFFF"/>
                </a:solidFill>
                <a:latin typeface="Tahoma"/>
                <a:cs typeface="Tahoma"/>
              </a:rPr>
              <a:t>TEKS</a:t>
            </a:r>
            <a:endParaRPr sz="2800">
              <a:latin typeface="Tahoma"/>
              <a:cs typeface="Tahoma"/>
            </a:endParaRPr>
          </a:p>
        </p:txBody>
      </p:sp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70903" y="5099303"/>
            <a:ext cx="1994357" cy="1497330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7318502" y="5253482"/>
            <a:ext cx="934719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solidFill>
                  <a:srgbClr val="FFFFFF"/>
                </a:solidFill>
                <a:latin typeface="Tahoma"/>
                <a:cs typeface="Tahoma"/>
              </a:rPr>
              <a:t>TEKS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762000"/>
            <a:ext cx="8382000" cy="523875"/>
          </a:xfrm>
          <a:prstGeom prst="rect">
            <a:avLst/>
          </a:prstGeom>
          <a:solidFill>
            <a:srgbClr val="00B050"/>
          </a:solidFill>
        </p:spPr>
        <p:txBody>
          <a:bodyPr vert="horz" wrap="square" lIns="0" tIns="2730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15"/>
              </a:spcBef>
            </a:pPr>
            <a:r>
              <a:rPr spc="-5" dirty="0"/>
              <a:t>Trapping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74132" y="2026869"/>
            <a:ext cx="7388225" cy="368300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 algn="just">
              <a:lnSpc>
                <a:spcPct val="149000"/>
              </a:lnSpc>
              <a:spcBef>
                <a:spcPts val="125"/>
              </a:spcBef>
            </a:pPr>
            <a:r>
              <a:rPr sz="2000" spc="-30" dirty="0">
                <a:solidFill>
                  <a:srgbClr val="FFFFFF"/>
                </a:solidFill>
                <a:latin typeface="Tahoma"/>
                <a:cs typeface="Tahoma"/>
              </a:rPr>
              <a:t>Trapping</a:t>
            </a:r>
            <a:r>
              <a:rPr sz="20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adalah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metode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Tahoma"/>
                <a:cs typeface="Tahoma"/>
              </a:rPr>
              <a:t>yang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digunakan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untuk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menghindari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masalah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register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pada cetak dengan </a:t>
            </a:r>
            <a:r>
              <a:rPr sz="2000" spc="-15" dirty="0">
                <a:solidFill>
                  <a:srgbClr val="FFFFFF"/>
                </a:solidFill>
                <a:latin typeface="Tahoma"/>
                <a:cs typeface="Tahoma"/>
              </a:rPr>
              <a:t>cara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menambah shape pada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pinggir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objek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sebesar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0,12 – 0,3 mm. </a:t>
            </a:r>
            <a:r>
              <a:rPr sz="2000" spc="-35" dirty="0">
                <a:solidFill>
                  <a:srgbClr val="FFFFFF"/>
                </a:solidFill>
                <a:latin typeface="Tahoma"/>
                <a:cs typeface="Tahoma"/>
              </a:rPr>
              <a:t>Tujuannya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hampir sama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dengan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overprint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yaitu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menghindari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efek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warna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putih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pada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cetakan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Tahoma"/>
                <a:cs typeface="Tahoma"/>
              </a:rPr>
              <a:t>yang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00" spc="-50" dirty="0">
                <a:solidFill>
                  <a:srgbClr val="FFFFFF"/>
                </a:solidFill>
                <a:latin typeface="Tahoma"/>
                <a:cs typeface="Tahoma"/>
              </a:rPr>
              <a:t>miss</a:t>
            </a:r>
            <a:r>
              <a:rPr sz="2100" spc="-45" dirty="0">
                <a:solidFill>
                  <a:srgbClr val="FFFFFF"/>
                </a:solidFill>
                <a:latin typeface="Tahoma"/>
                <a:cs typeface="Tahoma"/>
              </a:rPr>
              <a:t> register</a:t>
            </a:r>
            <a:r>
              <a:rPr sz="2000" spc="-45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endParaRPr sz="2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2850">
              <a:latin typeface="Tahoma"/>
              <a:cs typeface="Tahoma"/>
            </a:endParaRPr>
          </a:p>
          <a:p>
            <a:pPr marL="12700" marR="8890" indent="-635" algn="just">
              <a:lnSpc>
                <a:spcPct val="146800"/>
              </a:lnSpc>
            </a:pPr>
            <a:r>
              <a:rPr sz="2000" spc="-15" dirty="0">
                <a:solidFill>
                  <a:srgbClr val="FFFFFF"/>
                </a:solidFill>
                <a:latin typeface="Tahoma"/>
                <a:cs typeface="Tahoma"/>
              </a:rPr>
              <a:t>Pada </a:t>
            </a:r>
            <a:r>
              <a:rPr sz="2100" spc="-55" dirty="0">
                <a:solidFill>
                  <a:srgbClr val="FFFFFF"/>
                </a:solidFill>
                <a:latin typeface="Tahoma"/>
                <a:cs typeface="Tahoma"/>
              </a:rPr>
              <a:t>graphic sofware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tertentu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ada fasilitas menangani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trapping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Tahoma"/>
                <a:cs typeface="Tahoma"/>
              </a:rPr>
              <a:t>secara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automatis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dan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cepat.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762000"/>
            <a:ext cx="8382000" cy="523875"/>
          </a:xfrm>
          <a:prstGeom prst="rect">
            <a:avLst/>
          </a:prstGeom>
          <a:solidFill>
            <a:srgbClr val="00B050"/>
          </a:solidFill>
        </p:spPr>
        <p:txBody>
          <a:bodyPr vert="horz" wrap="square" lIns="0" tIns="2730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15"/>
              </a:spcBef>
            </a:pPr>
            <a:r>
              <a:rPr spc="-5" dirty="0"/>
              <a:t>Trapping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371600" y="2362200"/>
            <a:ext cx="6858000" cy="4724400"/>
            <a:chOff x="1371600" y="2362200"/>
            <a:chExt cx="6858000" cy="4724400"/>
          </a:xfrm>
        </p:grpSpPr>
        <p:sp>
          <p:nvSpPr>
            <p:cNvPr id="4" name="object 4"/>
            <p:cNvSpPr/>
            <p:nvPr/>
          </p:nvSpPr>
          <p:spPr>
            <a:xfrm>
              <a:off x="2133600" y="2362200"/>
              <a:ext cx="6096000" cy="4724400"/>
            </a:xfrm>
            <a:custGeom>
              <a:avLst/>
              <a:gdLst/>
              <a:ahLst/>
              <a:cxnLst/>
              <a:rect l="l" t="t" r="r" b="b"/>
              <a:pathLst>
                <a:path w="6096000" h="4724400">
                  <a:moveTo>
                    <a:pt x="6096000" y="4724400"/>
                  </a:moveTo>
                  <a:lnTo>
                    <a:pt x="6096000" y="0"/>
                  </a:lnTo>
                  <a:lnTo>
                    <a:pt x="0" y="0"/>
                  </a:lnTo>
                  <a:lnTo>
                    <a:pt x="0" y="4724400"/>
                  </a:lnTo>
                  <a:lnTo>
                    <a:pt x="6096000" y="4724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90800" y="2514600"/>
              <a:ext cx="5029200" cy="4343400"/>
            </a:xfrm>
            <a:custGeom>
              <a:avLst/>
              <a:gdLst/>
              <a:ahLst/>
              <a:cxnLst/>
              <a:rect l="l" t="t" r="r" b="b"/>
              <a:pathLst>
                <a:path w="5029200" h="4343400">
                  <a:moveTo>
                    <a:pt x="5029200" y="4343400"/>
                  </a:moveTo>
                  <a:lnTo>
                    <a:pt x="5029200" y="0"/>
                  </a:lnTo>
                  <a:lnTo>
                    <a:pt x="0" y="0"/>
                  </a:lnTo>
                  <a:lnTo>
                    <a:pt x="0" y="4343400"/>
                  </a:lnTo>
                  <a:lnTo>
                    <a:pt x="5029200" y="4343400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71600" y="2895599"/>
              <a:ext cx="2744470" cy="852805"/>
            </a:xfrm>
            <a:custGeom>
              <a:avLst/>
              <a:gdLst/>
              <a:ahLst/>
              <a:cxnLst/>
              <a:rect l="l" t="t" r="r" b="b"/>
              <a:pathLst>
                <a:path w="2744470" h="852804">
                  <a:moveTo>
                    <a:pt x="2743962" y="838962"/>
                  </a:moveTo>
                  <a:lnTo>
                    <a:pt x="2650236" y="702564"/>
                  </a:lnTo>
                  <a:lnTo>
                    <a:pt x="2644787" y="697128"/>
                  </a:lnTo>
                  <a:lnTo>
                    <a:pt x="2638133" y="694474"/>
                  </a:lnTo>
                  <a:lnTo>
                    <a:pt x="2631046" y="694537"/>
                  </a:lnTo>
                  <a:lnTo>
                    <a:pt x="2624328" y="697230"/>
                  </a:lnTo>
                  <a:lnTo>
                    <a:pt x="2618778" y="702792"/>
                  </a:lnTo>
                  <a:lnTo>
                    <a:pt x="2615946" y="709714"/>
                  </a:lnTo>
                  <a:lnTo>
                    <a:pt x="2615958" y="717054"/>
                  </a:lnTo>
                  <a:lnTo>
                    <a:pt x="2618994" y="723900"/>
                  </a:lnTo>
                  <a:lnTo>
                    <a:pt x="2654465" y="775677"/>
                  </a:lnTo>
                  <a:lnTo>
                    <a:pt x="1479029" y="218694"/>
                  </a:lnTo>
                  <a:lnTo>
                    <a:pt x="1479029" y="0"/>
                  </a:lnTo>
                  <a:lnTo>
                    <a:pt x="0" y="0"/>
                  </a:lnTo>
                  <a:lnTo>
                    <a:pt x="0" y="369570"/>
                  </a:lnTo>
                  <a:lnTo>
                    <a:pt x="1479042" y="369570"/>
                  </a:lnTo>
                  <a:lnTo>
                    <a:pt x="1479029" y="260565"/>
                  </a:lnTo>
                  <a:lnTo>
                    <a:pt x="2637091" y="809320"/>
                  </a:lnTo>
                  <a:lnTo>
                    <a:pt x="2576322" y="814578"/>
                  </a:lnTo>
                  <a:lnTo>
                    <a:pt x="2558796" y="835152"/>
                  </a:lnTo>
                  <a:lnTo>
                    <a:pt x="2560828" y="842505"/>
                  </a:lnTo>
                  <a:lnTo>
                    <a:pt x="2565362" y="848207"/>
                  </a:lnTo>
                  <a:lnTo>
                    <a:pt x="2571750" y="851763"/>
                  </a:lnTo>
                  <a:lnTo>
                    <a:pt x="2579370" y="852678"/>
                  </a:lnTo>
                  <a:lnTo>
                    <a:pt x="2717292" y="841184"/>
                  </a:lnTo>
                  <a:lnTo>
                    <a:pt x="2743962" y="83896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374139" y="1556257"/>
            <a:ext cx="7385684" cy="62547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>
              <a:lnSpc>
                <a:spcPts val="2300"/>
              </a:lnSpc>
              <a:spcBef>
                <a:spcPts val="254"/>
              </a:spcBef>
              <a:tabLst>
                <a:tab pos="1145540" algn="l"/>
                <a:tab pos="2395855" algn="l"/>
                <a:tab pos="3957954" algn="l"/>
                <a:tab pos="5233670" algn="l"/>
                <a:tab pos="6089015" algn="l"/>
                <a:tab pos="6824345" algn="l"/>
              </a:tabLst>
            </a:pPr>
            <a:r>
              <a:rPr sz="2000" spc="-19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2000" spc="-4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apping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bertujuan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enghindar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terjadi</a:t>
            </a:r>
            <a:r>
              <a:rPr sz="2000" spc="-25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2000" spc="-45" dirty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2000" spc="-25" dirty="0">
                <a:solidFill>
                  <a:srgbClr val="FFFFFF"/>
                </a:solidFill>
                <a:latin typeface="Tahoma"/>
                <a:cs typeface="Tahoma"/>
              </a:rPr>
              <a:t>w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rn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2000" spc="-15" dirty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utih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pada 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cetakan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karena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00" spc="-50" dirty="0">
                <a:solidFill>
                  <a:srgbClr val="FFFFFF"/>
                </a:solidFill>
                <a:latin typeface="Tahoma"/>
                <a:cs typeface="Tahoma"/>
              </a:rPr>
              <a:t>miss</a:t>
            </a:r>
            <a:r>
              <a:rPr sz="21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00" spc="-45" dirty="0">
                <a:solidFill>
                  <a:srgbClr val="FFFFFF"/>
                </a:solidFill>
                <a:latin typeface="Tahoma"/>
                <a:cs typeface="Tahoma"/>
              </a:rPr>
              <a:t>register</a:t>
            </a:r>
            <a:r>
              <a:rPr sz="2000" spc="-45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90800" y="2895600"/>
            <a:ext cx="260350" cy="36957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70485">
              <a:lnSpc>
                <a:spcPct val="100000"/>
              </a:lnSpc>
              <a:spcBef>
                <a:spcPts val="170"/>
              </a:spcBef>
            </a:pPr>
            <a:r>
              <a:rPr sz="1900" spc="-40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endParaRPr sz="19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71600" y="2895600"/>
            <a:ext cx="1295400" cy="36957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70"/>
              </a:spcBef>
            </a:pPr>
            <a:r>
              <a:rPr sz="1900" spc="-50" dirty="0">
                <a:solidFill>
                  <a:srgbClr val="FFFFFF"/>
                </a:solidFill>
                <a:latin typeface="Tahoma"/>
                <a:cs typeface="Tahoma"/>
              </a:rPr>
              <a:t>miss</a:t>
            </a:r>
            <a:r>
              <a:rPr sz="19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-5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900" spc="-6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900" spc="-45" dirty="0">
                <a:solidFill>
                  <a:srgbClr val="FFFFFF"/>
                </a:solidFill>
                <a:latin typeface="Tahoma"/>
                <a:cs typeface="Tahoma"/>
              </a:rPr>
              <a:t>giste</a:t>
            </a:r>
            <a:endParaRPr sz="1900">
              <a:latin typeface="Tahoma"/>
              <a:cs typeface="Tahom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429000" y="2806445"/>
            <a:ext cx="3290570" cy="3747135"/>
            <a:chOff x="3429000" y="2806445"/>
            <a:chExt cx="3290570" cy="3747135"/>
          </a:xfrm>
        </p:grpSpPr>
        <p:sp>
          <p:nvSpPr>
            <p:cNvPr id="11" name="object 11"/>
            <p:cNvSpPr/>
            <p:nvPr/>
          </p:nvSpPr>
          <p:spPr>
            <a:xfrm>
              <a:off x="3429000" y="2819399"/>
              <a:ext cx="3200400" cy="3733800"/>
            </a:xfrm>
            <a:custGeom>
              <a:avLst/>
              <a:gdLst/>
              <a:ahLst/>
              <a:cxnLst/>
              <a:rect l="l" t="t" r="r" b="b"/>
              <a:pathLst>
                <a:path w="3200400" h="3733800">
                  <a:moveTo>
                    <a:pt x="3200400" y="1600199"/>
                  </a:moveTo>
                  <a:lnTo>
                    <a:pt x="1600199" y="0"/>
                  </a:lnTo>
                  <a:lnTo>
                    <a:pt x="0" y="1600200"/>
                  </a:lnTo>
                  <a:lnTo>
                    <a:pt x="800100" y="1600200"/>
                  </a:lnTo>
                  <a:lnTo>
                    <a:pt x="800100" y="3733800"/>
                  </a:lnTo>
                  <a:lnTo>
                    <a:pt x="2400300" y="3733800"/>
                  </a:lnTo>
                  <a:lnTo>
                    <a:pt x="2400300" y="1600199"/>
                  </a:lnTo>
                  <a:lnTo>
                    <a:pt x="3200400" y="16001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505200" y="2819399"/>
              <a:ext cx="3200400" cy="3733800"/>
            </a:xfrm>
            <a:custGeom>
              <a:avLst/>
              <a:gdLst/>
              <a:ahLst/>
              <a:cxnLst/>
              <a:rect l="l" t="t" r="r" b="b"/>
              <a:pathLst>
                <a:path w="3200400" h="3733800">
                  <a:moveTo>
                    <a:pt x="3200400" y="1600199"/>
                  </a:moveTo>
                  <a:lnTo>
                    <a:pt x="1600199" y="0"/>
                  </a:lnTo>
                  <a:lnTo>
                    <a:pt x="0" y="1600200"/>
                  </a:lnTo>
                  <a:lnTo>
                    <a:pt x="800100" y="1600200"/>
                  </a:lnTo>
                  <a:lnTo>
                    <a:pt x="800100" y="3733800"/>
                  </a:lnTo>
                  <a:lnTo>
                    <a:pt x="2400300" y="3733800"/>
                  </a:lnTo>
                  <a:lnTo>
                    <a:pt x="2400300" y="1600199"/>
                  </a:lnTo>
                  <a:lnTo>
                    <a:pt x="3200400" y="1600199"/>
                  </a:lnTo>
                  <a:close/>
                </a:path>
              </a:pathLst>
            </a:custGeom>
            <a:solidFill>
              <a:srgbClr val="FAC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092446" y="2806445"/>
              <a:ext cx="1626870" cy="3747135"/>
            </a:xfrm>
            <a:custGeom>
              <a:avLst/>
              <a:gdLst/>
              <a:ahLst/>
              <a:cxnLst/>
              <a:rect l="l" t="t" r="r" b="b"/>
              <a:pathLst>
                <a:path w="1626870" h="3747134">
                  <a:moveTo>
                    <a:pt x="796290" y="1613154"/>
                  </a:moveTo>
                  <a:lnTo>
                    <a:pt x="758190" y="1613154"/>
                  </a:lnTo>
                  <a:lnTo>
                    <a:pt x="755904" y="3746754"/>
                  </a:lnTo>
                  <a:lnTo>
                    <a:pt x="794004" y="3746754"/>
                  </a:lnTo>
                  <a:lnTo>
                    <a:pt x="796290" y="1613154"/>
                  </a:lnTo>
                  <a:close/>
                </a:path>
                <a:path w="1626870" h="3747134">
                  <a:moveTo>
                    <a:pt x="1626870" y="1600200"/>
                  </a:moveTo>
                  <a:lnTo>
                    <a:pt x="26670" y="0"/>
                  </a:lnTo>
                  <a:lnTo>
                    <a:pt x="0" y="26670"/>
                  </a:lnTo>
                  <a:lnTo>
                    <a:pt x="1600200" y="1626870"/>
                  </a:lnTo>
                  <a:lnTo>
                    <a:pt x="1626870" y="1600200"/>
                  </a:lnTo>
                  <a:close/>
                </a:path>
              </a:pathLst>
            </a:custGeom>
            <a:solidFill>
              <a:srgbClr val="4A7E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09800" y="2133600"/>
            <a:ext cx="5486400" cy="4800600"/>
            <a:chOff x="2209800" y="2133600"/>
            <a:chExt cx="5486400" cy="4800600"/>
          </a:xfrm>
        </p:grpSpPr>
        <p:sp>
          <p:nvSpPr>
            <p:cNvPr id="3" name="object 3"/>
            <p:cNvSpPr/>
            <p:nvPr/>
          </p:nvSpPr>
          <p:spPr>
            <a:xfrm>
              <a:off x="2209800" y="2133600"/>
              <a:ext cx="5486400" cy="4800600"/>
            </a:xfrm>
            <a:custGeom>
              <a:avLst/>
              <a:gdLst/>
              <a:ahLst/>
              <a:cxnLst/>
              <a:rect l="l" t="t" r="r" b="b"/>
              <a:pathLst>
                <a:path w="5486400" h="4800600">
                  <a:moveTo>
                    <a:pt x="5486400" y="4800600"/>
                  </a:moveTo>
                  <a:lnTo>
                    <a:pt x="5486400" y="0"/>
                  </a:lnTo>
                  <a:lnTo>
                    <a:pt x="0" y="0"/>
                  </a:lnTo>
                  <a:lnTo>
                    <a:pt x="0" y="4800600"/>
                  </a:lnTo>
                  <a:lnTo>
                    <a:pt x="5486400" y="48006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35352" y="2281428"/>
              <a:ext cx="4965750" cy="4410455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38200" y="762000"/>
            <a:ext cx="8382000" cy="523875"/>
          </a:xfrm>
          <a:prstGeom prst="rect">
            <a:avLst/>
          </a:prstGeom>
          <a:solidFill>
            <a:srgbClr val="00B050"/>
          </a:solidFill>
        </p:spPr>
        <p:txBody>
          <a:bodyPr vert="horz" wrap="square" lIns="0" tIns="2730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15"/>
              </a:spcBef>
            </a:pPr>
            <a:r>
              <a:rPr spc="-5" dirty="0"/>
              <a:t>Trapping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74902" y="1544066"/>
            <a:ext cx="440182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348740" algn="l"/>
              </a:tabLst>
            </a:pPr>
            <a:r>
              <a:rPr sz="2000" spc="-15" dirty="0">
                <a:solidFill>
                  <a:srgbClr val="FFFFFF"/>
                </a:solidFill>
                <a:latin typeface="Tahoma"/>
                <a:cs typeface="Tahoma"/>
              </a:rPr>
              <a:t>Penerapan	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trapping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pada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objek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desain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762000"/>
            <a:ext cx="8382000" cy="523875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2730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15"/>
              </a:spcBef>
            </a:pPr>
            <a:r>
              <a:rPr dirty="0"/>
              <a:t>Masalah</a:t>
            </a:r>
            <a:r>
              <a:rPr spc="-35" dirty="0"/>
              <a:t> </a:t>
            </a:r>
            <a:r>
              <a:rPr dirty="0"/>
              <a:t>pada</a:t>
            </a:r>
            <a:r>
              <a:rPr spc="-45" dirty="0"/>
              <a:t> </a:t>
            </a:r>
            <a:r>
              <a:rPr dirty="0"/>
              <a:t>Cetak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192770" y="2165857"/>
            <a:ext cx="5695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175">
              <a:lnSpc>
                <a:spcPct val="100000"/>
              </a:lnSpc>
              <a:spcBef>
                <a:spcPts val="95"/>
              </a:spcBef>
            </a:pPr>
            <a:r>
              <a:rPr sz="2000" spc="-45" dirty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ang  tidak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97939" y="1556257"/>
            <a:ext cx="6673850" cy="1549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10" dirty="0">
                <a:solidFill>
                  <a:srgbClr val="FFFF00"/>
                </a:solidFill>
                <a:latin typeface="Tahoma"/>
                <a:cs typeface="Tahoma"/>
              </a:rPr>
              <a:t>Ghosting</a:t>
            </a:r>
            <a:endParaRPr sz="2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950">
              <a:latin typeface="Tahoma"/>
              <a:cs typeface="Tahoma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adalah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bayangan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Tahoma"/>
                <a:cs typeface="Tahoma"/>
              </a:rPr>
              <a:t>yang</a:t>
            </a:r>
            <a:r>
              <a:rPr sz="2000" spc="6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tampak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di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daerah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cetakan,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disebabkan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beberapa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faktor;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emulsifikasi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tinta,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atau </a:t>
            </a:r>
            <a:r>
              <a:rPr sz="2000" spc="-6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Tahoma"/>
                <a:cs typeface="Tahoma"/>
              </a:rPr>
              <a:t>seimbangnya</a:t>
            </a:r>
            <a:r>
              <a:rPr sz="20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air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dan tinta.</a:t>
            </a:r>
            <a:endParaRPr sz="2000">
              <a:latin typeface="Tahoma"/>
              <a:cs typeface="Tahoma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905000" y="3429000"/>
          <a:ext cx="6324600" cy="35813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2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76200">
                      <a:solidFill>
                        <a:srgbClr val="D7E4BD"/>
                      </a:solidFill>
                      <a:prstDash val="solid"/>
                    </a:lnB>
                    <a:solidFill>
                      <a:srgbClr val="C3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76200">
                      <a:solidFill>
                        <a:srgbClr val="D7E4BD"/>
                      </a:solidFill>
                      <a:prstDash val="solid"/>
                    </a:lnT>
                    <a:solidFill>
                      <a:srgbClr val="C3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7E4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58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76200">
                      <a:solidFill>
                        <a:srgbClr val="D7E4BD"/>
                      </a:solidFill>
                      <a:prstDash val="solid"/>
                    </a:lnB>
                    <a:solidFill>
                      <a:srgbClr val="C3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6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76200">
                      <a:solidFill>
                        <a:srgbClr val="D7E4BD"/>
                      </a:solidFill>
                      <a:prstDash val="solid"/>
                    </a:lnT>
                    <a:solidFill>
                      <a:srgbClr val="C3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7E4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3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762000"/>
            <a:ext cx="8382000" cy="523875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2730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15"/>
              </a:spcBef>
            </a:pPr>
            <a:r>
              <a:rPr dirty="0"/>
              <a:t>Masalah</a:t>
            </a:r>
            <a:r>
              <a:rPr spc="-35" dirty="0"/>
              <a:t> </a:t>
            </a:r>
            <a:r>
              <a:rPr dirty="0"/>
              <a:t>pada</a:t>
            </a:r>
            <a:r>
              <a:rPr spc="-45" dirty="0"/>
              <a:t> </a:t>
            </a:r>
            <a:r>
              <a:rPr dirty="0"/>
              <a:t>Cetak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97939" y="1556257"/>
            <a:ext cx="7462520" cy="1549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10" dirty="0">
                <a:solidFill>
                  <a:srgbClr val="FFFF00"/>
                </a:solidFill>
                <a:latin typeface="Tahoma"/>
                <a:cs typeface="Tahoma"/>
              </a:rPr>
              <a:t>Hickies</a:t>
            </a:r>
            <a:endParaRPr sz="2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950">
              <a:latin typeface="Tahoma"/>
              <a:cs typeface="Tahoma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adalah </a:t>
            </a:r>
            <a:r>
              <a:rPr sz="2000" spc="-15" dirty="0">
                <a:solidFill>
                  <a:srgbClr val="FFFFFF"/>
                </a:solidFill>
                <a:latin typeface="Tahoma"/>
                <a:cs typeface="Tahoma"/>
              </a:rPr>
              <a:t>adanya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bekas noda seperti cincin muncul pada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daerah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cetakan,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disebabkan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karena </a:t>
            </a:r>
            <a:r>
              <a:rPr sz="2000" spc="-15" dirty="0">
                <a:solidFill>
                  <a:srgbClr val="FFFFFF"/>
                </a:solidFill>
                <a:latin typeface="Tahoma"/>
                <a:cs typeface="Tahoma"/>
              </a:rPr>
              <a:t>kerak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endapan</a:t>
            </a:r>
            <a:r>
              <a:rPr sz="2000" spc="6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tinta atau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kotoran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Tahoma"/>
                <a:cs typeface="Tahoma"/>
              </a:rPr>
              <a:t>yang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masuk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Tahoma"/>
                <a:cs typeface="Tahoma"/>
              </a:rPr>
              <a:t>ke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dalam bak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tinta.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905000" y="3429000"/>
            <a:ext cx="6324600" cy="3581400"/>
            <a:chOff x="1905000" y="3429000"/>
            <a:chExt cx="6324600" cy="3581400"/>
          </a:xfrm>
        </p:grpSpPr>
        <p:sp>
          <p:nvSpPr>
            <p:cNvPr id="5" name="object 5"/>
            <p:cNvSpPr/>
            <p:nvPr/>
          </p:nvSpPr>
          <p:spPr>
            <a:xfrm>
              <a:off x="1905000" y="3429000"/>
              <a:ext cx="6324600" cy="3581400"/>
            </a:xfrm>
            <a:custGeom>
              <a:avLst/>
              <a:gdLst/>
              <a:ahLst/>
              <a:cxnLst/>
              <a:rect l="l" t="t" r="r" b="b"/>
              <a:pathLst>
                <a:path w="6324600" h="3581400">
                  <a:moveTo>
                    <a:pt x="6324600" y="3581400"/>
                  </a:moveTo>
                  <a:lnTo>
                    <a:pt x="6324600" y="0"/>
                  </a:lnTo>
                  <a:lnTo>
                    <a:pt x="0" y="0"/>
                  </a:lnTo>
                  <a:lnTo>
                    <a:pt x="0" y="3581400"/>
                  </a:lnTo>
                  <a:lnTo>
                    <a:pt x="6324600" y="3581400"/>
                  </a:lnTo>
                  <a:close/>
                </a:path>
              </a:pathLst>
            </a:custGeom>
            <a:solidFill>
              <a:srgbClr val="9848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57978" y="3960876"/>
              <a:ext cx="128249" cy="13868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20378" y="5561076"/>
              <a:ext cx="128249" cy="13868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91578" y="6323076"/>
              <a:ext cx="128249" cy="13868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23972" y="5970217"/>
              <a:ext cx="129539" cy="7625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57444" y="4072890"/>
              <a:ext cx="129539" cy="762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32506" y="4965062"/>
              <a:ext cx="128538" cy="9614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60791" y="3665981"/>
              <a:ext cx="128682" cy="960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762000"/>
            <a:ext cx="8382000" cy="523875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2730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15"/>
              </a:spcBef>
            </a:pPr>
            <a:r>
              <a:rPr dirty="0"/>
              <a:t>Masalah</a:t>
            </a:r>
            <a:r>
              <a:rPr spc="-35" dirty="0"/>
              <a:t> </a:t>
            </a:r>
            <a:r>
              <a:rPr dirty="0"/>
              <a:t>pada</a:t>
            </a:r>
            <a:r>
              <a:rPr spc="-45" dirty="0"/>
              <a:t> </a:t>
            </a:r>
            <a:r>
              <a:rPr dirty="0"/>
              <a:t>Cetak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97939" y="1556257"/>
            <a:ext cx="7463155" cy="1549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solidFill>
                  <a:srgbClr val="FFFF00"/>
                </a:solidFill>
                <a:latin typeface="Tahoma"/>
                <a:cs typeface="Tahoma"/>
              </a:rPr>
              <a:t>Miss</a:t>
            </a:r>
            <a:r>
              <a:rPr sz="2000" spc="-3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00"/>
                </a:solidFill>
                <a:latin typeface="Tahoma"/>
                <a:cs typeface="Tahoma"/>
              </a:rPr>
              <a:t>Register</a:t>
            </a:r>
            <a:endParaRPr sz="2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950">
              <a:latin typeface="Tahoma"/>
              <a:cs typeface="Tahoma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adalah ketidak tepatan cetak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antara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warna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Tahoma"/>
                <a:cs typeface="Tahoma"/>
              </a:rPr>
              <a:t>yang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satu dengan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warna </a:t>
            </a:r>
            <a:r>
              <a:rPr sz="2000" spc="-15" dirty="0">
                <a:solidFill>
                  <a:srgbClr val="FFFFFF"/>
                </a:solidFill>
                <a:latin typeface="Tahoma"/>
                <a:cs typeface="Tahoma"/>
              </a:rPr>
              <a:t>yang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lain, disebabkan karena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beberapa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faktor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misalnya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kertas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Tahoma"/>
                <a:cs typeface="Tahoma"/>
              </a:rPr>
              <a:t>yang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mengembang,</a:t>
            </a:r>
            <a:r>
              <a:rPr sz="20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atau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plat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Tahoma"/>
                <a:cs typeface="Tahoma"/>
              </a:rPr>
              <a:t>yang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Tahoma"/>
                <a:cs typeface="Tahoma"/>
              </a:rPr>
              <a:t>geser.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295400" y="3429000"/>
            <a:ext cx="7467600" cy="3657600"/>
            <a:chOff x="1295400" y="3429000"/>
            <a:chExt cx="7467600" cy="3657600"/>
          </a:xfrm>
        </p:grpSpPr>
        <p:sp>
          <p:nvSpPr>
            <p:cNvPr id="5" name="object 5"/>
            <p:cNvSpPr/>
            <p:nvPr/>
          </p:nvSpPr>
          <p:spPr>
            <a:xfrm>
              <a:off x="1295400" y="3429000"/>
              <a:ext cx="7467600" cy="3657600"/>
            </a:xfrm>
            <a:custGeom>
              <a:avLst/>
              <a:gdLst/>
              <a:ahLst/>
              <a:cxnLst/>
              <a:rect l="l" t="t" r="r" b="b"/>
              <a:pathLst>
                <a:path w="7467600" h="3657600">
                  <a:moveTo>
                    <a:pt x="7467600" y="3657600"/>
                  </a:moveTo>
                  <a:lnTo>
                    <a:pt x="7467600" y="0"/>
                  </a:lnTo>
                  <a:lnTo>
                    <a:pt x="0" y="0"/>
                  </a:lnTo>
                  <a:lnTo>
                    <a:pt x="0" y="3657600"/>
                  </a:lnTo>
                  <a:lnTo>
                    <a:pt x="7467600" y="36576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86400" y="4344161"/>
              <a:ext cx="2362200" cy="2211070"/>
            </a:xfrm>
            <a:custGeom>
              <a:avLst/>
              <a:gdLst/>
              <a:ahLst/>
              <a:cxnLst/>
              <a:rect l="l" t="t" r="r" b="b"/>
              <a:pathLst>
                <a:path w="2362200" h="2211070">
                  <a:moveTo>
                    <a:pt x="2362200" y="1087374"/>
                  </a:moveTo>
                  <a:lnTo>
                    <a:pt x="2038032" y="1087069"/>
                  </a:lnTo>
                  <a:lnTo>
                    <a:pt x="2037588" y="1060704"/>
                  </a:lnTo>
                  <a:lnTo>
                    <a:pt x="2034540" y="1017270"/>
                  </a:lnTo>
                  <a:lnTo>
                    <a:pt x="2028444" y="974598"/>
                  </a:lnTo>
                  <a:lnTo>
                    <a:pt x="2019884" y="927011"/>
                  </a:lnTo>
                  <a:lnTo>
                    <a:pt x="2008746" y="880414"/>
                  </a:lnTo>
                  <a:lnTo>
                    <a:pt x="1999907" y="850938"/>
                  </a:lnTo>
                  <a:lnTo>
                    <a:pt x="1999907" y="1087031"/>
                  </a:lnTo>
                  <a:lnTo>
                    <a:pt x="1999894" y="1125131"/>
                  </a:lnTo>
                  <a:lnTo>
                    <a:pt x="1999488" y="1148334"/>
                  </a:lnTo>
                  <a:lnTo>
                    <a:pt x="1996440" y="1189482"/>
                  </a:lnTo>
                  <a:lnTo>
                    <a:pt x="1990128" y="1237234"/>
                  </a:lnTo>
                  <a:lnTo>
                    <a:pt x="1981111" y="1284084"/>
                  </a:lnTo>
                  <a:lnTo>
                    <a:pt x="1969490" y="1329944"/>
                  </a:lnTo>
                  <a:lnTo>
                    <a:pt x="1955317" y="1374736"/>
                  </a:lnTo>
                  <a:lnTo>
                    <a:pt x="1938667" y="1418437"/>
                  </a:lnTo>
                  <a:lnTo>
                    <a:pt x="1919681" y="1460792"/>
                  </a:lnTo>
                  <a:lnTo>
                    <a:pt x="1898383" y="1501889"/>
                  </a:lnTo>
                  <a:lnTo>
                    <a:pt x="1874875" y="1541602"/>
                  </a:lnTo>
                  <a:lnTo>
                    <a:pt x="1849234" y="1579816"/>
                  </a:lnTo>
                  <a:lnTo>
                    <a:pt x="1821548" y="1616494"/>
                  </a:lnTo>
                  <a:lnTo>
                    <a:pt x="1791893" y="1651520"/>
                  </a:lnTo>
                  <a:lnTo>
                    <a:pt x="1760359" y="1684820"/>
                  </a:lnTo>
                  <a:lnTo>
                    <a:pt x="1727022" y="1716316"/>
                  </a:lnTo>
                  <a:lnTo>
                    <a:pt x="1691970" y="1745919"/>
                  </a:lnTo>
                  <a:lnTo>
                    <a:pt x="1655279" y="1773567"/>
                  </a:lnTo>
                  <a:lnTo>
                    <a:pt x="1617027" y="1799158"/>
                  </a:lnTo>
                  <a:lnTo>
                    <a:pt x="1577314" y="1822615"/>
                  </a:lnTo>
                  <a:lnTo>
                    <a:pt x="1536204" y="1843862"/>
                  </a:lnTo>
                  <a:lnTo>
                    <a:pt x="1493774" y="1862810"/>
                  </a:lnTo>
                  <a:lnTo>
                    <a:pt x="1450136" y="1879384"/>
                  </a:lnTo>
                  <a:lnTo>
                    <a:pt x="1405343" y="1893493"/>
                  </a:lnTo>
                  <a:lnTo>
                    <a:pt x="1359484" y="1905063"/>
                  </a:lnTo>
                  <a:lnTo>
                    <a:pt x="1312646" y="1914004"/>
                  </a:lnTo>
                  <a:lnTo>
                    <a:pt x="1264920" y="1920240"/>
                  </a:lnTo>
                  <a:lnTo>
                    <a:pt x="1223010" y="1923288"/>
                  </a:lnTo>
                  <a:lnTo>
                    <a:pt x="1199680" y="1924138"/>
                  </a:lnTo>
                  <a:lnTo>
                    <a:pt x="1200505" y="1124356"/>
                  </a:lnTo>
                  <a:lnTo>
                    <a:pt x="1999894" y="1125131"/>
                  </a:lnTo>
                  <a:lnTo>
                    <a:pt x="1999894" y="1087031"/>
                  </a:lnTo>
                  <a:lnTo>
                    <a:pt x="1200543" y="1086256"/>
                  </a:lnTo>
                  <a:lnTo>
                    <a:pt x="1201369" y="286867"/>
                  </a:lnTo>
                  <a:lnTo>
                    <a:pt x="1223010" y="287261"/>
                  </a:lnTo>
                  <a:lnTo>
                    <a:pt x="1265682" y="290322"/>
                  </a:lnTo>
                  <a:lnTo>
                    <a:pt x="1313586" y="296748"/>
                  </a:lnTo>
                  <a:lnTo>
                    <a:pt x="1360551" y="305841"/>
                  </a:lnTo>
                  <a:lnTo>
                    <a:pt x="1406486" y="317525"/>
                  </a:lnTo>
                  <a:lnTo>
                    <a:pt x="1451330" y="331724"/>
                  </a:lnTo>
                  <a:lnTo>
                    <a:pt x="1494993" y="348361"/>
                  </a:lnTo>
                  <a:lnTo>
                    <a:pt x="1537411" y="367360"/>
                  </a:lnTo>
                  <a:lnTo>
                    <a:pt x="1578483" y="388632"/>
                  </a:lnTo>
                  <a:lnTo>
                    <a:pt x="1618132" y="412102"/>
                  </a:lnTo>
                  <a:lnTo>
                    <a:pt x="1656308" y="437692"/>
                  </a:lnTo>
                  <a:lnTo>
                    <a:pt x="1692897" y="465315"/>
                  </a:lnTo>
                  <a:lnTo>
                    <a:pt x="1727847" y="494906"/>
                  </a:lnTo>
                  <a:lnTo>
                    <a:pt x="1761070" y="526376"/>
                  </a:lnTo>
                  <a:lnTo>
                    <a:pt x="1792490" y="559638"/>
                  </a:lnTo>
                  <a:lnTo>
                    <a:pt x="1822018" y="594639"/>
                  </a:lnTo>
                  <a:lnTo>
                    <a:pt x="1849589" y="631266"/>
                  </a:lnTo>
                  <a:lnTo>
                    <a:pt x="1875116" y="669467"/>
                  </a:lnTo>
                  <a:lnTo>
                    <a:pt x="1898523" y="709155"/>
                  </a:lnTo>
                  <a:lnTo>
                    <a:pt x="1919732" y="750239"/>
                  </a:lnTo>
                  <a:lnTo>
                    <a:pt x="1938680" y="792721"/>
                  </a:lnTo>
                  <a:lnTo>
                    <a:pt x="1955241" y="836320"/>
                  </a:lnTo>
                  <a:lnTo>
                    <a:pt x="1969389" y="881151"/>
                  </a:lnTo>
                  <a:lnTo>
                    <a:pt x="1981022" y="927061"/>
                  </a:lnTo>
                  <a:lnTo>
                    <a:pt x="1990064" y="973988"/>
                  </a:lnTo>
                  <a:lnTo>
                    <a:pt x="1996440" y="1021842"/>
                  </a:lnTo>
                  <a:lnTo>
                    <a:pt x="1999488" y="1063752"/>
                  </a:lnTo>
                  <a:lnTo>
                    <a:pt x="1999907" y="1087031"/>
                  </a:lnTo>
                  <a:lnTo>
                    <a:pt x="1999907" y="850938"/>
                  </a:lnTo>
                  <a:lnTo>
                    <a:pt x="1979015" y="790473"/>
                  </a:lnTo>
                  <a:lnTo>
                    <a:pt x="1960600" y="747268"/>
                  </a:lnTo>
                  <a:lnTo>
                    <a:pt x="1939912" y="705345"/>
                  </a:lnTo>
                  <a:lnTo>
                    <a:pt x="1917052" y="664781"/>
                  </a:lnTo>
                  <a:lnTo>
                    <a:pt x="1892096" y="625627"/>
                  </a:lnTo>
                  <a:lnTo>
                    <a:pt x="1865109" y="587984"/>
                  </a:lnTo>
                  <a:lnTo>
                    <a:pt x="1836191" y="551916"/>
                  </a:lnTo>
                  <a:lnTo>
                    <a:pt x="1805419" y="517486"/>
                  </a:lnTo>
                  <a:lnTo>
                    <a:pt x="1772869" y="484771"/>
                  </a:lnTo>
                  <a:lnTo>
                    <a:pt x="1738630" y="453859"/>
                  </a:lnTo>
                  <a:lnTo>
                    <a:pt x="1702777" y="424802"/>
                  </a:lnTo>
                  <a:lnTo>
                    <a:pt x="1665389" y="397687"/>
                  </a:lnTo>
                  <a:lnTo>
                    <a:pt x="1626565" y="372579"/>
                  </a:lnTo>
                  <a:lnTo>
                    <a:pt x="1586357" y="349554"/>
                  </a:lnTo>
                  <a:lnTo>
                    <a:pt x="1544866" y="328688"/>
                  </a:lnTo>
                  <a:lnTo>
                    <a:pt x="1502181" y="310057"/>
                  </a:lnTo>
                  <a:lnTo>
                    <a:pt x="1458366" y="293725"/>
                  </a:lnTo>
                  <a:lnTo>
                    <a:pt x="1413510" y="279768"/>
                  </a:lnTo>
                  <a:lnTo>
                    <a:pt x="1367688" y="268262"/>
                  </a:lnTo>
                  <a:lnTo>
                    <a:pt x="1320990" y="259283"/>
                  </a:lnTo>
                  <a:lnTo>
                    <a:pt x="1273505" y="252895"/>
                  </a:lnTo>
                  <a:lnTo>
                    <a:pt x="1226058" y="249237"/>
                  </a:lnTo>
                  <a:lnTo>
                    <a:pt x="1201407" y="248780"/>
                  </a:lnTo>
                  <a:lnTo>
                    <a:pt x="1201674" y="762"/>
                  </a:lnTo>
                  <a:lnTo>
                    <a:pt x="1163574" y="0"/>
                  </a:lnTo>
                  <a:lnTo>
                    <a:pt x="1163307" y="248729"/>
                  </a:lnTo>
                  <a:lnTo>
                    <a:pt x="1163269" y="286981"/>
                  </a:lnTo>
                  <a:lnTo>
                    <a:pt x="1162443" y="1086231"/>
                  </a:lnTo>
                  <a:lnTo>
                    <a:pt x="1162405" y="1124331"/>
                  </a:lnTo>
                  <a:lnTo>
                    <a:pt x="1161580" y="1924265"/>
                  </a:lnTo>
                  <a:lnTo>
                    <a:pt x="1132814" y="1923427"/>
                  </a:lnTo>
                  <a:lnTo>
                    <a:pt x="1085189" y="1919236"/>
                  </a:lnTo>
                  <a:lnTo>
                    <a:pt x="1038288" y="1912340"/>
                  </a:lnTo>
                  <a:lnTo>
                    <a:pt x="992200" y="1902790"/>
                  </a:lnTo>
                  <a:lnTo>
                    <a:pt x="947039" y="1890661"/>
                  </a:lnTo>
                  <a:lnTo>
                    <a:pt x="902855" y="1876044"/>
                  </a:lnTo>
                  <a:lnTo>
                    <a:pt x="859612" y="1858937"/>
                  </a:lnTo>
                  <a:lnTo>
                    <a:pt x="817854" y="1839620"/>
                  </a:lnTo>
                  <a:lnTo>
                    <a:pt x="777189" y="1817954"/>
                  </a:lnTo>
                  <a:lnTo>
                    <a:pt x="737882" y="1794078"/>
                  </a:lnTo>
                  <a:lnTo>
                    <a:pt x="700024" y="1768094"/>
                  </a:lnTo>
                  <a:lnTo>
                    <a:pt x="663676" y="1740039"/>
                  </a:lnTo>
                  <a:lnTo>
                    <a:pt x="628942" y="1710016"/>
                  </a:lnTo>
                  <a:lnTo>
                    <a:pt x="595922" y="1678089"/>
                  </a:lnTo>
                  <a:lnTo>
                    <a:pt x="564680" y="1644319"/>
                  </a:lnTo>
                  <a:lnTo>
                    <a:pt x="535330" y="1608797"/>
                  </a:lnTo>
                  <a:lnTo>
                    <a:pt x="507936" y="1571599"/>
                  </a:lnTo>
                  <a:lnTo>
                    <a:pt x="482612" y="1532788"/>
                  </a:lnTo>
                  <a:lnTo>
                    <a:pt x="459409" y="1492440"/>
                  </a:lnTo>
                  <a:lnTo>
                    <a:pt x="438454" y="1450632"/>
                  </a:lnTo>
                  <a:lnTo>
                    <a:pt x="419823" y="1407439"/>
                  </a:lnTo>
                  <a:lnTo>
                    <a:pt x="403593" y="1362925"/>
                  </a:lnTo>
                  <a:lnTo>
                    <a:pt x="389851" y="1317180"/>
                  </a:lnTo>
                  <a:lnTo>
                    <a:pt x="378714" y="1270254"/>
                  </a:lnTo>
                  <a:lnTo>
                    <a:pt x="371856" y="1229868"/>
                  </a:lnTo>
                  <a:lnTo>
                    <a:pt x="366509" y="1188707"/>
                  </a:lnTo>
                  <a:lnTo>
                    <a:pt x="363474" y="1146810"/>
                  </a:lnTo>
                  <a:lnTo>
                    <a:pt x="362623" y="1123543"/>
                  </a:lnTo>
                  <a:lnTo>
                    <a:pt x="1162405" y="1124331"/>
                  </a:lnTo>
                  <a:lnTo>
                    <a:pt x="1162405" y="1086231"/>
                  </a:lnTo>
                  <a:lnTo>
                    <a:pt x="362648" y="1085443"/>
                  </a:lnTo>
                  <a:lnTo>
                    <a:pt x="363474" y="1062990"/>
                  </a:lnTo>
                  <a:lnTo>
                    <a:pt x="366522" y="1021080"/>
                  </a:lnTo>
                  <a:lnTo>
                    <a:pt x="371856" y="979932"/>
                  </a:lnTo>
                  <a:lnTo>
                    <a:pt x="380466" y="932675"/>
                  </a:lnTo>
                  <a:lnTo>
                    <a:pt x="391744" y="886447"/>
                  </a:lnTo>
                  <a:lnTo>
                    <a:pt x="405599" y="841349"/>
                  </a:lnTo>
                  <a:lnTo>
                    <a:pt x="421932" y="797445"/>
                  </a:lnTo>
                  <a:lnTo>
                    <a:pt x="440664" y="754799"/>
                  </a:lnTo>
                  <a:lnTo>
                    <a:pt x="461708" y="713511"/>
                  </a:lnTo>
                  <a:lnTo>
                    <a:pt x="484962" y="673646"/>
                  </a:lnTo>
                  <a:lnTo>
                    <a:pt x="510362" y="635279"/>
                  </a:lnTo>
                  <a:lnTo>
                    <a:pt x="537781" y="598487"/>
                  </a:lnTo>
                  <a:lnTo>
                    <a:pt x="567169" y="563346"/>
                  </a:lnTo>
                  <a:lnTo>
                    <a:pt x="598411" y="529945"/>
                  </a:lnTo>
                  <a:lnTo>
                    <a:pt x="631431" y="498335"/>
                  </a:lnTo>
                  <a:lnTo>
                    <a:pt x="666140" y="468617"/>
                  </a:lnTo>
                  <a:lnTo>
                    <a:pt x="702437" y="440855"/>
                  </a:lnTo>
                  <a:lnTo>
                    <a:pt x="740257" y="415124"/>
                  </a:lnTo>
                  <a:lnTo>
                    <a:pt x="779487" y="391502"/>
                  </a:lnTo>
                  <a:lnTo>
                    <a:pt x="820051" y="370078"/>
                  </a:lnTo>
                  <a:lnTo>
                    <a:pt x="861860" y="350901"/>
                  </a:lnTo>
                  <a:lnTo>
                    <a:pt x="904824" y="334073"/>
                  </a:lnTo>
                  <a:lnTo>
                    <a:pt x="948842" y="319671"/>
                  </a:lnTo>
                  <a:lnTo>
                    <a:pt x="993851" y="307746"/>
                  </a:lnTo>
                  <a:lnTo>
                    <a:pt x="1039736" y="298399"/>
                  </a:lnTo>
                  <a:lnTo>
                    <a:pt x="1086434" y="291693"/>
                  </a:lnTo>
                  <a:lnTo>
                    <a:pt x="1133830" y="287705"/>
                  </a:lnTo>
                  <a:lnTo>
                    <a:pt x="1163269" y="286981"/>
                  </a:lnTo>
                  <a:lnTo>
                    <a:pt x="1163269" y="248742"/>
                  </a:lnTo>
                  <a:lnTo>
                    <a:pt x="1088517" y="253047"/>
                  </a:lnTo>
                  <a:lnTo>
                    <a:pt x="1040904" y="259562"/>
                  </a:lnTo>
                  <a:lnTo>
                    <a:pt x="994117" y="268643"/>
                  </a:lnTo>
                  <a:lnTo>
                    <a:pt x="948258" y="280212"/>
                  </a:lnTo>
                  <a:lnTo>
                    <a:pt x="903401" y="294233"/>
                  </a:lnTo>
                  <a:lnTo>
                    <a:pt x="859612" y="310591"/>
                  </a:lnTo>
                  <a:lnTo>
                    <a:pt x="816965" y="329247"/>
                  </a:lnTo>
                  <a:lnTo>
                    <a:pt x="775550" y="350113"/>
                  </a:lnTo>
                  <a:lnTo>
                    <a:pt x="735431" y="373138"/>
                  </a:lnTo>
                  <a:lnTo>
                    <a:pt x="696696" y="398221"/>
                  </a:lnTo>
                  <a:lnTo>
                    <a:pt x="659422" y="425323"/>
                  </a:lnTo>
                  <a:lnTo>
                    <a:pt x="623684" y="454342"/>
                  </a:lnTo>
                  <a:lnTo>
                    <a:pt x="589559" y="485241"/>
                  </a:lnTo>
                  <a:lnTo>
                    <a:pt x="557110" y="517918"/>
                  </a:lnTo>
                  <a:lnTo>
                    <a:pt x="526440" y="552323"/>
                  </a:lnTo>
                  <a:lnTo>
                    <a:pt x="497598" y="588365"/>
                  </a:lnTo>
                  <a:lnTo>
                    <a:pt x="470687" y="625995"/>
                  </a:lnTo>
                  <a:lnTo>
                    <a:pt x="445770" y="665137"/>
                  </a:lnTo>
                  <a:lnTo>
                    <a:pt x="422935" y="705713"/>
                  </a:lnTo>
                  <a:lnTo>
                    <a:pt x="402247" y="747649"/>
                  </a:lnTo>
                  <a:lnTo>
                    <a:pt x="383781" y="790892"/>
                  </a:lnTo>
                  <a:lnTo>
                    <a:pt x="367626" y="835342"/>
                  </a:lnTo>
                  <a:lnTo>
                    <a:pt x="353847" y="880960"/>
                  </a:lnTo>
                  <a:lnTo>
                    <a:pt x="342531" y="927658"/>
                  </a:lnTo>
                  <a:lnTo>
                    <a:pt x="333756" y="975360"/>
                  </a:lnTo>
                  <a:lnTo>
                    <a:pt x="328422" y="1018032"/>
                  </a:lnTo>
                  <a:lnTo>
                    <a:pt x="325374" y="1061466"/>
                  </a:lnTo>
                  <a:lnTo>
                    <a:pt x="324548" y="1085405"/>
                  </a:lnTo>
                  <a:lnTo>
                    <a:pt x="0" y="1085088"/>
                  </a:lnTo>
                  <a:lnTo>
                    <a:pt x="0" y="1123188"/>
                  </a:lnTo>
                  <a:lnTo>
                    <a:pt x="324459" y="1123505"/>
                  </a:lnTo>
                  <a:lnTo>
                    <a:pt x="325374" y="1149858"/>
                  </a:lnTo>
                  <a:lnTo>
                    <a:pt x="328422" y="1193292"/>
                  </a:lnTo>
                  <a:lnTo>
                    <a:pt x="334518" y="1235964"/>
                  </a:lnTo>
                  <a:lnTo>
                    <a:pt x="341376" y="1278636"/>
                  </a:lnTo>
                  <a:lnTo>
                    <a:pt x="352717" y="1325956"/>
                  </a:lnTo>
                  <a:lnTo>
                    <a:pt x="361950" y="1356804"/>
                  </a:lnTo>
                  <a:lnTo>
                    <a:pt x="366522" y="1372095"/>
                  </a:lnTo>
                  <a:lnTo>
                    <a:pt x="382689" y="1416989"/>
                  </a:lnTo>
                  <a:lnTo>
                    <a:pt x="401167" y="1460576"/>
                  </a:lnTo>
                  <a:lnTo>
                    <a:pt x="421855" y="1502803"/>
                  </a:lnTo>
                  <a:lnTo>
                    <a:pt x="444677" y="1543608"/>
                  </a:lnTo>
                  <a:lnTo>
                    <a:pt x="469557" y="1582915"/>
                  </a:lnTo>
                  <a:lnTo>
                    <a:pt x="496417" y="1620672"/>
                  </a:lnTo>
                  <a:lnTo>
                    <a:pt x="525157" y="1656803"/>
                  </a:lnTo>
                  <a:lnTo>
                    <a:pt x="555726" y="1691246"/>
                  </a:lnTo>
                  <a:lnTo>
                    <a:pt x="588022" y="1723948"/>
                  </a:lnTo>
                  <a:lnTo>
                    <a:pt x="621982" y="1754835"/>
                  </a:lnTo>
                  <a:lnTo>
                    <a:pt x="657504" y="1783842"/>
                  </a:lnTo>
                  <a:lnTo>
                    <a:pt x="694524" y="1810918"/>
                  </a:lnTo>
                  <a:lnTo>
                    <a:pt x="732955" y="1835988"/>
                  </a:lnTo>
                  <a:lnTo>
                    <a:pt x="772718" y="1859000"/>
                  </a:lnTo>
                  <a:lnTo>
                    <a:pt x="813739" y="1879879"/>
                  </a:lnTo>
                  <a:lnTo>
                    <a:pt x="855929" y="1898561"/>
                  </a:lnTo>
                  <a:lnTo>
                    <a:pt x="899223" y="1914982"/>
                  </a:lnTo>
                  <a:lnTo>
                    <a:pt x="943521" y="1929079"/>
                  </a:lnTo>
                  <a:lnTo>
                    <a:pt x="988745" y="1940801"/>
                  </a:lnTo>
                  <a:lnTo>
                    <a:pt x="1034821" y="1950072"/>
                  </a:lnTo>
                  <a:lnTo>
                    <a:pt x="1081671" y="1956828"/>
                  </a:lnTo>
                  <a:lnTo>
                    <a:pt x="1129220" y="1961007"/>
                  </a:lnTo>
                  <a:lnTo>
                    <a:pt x="1161542" y="1962048"/>
                  </a:lnTo>
                  <a:lnTo>
                    <a:pt x="1161288" y="2209800"/>
                  </a:lnTo>
                  <a:lnTo>
                    <a:pt x="1199388" y="2210562"/>
                  </a:lnTo>
                  <a:lnTo>
                    <a:pt x="1199642" y="1962023"/>
                  </a:lnTo>
                  <a:lnTo>
                    <a:pt x="1226058" y="1961388"/>
                  </a:lnTo>
                  <a:lnTo>
                    <a:pt x="1269492" y="1958340"/>
                  </a:lnTo>
                  <a:lnTo>
                    <a:pt x="1312164" y="1952244"/>
                  </a:lnTo>
                  <a:lnTo>
                    <a:pt x="1359649" y="1943798"/>
                  </a:lnTo>
                  <a:lnTo>
                    <a:pt x="1406169" y="1932736"/>
                  </a:lnTo>
                  <a:lnTo>
                    <a:pt x="1451660" y="1919135"/>
                  </a:lnTo>
                  <a:lnTo>
                    <a:pt x="1496034" y="1903095"/>
                  </a:lnTo>
                  <a:lnTo>
                    <a:pt x="1539214" y="1884680"/>
                  </a:lnTo>
                  <a:lnTo>
                    <a:pt x="1581137" y="1863991"/>
                  </a:lnTo>
                  <a:lnTo>
                    <a:pt x="1621713" y="1841119"/>
                  </a:lnTo>
                  <a:lnTo>
                    <a:pt x="1660880" y="1816112"/>
                  </a:lnTo>
                  <a:lnTo>
                    <a:pt x="1698561" y="1789099"/>
                  </a:lnTo>
                  <a:lnTo>
                    <a:pt x="1734667" y="1760131"/>
                  </a:lnTo>
                  <a:lnTo>
                    <a:pt x="1769148" y="1729295"/>
                  </a:lnTo>
                  <a:lnTo>
                    <a:pt x="1801901" y="1696694"/>
                  </a:lnTo>
                  <a:lnTo>
                    <a:pt x="1832876" y="1662391"/>
                  </a:lnTo>
                  <a:lnTo>
                    <a:pt x="1861972" y="1626476"/>
                  </a:lnTo>
                  <a:lnTo>
                    <a:pt x="1889137" y="1589036"/>
                  </a:lnTo>
                  <a:lnTo>
                    <a:pt x="1914296" y="1550162"/>
                  </a:lnTo>
                  <a:lnTo>
                    <a:pt x="1937346" y="1509915"/>
                  </a:lnTo>
                  <a:lnTo>
                    <a:pt x="1958251" y="1468399"/>
                  </a:lnTo>
                  <a:lnTo>
                    <a:pt x="1976907" y="1425689"/>
                  </a:lnTo>
                  <a:lnTo>
                    <a:pt x="1993239" y="1381874"/>
                  </a:lnTo>
                  <a:lnTo>
                    <a:pt x="2007196" y="1337030"/>
                  </a:lnTo>
                  <a:lnTo>
                    <a:pt x="2018677" y="1291259"/>
                  </a:lnTo>
                  <a:lnTo>
                    <a:pt x="2027618" y="1244612"/>
                  </a:lnTo>
                  <a:lnTo>
                    <a:pt x="2033943" y="1197203"/>
                  </a:lnTo>
                  <a:lnTo>
                    <a:pt x="2037588" y="1149096"/>
                  </a:lnTo>
                  <a:lnTo>
                    <a:pt x="2037994" y="1125169"/>
                  </a:lnTo>
                  <a:lnTo>
                    <a:pt x="2362200" y="1125474"/>
                  </a:lnTo>
                  <a:lnTo>
                    <a:pt x="2362200" y="108737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562600" y="4267199"/>
              <a:ext cx="2362200" cy="2209800"/>
            </a:xfrm>
            <a:custGeom>
              <a:avLst/>
              <a:gdLst/>
              <a:ahLst/>
              <a:cxnLst/>
              <a:rect l="l" t="t" r="r" b="b"/>
              <a:pathLst>
                <a:path w="2362200" h="2209800">
                  <a:moveTo>
                    <a:pt x="2362200" y="1087374"/>
                  </a:moveTo>
                  <a:lnTo>
                    <a:pt x="2038032" y="1087069"/>
                  </a:lnTo>
                  <a:lnTo>
                    <a:pt x="2037588" y="1060704"/>
                  </a:lnTo>
                  <a:lnTo>
                    <a:pt x="2034540" y="1017270"/>
                  </a:lnTo>
                  <a:lnTo>
                    <a:pt x="2028444" y="974598"/>
                  </a:lnTo>
                  <a:lnTo>
                    <a:pt x="2019884" y="927011"/>
                  </a:lnTo>
                  <a:lnTo>
                    <a:pt x="2008746" y="880414"/>
                  </a:lnTo>
                  <a:lnTo>
                    <a:pt x="1999907" y="850938"/>
                  </a:lnTo>
                  <a:lnTo>
                    <a:pt x="1999907" y="1087031"/>
                  </a:lnTo>
                  <a:lnTo>
                    <a:pt x="1999894" y="1125131"/>
                  </a:lnTo>
                  <a:lnTo>
                    <a:pt x="1999488" y="1147572"/>
                  </a:lnTo>
                  <a:lnTo>
                    <a:pt x="1996440" y="1189482"/>
                  </a:lnTo>
                  <a:lnTo>
                    <a:pt x="1990026" y="1237373"/>
                  </a:lnTo>
                  <a:lnTo>
                    <a:pt x="1980946" y="1284325"/>
                  </a:lnTo>
                  <a:lnTo>
                    <a:pt x="1969262" y="1330261"/>
                  </a:lnTo>
                  <a:lnTo>
                    <a:pt x="1955063" y="1375105"/>
                  </a:lnTo>
                  <a:lnTo>
                    <a:pt x="1938426" y="1418767"/>
                  </a:lnTo>
                  <a:lnTo>
                    <a:pt x="1919427" y="1461173"/>
                  </a:lnTo>
                  <a:lnTo>
                    <a:pt x="1898154" y="1502257"/>
                  </a:lnTo>
                  <a:lnTo>
                    <a:pt x="1874672" y="1541919"/>
                  </a:lnTo>
                  <a:lnTo>
                    <a:pt x="1849081" y="1580095"/>
                  </a:lnTo>
                  <a:lnTo>
                    <a:pt x="1821446" y="1616697"/>
                  </a:lnTo>
                  <a:lnTo>
                    <a:pt x="1791855" y="1651660"/>
                  </a:lnTo>
                  <a:lnTo>
                    <a:pt x="1760372" y="1684896"/>
                  </a:lnTo>
                  <a:lnTo>
                    <a:pt x="1727098" y="1716316"/>
                  </a:lnTo>
                  <a:lnTo>
                    <a:pt x="1692097" y="1745856"/>
                  </a:lnTo>
                  <a:lnTo>
                    <a:pt x="1655457" y="1773440"/>
                  </a:lnTo>
                  <a:lnTo>
                    <a:pt x="1617256" y="1798967"/>
                  </a:lnTo>
                  <a:lnTo>
                    <a:pt x="1577568" y="1822386"/>
                  </a:lnTo>
                  <a:lnTo>
                    <a:pt x="1536471" y="1843595"/>
                  </a:lnTo>
                  <a:lnTo>
                    <a:pt x="1494066" y="1862531"/>
                  </a:lnTo>
                  <a:lnTo>
                    <a:pt x="1450403" y="1879104"/>
                  </a:lnTo>
                  <a:lnTo>
                    <a:pt x="1405572" y="1893239"/>
                  </a:lnTo>
                  <a:lnTo>
                    <a:pt x="1359674" y="1904873"/>
                  </a:lnTo>
                  <a:lnTo>
                    <a:pt x="1312760" y="1913890"/>
                  </a:lnTo>
                  <a:lnTo>
                    <a:pt x="1264920" y="1920240"/>
                  </a:lnTo>
                  <a:lnTo>
                    <a:pt x="1223010" y="1923288"/>
                  </a:lnTo>
                  <a:lnTo>
                    <a:pt x="1199680" y="1923719"/>
                  </a:lnTo>
                  <a:lnTo>
                    <a:pt x="1200505" y="1124356"/>
                  </a:lnTo>
                  <a:lnTo>
                    <a:pt x="1999894" y="1125131"/>
                  </a:lnTo>
                  <a:lnTo>
                    <a:pt x="1999894" y="1087031"/>
                  </a:lnTo>
                  <a:lnTo>
                    <a:pt x="1200543" y="1086256"/>
                  </a:lnTo>
                  <a:lnTo>
                    <a:pt x="1201369" y="286461"/>
                  </a:lnTo>
                  <a:lnTo>
                    <a:pt x="1223772" y="287274"/>
                  </a:lnTo>
                  <a:lnTo>
                    <a:pt x="1265682" y="290322"/>
                  </a:lnTo>
                  <a:lnTo>
                    <a:pt x="1313459" y="296595"/>
                  </a:lnTo>
                  <a:lnTo>
                    <a:pt x="1360335" y="305574"/>
                  </a:lnTo>
                  <a:lnTo>
                    <a:pt x="1406347" y="317220"/>
                  </a:lnTo>
                  <a:lnTo>
                    <a:pt x="1451000" y="331330"/>
                  </a:lnTo>
                  <a:lnTo>
                    <a:pt x="1494650" y="347954"/>
                  </a:lnTo>
                  <a:lnTo>
                    <a:pt x="1537055" y="366941"/>
                  </a:lnTo>
                  <a:lnTo>
                    <a:pt x="1578140" y="388239"/>
                  </a:lnTo>
                  <a:lnTo>
                    <a:pt x="1617827" y="411746"/>
                  </a:lnTo>
                  <a:lnTo>
                    <a:pt x="1656029" y="437400"/>
                  </a:lnTo>
                  <a:lnTo>
                    <a:pt x="1692668" y="465086"/>
                  </a:lnTo>
                  <a:lnTo>
                    <a:pt x="1727682" y="494753"/>
                  </a:lnTo>
                  <a:lnTo>
                    <a:pt x="1760956" y="526300"/>
                  </a:lnTo>
                  <a:lnTo>
                    <a:pt x="1792427" y="559650"/>
                  </a:lnTo>
                  <a:lnTo>
                    <a:pt x="1822018" y="594715"/>
                  </a:lnTo>
                  <a:lnTo>
                    <a:pt x="1849640" y="631418"/>
                  </a:lnTo>
                  <a:lnTo>
                    <a:pt x="1875218" y="669683"/>
                  </a:lnTo>
                  <a:lnTo>
                    <a:pt x="1898675" y="709422"/>
                  </a:lnTo>
                  <a:lnTo>
                    <a:pt x="1919909" y="750544"/>
                  </a:lnTo>
                  <a:lnTo>
                    <a:pt x="1938858" y="792975"/>
                  </a:lnTo>
                  <a:lnTo>
                    <a:pt x="1955444" y="836625"/>
                  </a:lnTo>
                  <a:lnTo>
                    <a:pt x="1969566" y="881430"/>
                  </a:lnTo>
                  <a:lnTo>
                    <a:pt x="1981161" y="927290"/>
                  </a:lnTo>
                  <a:lnTo>
                    <a:pt x="1990140" y="974115"/>
                  </a:lnTo>
                  <a:lnTo>
                    <a:pt x="1996440" y="1021842"/>
                  </a:lnTo>
                  <a:lnTo>
                    <a:pt x="1999488" y="1063752"/>
                  </a:lnTo>
                  <a:lnTo>
                    <a:pt x="1999907" y="1087031"/>
                  </a:lnTo>
                  <a:lnTo>
                    <a:pt x="1999907" y="850938"/>
                  </a:lnTo>
                  <a:lnTo>
                    <a:pt x="1979015" y="790473"/>
                  </a:lnTo>
                  <a:lnTo>
                    <a:pt x="1960600" y="747268"/>
                  </a:lnTo>
                  <a:lnTo>
                    <a:pt x="1939912" y="705345"/>
                  </a:lnTo>
                  <a:lnTo>
                    <a:pt x="1917052" y="664781"/>
                  </a:lnTo>
                  <a:lnTo>
                    <a:pt x="1892096" y="625627"/>
                  </a:lnTo>
                  <a:lnTo>
                    <a:pt x="1865109" y="587984"/>
                  </a:lnTo>
                  <a:lnTo>
                    <a:pt x="1836191" y="551916"/>
                  </a:lnTo>
                  <a:lnTo>
                    <a:pt x="1805419" y="517486"/>
                  </a:lnTo>
                  <a:lnTo>
                    <a:pt x="1772869" y="484771"/>
                  </a:lnTo>
                  <a:lnTo>
                    <a:pt x="1738630" y="453859"/>
                  </a:lnTo>
                  <a:lnTo>
                    <a:pt x="1702777" y="424802"/>
                  </a:lnTo>
                  <a:lnTo>
                    <a:pt x="1665389" y="397687"/>
                  </a:lnTo>
                  <a:lnTo>
                    <a:pt x="1626565" y="372579"/>
                  </a:lnTo>
                  <a:lnTo>
                    <a:pt x="1586357" y="349554"/>
                  </a:lnTo>
                  <a:lnTo>
                    <a:pt x="1544866" y="328688"/>
                  </a:lnTo>
                  <a:lnTo>
                    <a:pt x="1502181" y="310057"/>
                  </a:lnTo>
                  <a:lnTo>
                    <a:pt x="1458366" y="293725"/>
                  </a:lnTo>
                  <a:lnTo>
                    <a:pt x="1413510" y="279768"/>
                  </a:lnTo>
                  <a:lnTo>
                    <a:pt x="1367688" y="268262"/>
                  </a:lnTo>
                  <a:lnTo>
                    <a:pt x="1320990" y="259283"/>
                  </a:lnTo>
                  <a:lnTo>
                    <a:pt x="1273505" y="252895"/>
                  </a:lnTo>
                  <a:lnTo>
                    <a:pt x="1225296" y="249174"/>
                  </a:lnTo>
                  <a:lnTo>
                    <a:pt x="1201407" y="248361"/>
                  </a:lnTo>
                  <a:lnTo>
                    <a:pt x="1201674" y="0"/>
                  </a:lnTo>
                  <a:lnTo>
                    <a:pt x="1163574" y="0"/>
                  </a:lnTo>
                  <a:lnTo>
                    <a:pt x="1163307" y="248272"/>
                  </a:lnTo>
                  <a:lnTo>
                    <a:pt x="1163269" y="286283"/>
                  </a:lnTo>
                  <a:lnTo>
                    <a:pt x="1162443" y="1086231"/>
                  </a:lnTo>
                  <a:lnTo>
                    <a:pt x="1162405" y="1124331"/>
                  </a:lnTo>
                  <a:lnTo>
                    <a:pt x="1161580" y="1923580"/>
                  </a:lnTo>
                  <a:lnTo>
                    <a:pt x="1132890" y="1922856"/>
                  </a:lnTo>
                  <a:lnTo>
                    <a:pt x="1085316" y="1918817"/>
                  </a:lnTo>
                  <a:lnTo>
                    <a:pt x="1038453" y="1912035"/>
                  </a:lnTo>
                  <a:lnTo>
                    <a:pt x="992403" y="1902587"/>
                  </a:lnTo>
                  <a:lnTo>
                    <a:pt x="947242" y="1890547"/>
                  </a:lnTo>
                  <a:lnTo>
                    <a:pt x="903071" y="1875980"/>
                  </a:lnTo>
                  <a:lnTo>
                    <a:pt x="859967" y="1858975"/>
                  </a:lnTo>
                  <a:lnTo>
                    <a:pt x="818032" y="1839595"/>
                  </a:lnTo>
                  <a:lnTo>
                    <a:pt x="777341" y="1817941"/>
                  </a:lnTo>
                  <a:lnTo>
                    <a:pt x="737997" y="1794065"/>
                  </a:lnTo>
                  <a:lnTo>
                    <a:pt x="700100" y="1768055"/>
                  </a:lnTo>
                  <a:lnTo>
                    <a:pt x="663714" y="1739976"/>
                  </a:lnTo>
                  <a:lnTo>
                    <a:pt x="628942" y="1709928"/>
                  </a:lnTo>
                  <a:lnTo>
                    <a:pt x="595884" y="1677962"/>
                  </a:lnTo>
                  <a:lnTo>
                    <a:pt x="564616" y="1644167"/>
                  </a:lnTo>
                  <a:lnTo>
                    <a:pt x="535228" y="1608620"/>
                  </a:lnTo>
                  <a:lnTo>
                    <a:pt x="507809" y="1571396"/>
                  </a:lnTo>
                  <a:lnTo>
                    <a:pt x="482460" y="1532572"/>
                  </a:lnTo>
                  <a:lnTo>
                    <a:pt x="459257" y="1492211"/>
                  </a:lnTo>
                  <a:lnTo>
                    <a:pt x="438302" y="1450416"/>
                  </a:lnTo>
                  <a:lnTo>
                    <a:pt x="419684" y="1407248"/>
                  </a:lnTo>
                  <a:lnTo>
                    <a:pt x="403479" y="1362773"/>
                  </a:lnTo>
                  <a:lnTo>
                    <a:pt x="389788" y="1317091"/>
                  </a:lnTo>
                  <a:lnTo>
                    <a:pt x="378714" y="1270254"/>
                  </a:lnTo>
                  <a:lnTo>
                    <a:pt x="371856" y="1229868"/>
                  </a:lnTo>
                  <a:lnTo>
                    <a:pt x="366522" y="1188720"/>
                  </a:lnTo>
                  <a:lnTo>
                    <a:pt x="363474" y="1146810"/>
                  </a:lnTo>
                  <a:lnTo>
                    <a:pt x="362623" y="1123543"/>
                  </a:lnTo>
                  <a:lnTo>
                    <a:pt x="1162405" y="1124331"/>
                  </a:lnTo>
                  <a:lnTo>
                    <a:pt x="1162405" y="1086231"/>
                  </a:lnTo>
                  <a:lnTo>
                    <a:pt x="362635" y="1085443"/>
                  </a:lnTo>
                  <a:lnTo>
                    <a:pt x="363474" y="1062228"/>
                  </a:lnTo>
                  <a:lnTo>
                    <a:pt x="366522" y="1021080"/>
                  </a:lnTo>
                  <a:lnTo>
                    <a:pt x="371856" y="979932"/>
                  </a:lnTo>
                  <a:lnTo>
                    <a:pt x="380441" y="932649"/>
                  </a:lnTo>
                  <a:lnTo>
                    <a:pt x="391706" y="886421"/>
                  </a:lnTo>
                  <a:lnTo>
                    <a:pt x="405536" y="841311"/>
                  </a:lnTo>
                  <a:lnTo>
                    <a:pt x="421894" y="797344"/>
                  </a:lnTo>
                  <a:lnTo>
                    <a:pt x="440588" y="754786"/>
                  </a:lnTo>
                  <a:lnTo>
                    <a:pt x="461619" y="713511"/>
                  </a:lnTo>
                  <a:lnTo>
                    <a:pt x="484873" y="673658"/>
                  </a:lnTo>
                  <a:lnTo>
                    <a:pt x="510260" y="635317"/>
                  </a:lnTo>
                  <a:lnTo>
                    <a:pt x="537692" y="598551"/>
                  </a:lnTo>
                  <a:lnTo>
                    <a:pt x="567080" y="563422"/>
                  </a:lnTo>
                  <a:lnTo>
                    <a:pt x="598335" y="530034"/>
                  </a:lnTo>
                  <a:lnTo>
                    <a:pt x="631355" y="498449"/>
                  </a:lnTo>
                  <a:lnTo>
                    <a:pt x="666064" y="468731"/>
                  </a:lnTo>
                  <a:lnTo>
                    <a:pt x="702386" y="440969"/>
                  </a:lnTo>
                  <a:lnTo>
                    <a:pt x="740206" y="415239"/>
                  </a:lnTo>
                  <a:lnTo>
                    <a:pt x="779449" y="391604"/>
                  </a:lnTo>
                  <a:lnTo>
                    <a:pt x="820013" y="370141"/>
                  </a:lnTo>
                  <a:lnTo>
                    <a:pt x="861834" y="350926"/>
                  </a:lnTo>
                  <a:lnTo>
                    <a:pt x="904798" y="334048"/>
                  </a:lnTo>
                  <a:lnTo>
                    <a:pt x="948829" y="319557"/>
                  </a:lnTo>
                  <a:lnTo>
                    <a:pt x="993838" y="307555"/>
                  </a:lnTo>
                  <a:lnTo>
                    <a:pt x="1039736" y="298094"/>
                  </a:lnTo>
                  <a:lnTo>
                    <a:pt x="1086434" y="291249"/>
                  </a:lnTo>
                  <a:lnTo>
                    <a:pt x="1133830" y="287121"/>
                  </a:lnTo>
                  <a:lnTo>
                    <a:pt x="1163269" y="286283"/>
                  </a:lnTo>
                  <a:lnTo>
                    <a:pt x="1163269" y="248285"/>
                  </a:lnTo>
                  <a:lnTo>
                    <a:pt x="1088529" y="253034"/>
                  </a:lnTo>
                  <a:lnTo>
                    <a:pt x="1040917" y="259524"/>
                  </a:lnTo>
                  <a:lnTo>
                    <a:pt x="994143" y="268592"/>
                  </a:lnTo>
                  <a:lnTo>
                    <a:pt x="948296" y="280162"/>
                  </a:lnTo>
                  <a:lnTo>
                    <a:pt x="903439" y="294157"/>
                  </a:lnTo>
                  <a:lnTo>
                    <a:pt x="859650" y="310515"/>
                  </a:lnTo>
                  <a:lnTo>
                    <a:pt x="817003" y="329158"/>
                  </a:lnTo>
                  <a:lnTo>
                    <a:pt x="775589" y="350012"/>
                  </a:lnTo>
                  <a:lnTo>
                    <a:pt x="735482" y="373024"/>
                  </a:lnTo>
                  <a:lnTo>
                    <a:pt x="696747" y="398106"/>
                  </a:lnTo>
                  <a:lnTo>
                    <a:pt x="659472" y="425196"/>
                  </a:lnTo>
                  <a:lnTo>
                    <a:pt x="623735" y="454215"/>
                  </a:lnTo>
                  <a:lnTo>
                    <a:pt x="589610" y="485114"/>
                  </a:lnTo>
                  <a:lnTo>
                    <a:pt x="557161" y="517791"/>
                  </a:lnTo>
                  <a:lnTo>
                    <a:pt x="526491" y="552196"/>
                  </a:lnTo>
                  <a:lnTo>
                    <a:pt x="497649" y="588251"/>
                  </a:lnTo>
                  <a:lnTo>
                    <a:pt x="470738" y="625881"/>
                  </a:lnTo>
                  <a:lnTo>
                    <a:pt x="445820" y="665022"/>
                  </a:lnTo>
                  <a:lnTo>
                    <a:pt x="422973" y="705612"/>
                  </a:lnTo>
                  <a:lnTo>
                    <a:pt x="402272" y="747560"/>
                  </a:lnTo>
                  <a:lnTo>
                    <a:pt x="383806" y="790816"/>
                  </a:lnTo>
                  <a:lnTo>
                    <a:pt x="367639" y="835291"/>
                  </a:lnTo>
                  <a:lnTo>
                    <a:pt x="353860" y="880922"/>
                  </a:lnTo>
                  <a:lnTo>
                    <a:pt x="342531" y="927633"/>
                  </a:lnTo>
                  <a:lnTo>
                    <a:pt x="333756" y="975360"/>
                  </a:lnTo>
                  <a:lnTo>
                    <a:pt x="328422" y="1018032"/>
                  </a:lnTo>
                  <a:lnTo>
                    <a:pt x="325374" y="1061466"/>
                  </a:lnTo>
                  <a:lnTo>
                    <a:pt x="324548" y="1085405"/>
                  </a:lnTo>
                  <a:lnTo>
                    <a:pt x="0" y="1085088"/>
                  </a:lnTo>
                  <a:lnTo>
                    <a:pt x="0" y="1123188"/>
                  </a:lnTo>
                  <a:lnTo>
                    <a:pt x="324459" y="1123505"/>
                  </a:lnTo>
                  <a:lnTo>
                    <a:pt x="325374" y="1149858"/>
                  </a:lnTo>
                  <a:lnTo>
                    <a:pt x="328422" y="1193292"/>
                  </a:lnTo>
                  <a:lnTo>
                    <a:pt x="334518" y="1235964"/>
                  </a:lnTo>
                  <a:lnTo>
                    <a:pt x="341376" y="1278636"/>
                  </a:lnTo>
                  <a:lnTo>
                    <a:pt x="352729" y="1325968"/>
                  </a:lnTo>
                  <a:lnTo>
                    <a:pt x="361950" y="1356741"/>
                  </a:lnTo>
                  <a:lnTo>
                    <a:pt x="366547" y="1372108"/>
                  </a:lnTo>
                  <a:lnTo>
                    <a:pt x="382727" y="1417015"/>
                  </a:lnTo>
                  <a:lnTo>
                    <a:pt x="401205" y="1460614"/>
                  </a:lnTo>
                  <a:lnTo>
                    <a:pt x="421894" y="1502841"/>
                  </a:lnTo>
                  <a:lnTo>
                    <a:pt x="444715" y="1543646"/>
                  </a:lnTo>
                  <a:lnTo>
                    <a:pt x="469582" y="1582940"/>
                  </a:lnTo>
                  <a:lnTo>
                    <a:pt x="496430" y="1620685"/>
                  </a:lnTo>
                  <a:lnTo>
                    <a:pt x="525157" y="1656816"/>
                  </a:lnTo>
                  <a:lnTo>
                    <a:pt x="555713" y="1691246"/>
                  </a:lnTo>
                  <a:lnTo>
                    <a:pt x="587997" y="1723936"/>
                  </a:lnTo>
                  <a:lnTo>
                    <a:pt x="621931" y="1754809"/>
                  </a:lnTo>
                  <a:lnTo>
                    <a:pt x="657440" y="1783816"/>
                  </a:lnTo>
                  <a:lnTo>
                    <a:pt x="694436" y="1810880"/>
                  </a:lnTo>
                  <a:lnTo>
                    <a:pt x="732866" y="1835937"/>
                  </a:lnTo>
                  <a:lnTo>
                    <a:pt x="772617" y="1858937"/>
                  </a:lnTo>
                  <a:lnTo>
                    <a:pt x="813625" y="1879803"/>
                  </a:lnTo>
                  <a:lnTo>
                    <a:pt x="855814" y="1898484"/>
                  </a:lnTo>
                  <a:lnTo>
                    <a:pt x="899096" y="1914906"/>
                  </a:lnTo>
                  <a:lnTo>
                    <a:pt x="943394" y="1929003"/>
                  </a:lnTo>
                  <a:lnTo>
                    <a:pt x="988618" y="1940725"/>
                  </a:lnTo>
                  <a:lnTo>
                    <a:pt x="1034707" y="1949996"/>
                  </a:lnTo>
                  <a:lnTo>
                    <a:pt x="1081582" y="1956765"/>
                  </a:lnTo>
                  <a:lnTo>
                    <a:pt x="1129144" y="1960968"/>
                  </a:lnTo>
                  <a:lnTo>
                    <a:pt x="1161542" y="1962023"/>
                  </a:lnTo>
                  <a:lnTo>
                    <a:pt x="1161288" y="2209800"/>
                  </a:lnTo>
                  <a:lnTo>
                    <a:pt x="1199388" y="2209800"/>
                  </a:lnTo>
                  <a:lnTo>
                    <a:pt x="1199642" y="1962010"/>
                  </a:lnTo>
                  <a:lnTo>
                    <a:pt x="1226058" y="1961388"/>
                  </a:lnTo>
                  <a:lnTo>
                    <a:pt x="1269492" y="1958340"/>
                  </a:lnTo>
                  <a:lnTo>
                    <a:pt x="1312164" y="1952244"/>
                  </a:lnTo>
                  <a:lnTo>
                    <a:pt x="1359750" y="1943696"/>
                  </a:lnTo>
                  <a:lnTo>
                    <a:pt x="1406347" y="1932559"/>
                  </a:lnTo>
                  <a:lnTo>
                    <a:pt x="1451889" y="1918906"/>
                  </a:lnTo>
                  <a:lnTo>
                    <a:pt x="1496288" y="1902828"/>
                  </a:lnTo>
                  <a:lnTo>
                    <a:pt x="1539494" y="1884413"/>
                  </a:lnTo>
                  <a:lnTo>
                    <a:pt x="1581416" y="1863737"/>
                  </a:lnTo>
                  <a:lnTo>
                    <a:pt x="1621980" y="1840877"/>
                  </a:lnTo>
                  <a:lnTo>
                    <a:pt x="1661134" y="1815909"/>
                  </a:lnTo>
                  <a:lnTo>
                    <a:pt x="1698777" y="1788934"/>
                  </a:lnTo>
                  <a:lnTo>
                    <a:pt x="1734845" y="1760016"/>
                  </a:lnTo>
                  <a:lnTo>
                    <a:pt x="1769275" y="1729232"/>
                  </a:lnTo>
                  <a:lnTo>
                    <a:pt x="1801990" y="1696681"/>
                  </a:lnTo>
                  <a:lnTo>
                    <a:pt x="1832902" y="1662442"/>
                  </a:lnTo>
                  <a:lnTo>
                    <a:pt x="1861959" y="1626590"/>
                  </a:lnTo>
                  <a:lnTo>
                    <a:pt x="1889074" y="1589201"/>
                  </a:lnTo>
                  <a:lnTo>
                    <a:pt x="1914182" y="1550377"/>
                  </a:lnTo>
                  <a:lnTo>
                    <a:pt x="1937207" y="1510169"/>
                  </a:lnTo>
                  <a:lnTo>
                    <a:pt x="1958073" y="1468691"/>
                  </a:lnTo>
                  <a:lnTo>
                    <a:pt x="1976704" y="1425994"/>
                  </a:lnTo>
                  <a:lnTo>
                    <a:pt x="1993036" y="1382179"/>
                  </a:lnTo>
                  <a:lnTo>
                    <a:pt x="2006993" y="1337322"/>
                  </a:lnTo>
                  <a:lnTo>
                    <a:pt x="2018499" y="1291501"/>
                  </a:lnTo>
                  <a:lnTo>
                    <a:pt x="2027478" y="1244803"/>
                  </a:lnTo>
                  <a:lnTo>
                    <a:pt x="2033866" y="1197317"/>
                  </a:lnTo>
                  <a:lnTo>
                    <a:pt x="2037588" y="1149096"/>
                  </a:lnTo>
                  <a:lnTo>
                    <a:pt x="2037994" y="1125169"/>
                  </a:lnTo>
                  <a:lnTo>
                    <a:pt x="2362200" y="1125474"/>
                  </a:lnTo>
                  <a:lnTo>
                    <a:pt x="2362200" y="1087374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715000" y="4114799"/>
              <a:ext cx="2362200" cy="2209800"/>
            </a:xfrm>
            <a:custGeom>
              <a:avLst/>
              <a:gdLst/>
              <a:ahLst/>
              <a:cxnLst/>
              <a:rect l="l" t="t" r="r" b="b"/>
              <a:pathLst>
                <a:path w="2362200" h="2209800">
                  <a:moveTo>
                    <a:pt x="2362200" y="1087374"/>
                  </a:moveTo>
                  <a:lnTo>
                    <a:pt x="2038032" y="1087069"/>
                  </a:lnTo>
                  <a:lnTo>
                    <a:pt x="2037588" y="1060704"/>
                  </a:lnTo>
                  <a:lnTo>
                    <a:pt x="2034540" y="1017270"/>
                  </a:lnTo>
                  <a:lnTo>
                    <a:pt x="2028444" y="974598"/>
                  </a:lnTo>
                  <a:lnTo>
                    <a:pt x="2019884" y="927011"/>
                  </a:lnTo>
                  <a:lnTo>
                    <a:pt x="2008746" y="880414"/>
                  </a:lnTo>
                  <a:lnTo>
                    <a:pt x="1999907" y="850938"/>
                  </a:lnTo>
                  <a:lnTo>
                    <a:pt x="1999907" y="1087031"/>
                  </a:lnTo>
                  <a:lnTo>
                    <a:pt x="1999894" y="1125131"/>
                  </a:lnTo>
                  <a:lnTo>
                    <a:pt x="1999488" y="1147572"/>
                  </a:lnTo>
                  <a:lnTo>
                    <a:pt x="1996440" y="1189482"/>
                  </a:lnTo>
                  <a:lnTo>
                    <a:pt x="1990026" y="1237373"/>
                  </a:lnTo>
                  <a:lnTo>
                    <a:pt x="1980946" y="1284325"/>
                  </a:lnTo>
                  <a:lnTo>
                    <a:pt x="1969262" y="1330261"/>
                  </a:lnTo>
                  <a:lnTo>
                    <a:pt x="1955063" y="1375105"/>
                  </a:lnTo>
                  <a:lnTo>
                    <a:pt x="1938426" y="1418767"/>
                  </a:lnTo>
                  <a:lnTo>
                    <a:pt x="1919427" y="1461173"/>
                  </a:lnTo>
                  <a:lnTo>
                    <a:pt x="1898154" y="1502257"/>
                  </a:lnTo>
                  <a:lnTo>
                    <a:pt x="1874672" y="1541919"/>
                  </a:lnTo>
                  <a:lnTo>
                    <a:pt x="1849081" y="1580095"/>
                  </a:lnTo>
                  <a:lnTo>
                    <a:pt x="1821446" y="1616697"/>
                  </a:lnTo>
                  <a:lnTo>
                    <a:pt x="1791855" y="1651660"/>
                  </a:lnTo>
                  <a:lnTo>
                    <a:pt x="1760372" y="1684896"/>
                  </a:lnTo>
                  <a:lnTo>
                    <a:pt x="1727098" y="1716316"/>
                  </a:lnTo>
                  <a:lnTo>
                    <a:pt x="1692097" y="1745856"/>
                  </a:lnTo>
                  <a:lnTo>
                    <a:pt x="1655457" y="1773440"/>
                  </a:lnTo>
                  <a:lnTo>
                    <a:pt x="1617256" y="1798967"/>
                  </a:lnTo>
                  <a:lnTo>
                    <a:pt x="1577568" y="1822386"/>
                  </a:lnTo>
                  <a:lnTo>
                    <a:pt x="1536471" y="1843595"/>
                  </a:lnTo>
                  <a:lnTo>
                    <a:pt x="1494066" y="1862531"/>
                  </a:lnTo>
                  <a:lnTo>
                    <a:pt x="1450403" y="1879104"/>
                  </a:lnTo>
                  <a:lnTo>
                    <a:pt x="1405572" y="1893239"/>
                  </a:lnTo>
                  <a:lnTo>
                    <a:pt x="1359674" y="1904873"/>
                  </a:lnTo>
                  <a:lnTo>
                    <a:pt x="1312760" y="1913890"/>
                  </a:lnTo>
                  <a:lnTo>
                    <a:pt x="1264920" y="1920240"/>
                  </a:lnTo>
                  <a:lnTo>
                    <a:pt x="1223010" y="1923288"/>
                  </a:lnTo>
                  <a:lnTo>
                    <a:pt x="1199680" y="1923719"/>
                  </a:lnTo>
                  <a:lnTo>
                    <a:pt x="1200505" y="1124356"/>
                  </a:lnTo>
                  <a:lnTo>
                    <a:pt x="1999894" y="1125131"/>
                  </a:lnTo>
                  <a:lnTo>
                    <a:pt x="1999894" y="1087031"/>
                  </a:lnTo>
                  <a:lnTo>
                    <a:pt x="1200543" y="1086256"/>
                  </a:lnTo>
                  <a:lnTo>
                    <a:pt x="1201369" y="286461"/>
                  </a:lnTo>
                  <a:lnTo>
                    <a:pt x="1223772" y="287274"/>
                  </a:lnTo>
                  <a:lnTo>
                    <a:pt x="1265682" y="290322"/>
                  </a:lnTo>
                  <a:lnTo>
                    <a:pt x="1313459" y="296595"/>
                  </a:lnTo>
                  <a:lnTo>
                    <a:pt x="1360335" y="305574"/>
                  </a:lnTo>
                  <a:lnTo>
                    <a:pt x="1406347" y="317220"/>
                  </a:lnTo>
                  <a:lnTo>
                    <a:pt x="1451000" y="331330"/>
                  </a:lnTo>
                  <a:lnTo>
                    <a:pt x="1494650" y="347954"/>
                  </a:lnTo>
                  <a:lnTo>
                    <a:pt x="1537055" y="366941"/>
                  </a:lnTo>
                  <a:lnTo>
                    <a:pt x="1578140" y="388239"/>
                  </a:lnTo>
                  <a:lnTo>
                    <a:pt x="1617827" y="411746"/>
                  </a:lnTo>
                  <a:lnTo>
                    <a:pt x="1656029" y="437400"/>
                  </a:lnTo>
                  <a:lnTo>
                    <a:pt x="1692668" y="465086"/>
                  </a:lnTo>
                  <a:lnTo>
                    <a:pt x="1727682" y="494753"/>
                  </a:lnTo>
                  <a:lnTo>
                    <a:pt x="1760956" y="526300"/>
                  </a:lnTo>
                  <a:lnTo>
                    <a:pt x="1792427" y="559650"/>
                  </a:lnTo>
                  <a:lnTo>
                    <a:pt x="1822018" y="594715"/>
                  </a:lnTo>
                  <a:lnTo>
                    <a:pt x="1849640" y="631418"/>
                  </a:lnTo>
                  <a:lnTo>
                    <a:pt x="1875218" y="669683"/>
                  </a:lnTo>
                  <a:lnTo>
                    <a:pt x="1898675" y="709422"/>
                  </a:lnTo>
                  <a:lnTo>
                    <a:pt x="1919909" y="750544"/>
                  </a:lnTo>
                  <a:lnTo>
                    <a:pt x="1938858" y="792975"/>
                  </a:lnTo>
                  <a:lnTo>
                    <a:pt x="1955444" y="836625"/>
                  </a:lnTo>
                  <a:lnTo>
                    <a:pt x="1969566" y="881430"/>
                  </a:lnTo>
                  <a:lnTo>
                    <a:pt x="1981161" y="927290"/>
                  </a:lnTo>
                  <a:lnTo>
                    <a:pt x="1990140" y="974115"/>
                  </a:lnTo>
                  <a:lnTo>
                    <a:pt x="1996440" y="1021842"/>
                  </a:lnTo>
                  <a:lnTo>
                    <a:pt x="1999488" y="1063752"/>
                  </a:lnTo>
                  <a:lnTo>
                    <a:pt x="1999907" y="1087031"/>
                  </a:lnTo>
                  <a:lnTo>
                    <a:pt x="1999907" y="850938"/>
                  </a:lnTo>
                  <a:lnTo>
                    <a:pt x="1979015" y="790473"/>
                  </a:lnTo>
                  <a:lnTo>
                    <a:pt x="1960600" y="747268"/>
                  </a:lnTo>
                  <a:lnTo>
                    <a:pt x="1939912" y="705345"/>
                  </a:lnTo>
                  <a:lnTo>
                    <a:pt x="1917052" y="664781"/>
                  </a:lnTo>
                  <a:lnTo>
                    <a:pt x="1892096" y="625627"/>
                  </a:lnTo>
                  <a:lnTo>
                    <a:pt x="1865109" y="587984"/>
                  </a:lnTo>
                  <a:lnTo>
                    <a:pt x="1836191" y="551916"/>
                  </a:lnTo>
                  <a:lnTo>
                    <a:pt x="1805419" y="517486"/>
                  </a:lnTo>
                  <a:lnTo>
                    <a:pt x="1772869" y="484771"/>
                  </a:lnTo>
                  <a:lnTo>
                    <a:pt x="1738630" y="453859"/>
                  </a:lnTo>
                  <a:lnTo>
                    <a:pt x="1702777" y="424802"/>
                  </a:lnTo>
                  <a:lnTo>
                    <a:pt x="1665389" y="397687"/>
                  </a:lnTo>
                  <a:lnTo>
                    <a:pt x="1626565" y="372579"/>
                  </a:lnTo>
                  <a:lnTo>
                    <a:pt x="1586357" y="349554"/>
                  </a:lnTo>
                  <a:lnTo>
                    <a:pt x="1544866" y="328688"/>
                  </a:lnTo>
                  <a:lnTo>
                    <a:pt x="1502181" y="310057"/>
                  </a:lnTo>
                  <a:lnTo>
                    <a:pt x="1458366" y="293725"/>
                  </a:lnTo>
                  <a:lnTo>
                    <a:pt x="1413510" y="279768"/>
                  </a:lnTo>
                  <a:lnTo>
                    <a:pt x="1367688" y="268262"/>
                  </a:lnTo>
                  <a:lnTo>
                    <a:pt x="1320990" y="259283"/>
                  </a:lnTo>
                  <a:lnTo>
                    <a:pt x="1273505" y="252895"/>
                  </a:lnTo>
                  <a:lnTo>
                    <a:pt x="1225296" y="249174"/>
                  </a:lnTo>
                  <a:lnTo>
                    <a:pt x="1201407" y="248361"/>
                  </a:lnTo>
                  <a:lnTo>
                    <a:pt x="1201674" y="0"/>
                  </a:lnTo>
                  <a:lnTo>
                    <a:pt x="1163574" y="0"/>
                  </a:lnTo>
                  <a:lnTo>
                    <a:pt x="1163307" y="248272"/>
                  </a:lnTo>
                  <a:lnTo>
                    <a:pt x="1163269" y="286283"/>
                  </a:lnTo>
                  <a:lnTo>
                    <a:pt x="1162443" y="1086231"/>
                  </a:lnTo>
                  <a:lnTo>
                    <a:pt x="1162405" y="1124331"/>
                  </a:lnTo>
                  <a:lnTo>
                    <a:pt x="1161580" y="1923580"/>
                  </a:lnTo>
                  <a:lnTo>
                    <a:pt x="1132890" y="1922856"/>
                  </a:lnTo>
                  <a:lnTo>
                    <a:pt x="1085316" y="1918817"/>
                  </a:lnTo>
                  <a:lnTo>
                    <a:pt x="1038453" y="1912035"/>
                  </a:lnTo>
                  <a:lnTo>
                    <a:pt x="992403" y="1902587"/>
                  </a:lnTo>
                  <a:lnTo>
                    <a:pt x="947242" y="1890547"/>
                  </a:lnTo>
                  <a:lnTo>
                    <a:pt x="903071" y="1875980"/>
                  </a:lnTo>
                  <a:lnTo>
                    <a:pt x="859967" y="1858975"/>
                  </a:lnTo>
                  <a:lnTo>
                    <a:pt x="818032" y="1839595"/>
                  </a:lnTo>
                  <a:lnTo>
                    <a:pt x="777341" y="1817941"/>
                  </a:lnTo>
                  <a:lnTo>
                    <a:pt x="737997" y="1794065"/>
                  </a:lnTo>
                  <a:lnTo>
                    <a:pt x="700100" y="1768055"/>
                  </a:lnTo>
                  <a:lnTo>
                    <a:pt x="663714" y="1739976"/>
                  </a:lnTo>
                  <a:lnTo>
                    <a:pt x="628942" y="1709928"/>
                  </a:lnTo>
                  <a:lnTo>
                    <a:pt x="595884" y="1677962"/>
                  </a:lnTo>
                  <a:lnTo>
                    <a:pt x="564616" y="1644167"/>
                  </a:lnTo>
                  <a:lnTo>
                    <a:pt x="535228" y="1608620"/>
                  </a:lnTo>
                  <a:lnTo>
                    <a:pt x="507809" y="1571396"/>
                  </a:lnTo>
                  <a:lnTo>
                    <a:pt x="482460" y="1532572"/>
                  </a:lnTo>
                  <a:lnTo>
                    <a:pt x="459257" y="1492211"/>
                  </a:lnTo>
                  <a:lnTo>
                    <a:pt x="438302" y="1450416"/>
                  </a:lnTo>
                  <a:lnTo>
                    <a:pt x="419684" y="1407248"/>
                  </a:lnTo>
                  <a:lnTo>
                    <a:pt x="403479" y="1362773"/>
                  </a:lnTo>
                  <a:lnTo>
                    <a:pt x="389788" y="1317091"/>
                  </a:lnTo>
                  <a:lnTo>
                    <a:pt x="378714" y="1270254"/>
                  </a:lnTo>
                  <a:lnTo>
                    <a:pt x="371856" y="1229868"/>
                  </a:lnTo>
                  <a:lnTo>
                    <a:pt x="366522" y="1188720"/>
                  </a:lnTo>
                  <a:lnTo>
                    <a:pt x="363474" y="1146810"/>
                  </a:lnTo>
                  <a:lnTo>
                    <a:pt x="362623" y="1123543"/>
                  </a:lnTo>
                  <a:lnTo>
                    <a:pt x="1162405" y="1124331"/>
                  </a:lnTo>
                  <a:lnTo>
                    <a:pt x="1162405" y="1086231"/>
                  </a:lnTo>
                  <a:lnTo>
                    <a:pt x="362635" y="1085443"/>
                  </a:lnTo>
                  <a:lnTo>
                    <a:pt x="363474" y="1062228"/>
                  </a:lnTo>
                  <a:lnTo>
                    <a:pt x="366522" y="1021080"/>
                  </a:lnTo>
                  <a:lnTo>
                    <a:pt x="371856" y="979932"/>
                  </a:lnTo>
                  <a:lnTo>
                    <a:pt x="380441" y="932649"/>
                  </a:lnTo>
                  <a:lnTo>
                    <a:pt x="391706" y="886421"/>
                  </a:lnTo>
                  <a:lnTo>
                    <a:pt x="405536" y="841311"/>
                  </a:lnTo>
                  <a:lnTo>
                    <a:pt x="421894" y="797344"/>
                  </a:lnTo>
                  <a:lnTo>
                    <a:pt x="440588" y="754786"/>
                  </a:lnTo>
                  <a:lnTo>
                    <a:pt x="461619" y="713511"/>
                  </a:lnTo>
                  <a:lnTo>
                    <a:pt x="484873" y="673658"/>
                  </a:lnTo>
                  <a:lnTo>
                    <a:pt x="510260" y="635317"/>
                  </a:lnTo>
                  <a:lnTo>
                    <a:pt x="537692" y="598551"/>
                  </a:lnTo>
                  <a:lnTo>
                    <a:pt x="567080" y="563422"/>
                  </a:lnTo>
                  <a:lnTo>
                    <a:pt x="598335" y="530034"/>
                  </a:lnTo>
                  <a:lnTo>
                    <a:pt x="631355" y="498449"/>
                  </a:lnTo>
                  <a:lnTo>
                    <a:pt x="666064" y="468731"/>
                  </a:lnTo>
                  <a:lnTo>
                    <a:pt x="702386" y="440969"/>
                  </a:lnTo>
                  <a:lnTo>
                    <a:pt x="740206" y="415239"/>
                  </a:lnTo>
                  <a:lnTo>
                    <a:pt x="779449" y="391604"/>
                  </a:lnTo>
                  <a:lnTo>
                    <a:pt x="820013" y="370141"/>
                  </a:lnTo>
                  <a:lnTo>
                    <a:pt x="861834" y="350926"/>
                  </a:lnTo>
                  <a:lnTo>
                    <a:pt x="904798" y="334048"/>
                  </a:lnTo>
                  <a:lnTo>
                    <a:pt x="948829" y="319557"/>
                  </a:lnTo>
                  <a:lnTo>
                    <a:pt x="993838" y="307555"/>
                  </a:lnTo>
                  <a:lnTo>
                    <a:pt x="1039736" y="298094"/>
                  </a:lnTo>
                  <a:lnTo>
                    <a:pt x="1086434" y="291249"/>
                  </a:lnTo>
                  <a:lnTo>
                    <a:pt x="1133830" y="287121"/>
                  </a:lnTo>
                  <a:lnTo>
                    <a:pt x="1163269" y="286283"/>
                  </a:lnTo>
                  <a:lnTo>
                    <a:pt x="1163269" y="248285"/>
                  </a:lnTo>
                  <a:lnTo>
                    <a:pt x="1088529" y="253034"/>
                  </a:lnTo>
                  <a:lnTo>
                    <a:pt x="1040917" y="259524"/>
                  </a:lnTo>
                  <a:lnTo>
                    <a:pt x="994143" y="268592"/>
                  </a:lnTo>
                  <a:lnTo>
                    <a:pt x="948296" y="280162"/>
                  </a:lnTo>
                  <a:lnTo>
                    <a:pt x="903439" y="294157"/>
                  </a:lnTo>
                  <a:lnTo>
                    <a:pt x="859650" y="310515"/>
                  </a:lnTo>
                  <a:lnTo>
                    <a:pt x="817003" y="329158"/>
                  </a:lnTo>
                  <a:lnTo>
                    <a:pt x="775589" y="350012"/>
                  </a:lnTo>
                  <a:lnTo>
                    <a:pt x="735482" y="373024"/>
                  </a:lnTo>
                  <a:lnTo>
                    <a:pt x="696747" y="398106"/>
                  </a:lnTo>
                  <a:lnTo>
                    <a:pt x="659472" y="425196"/>
                  </a:lnTo>
                  <a:lnTo>
                    <a:pt x="623735" y="454215"/>
                  </a:lnTo>
                  <a:lnTo>
                    <a:pt x="589610" y="485114"/>
                  </a:lnTo>
                  <a:lnTo>
                    <a:pt x="557161" y="517791"/>
                  </a:lnTo>
                  <a:lnTo>
                    <a:pt x="526491" y="552196"/>
                  </a:lnTo>
                  <a:lnTo>
                    <a:pt x="497649" y="588251"/>
                  </a:lnTo>
                  <a:lnTo>
                    <a:pt x="470738" y="625881"/>
                  </a:lnTo>
                  <a:lnTo>
                    <a:pt x="445820" y="665022"/>
                  </a:lnTo>
                  <a:lnTo>
                    <a:pt x="422973" y="705612"/>
                  </a:lnTo>
                  <a:lnTo>
                    <a:pt x="402272" y="747560"/>
                  </a:lnTo>
                  <a:lnTo>
                    <a:pt x="383806" y="790816"/>
                  </a:lnTo>
                  <a:lnTo>
                    <a:pt x="367639" y="835291"/>
                  </a:lnTo>
                  <a:lnTo>
                    <a:pt x="353860" y="880922"/>
                  </a:lnTo>
                  <a:lnTo>
                    <a:pt x="342531" y="927633"/>
                  </a:lnTo>
                  <a:lnTo>
                    <a:pt x="333756" y="975360"/>
                  </a:lnTo>
                  <a:lnTo>
                    <a:pt x="328422" y="1018032"/>
                  </a:lnTo>
                  <a:lnTo>
                    <a:pt x="325374" y="1061466"/>
                  </a:lnTo>
                  <a:lnTo>
                    <a:pt x="324548" y="1085405"/>
                  </a:lnTo>
                  <a:lnTo>
                    <a:pt x="0" y="1085088"/>
                  </a:lnTo>
                  <a:lnTo>
                    <a:pt x="0" y="1123188"/>
                  </a:lnTo>
                  <a:lnTo>
                    <a:pt x="324459" y="1123505"/>
                  </a:lnTo>
                  <a:lnTo>
                    <a:pt x="325374" y="1149858"/>
                  </a:lnTo>
                  <a:lnTo>
                    <a:pt x="328422" y="1193292"/>
                  </a:lnTo>
                  <a:lnTo>
                    <a:pt x="334518" y="1235964"/>
                  </a:lnTo>
                  <a:lnTo>
                    <a:pt x="341376" y="1278636"/>
                  </a:lnTo>
                  <a:lnTo>
                    <a:pt x="352729" y="1325968"/>
                  </a:lnTo>
                  <a:lnTo>
                    <a:pt x="361950" y="1356741"/>
                  </a:lnTo>
                  <a:lnTo>
                    <a:pt x="366547" y="1372108"/>
                  </a:lnTo>
                  <a:lnTo>
                    <a:pt x="382727" y="1417015"/>
                  </a:lnTo>
                  <a:lnTo>
                    <a:pt x="401205" y="1460614"/>
                  </a:lnTo>
                  <a:lnTo>
                    <a:pt x="421894" y="1502841"/>
                  </a:lnTo>
                  <a:lnTo>
                    <a:pt x="444715" y="1543646"/>
                  </a:lnTo>
                  <a:lnTo>
                    <a:pt x="469582" y="1582940"/>
                  </a:lnTo>
                  <a:lnTo>
                    <a:pt x="496430" y="1620685"/>
                  </a:lnTo>
                  <a:lnTo>
                    <a:pt x="525157" y="1656816"/>
                  </a:lnTo>
                  <a:lnTo>
                    <a:pt x="555713" y="1691246"/>
                  </a:lnTo>
                  <a:lnTo>
                    <a:pt x="587997" y="1723936"/>
                  </a:lnTo>
                  <a:lnTo>
                    <a:pt x="621931" y="1754809"/>
                  </a:lnTo>
                  <a:lnTo>
                    <a:pt x="657440" y="1783816"/>
                  </a:lnTo>
                  <a:lnTo>
                    <a:pt x="694436" y="1810880"/>
                  </a:lnTo>
                  <a:lnTo>
                    <a:pt x="732866" y="1835937"/>
                  </a:lnTo>
                  <a:lnTo>
                    <a:pt x="772617" y="1858937"/>
                  </a:lnTo>
                  <a:lnTo>
                    <a:pt x="813625" y="1879803"/>
                  </a:lnTo>
                  <a:lnTo>
                    <a:pt x="855814" y="1898484"/>
                  </a:lnTo>
                  <a:lnTo>
                    <a:pt x="899096" y="1914906"/>
                  </a:lnTo>
                  <a:lnTo>
                    <a:pt x="943394" y="1929003"/>
                  </a:lnTo>
                  <a:lnTo>
                    <a:pt x="988618" y="1940725"/>
                  </a:lnTo>
                  <a:lnTo>
                    <a:pt x="1034707" y="1949996"/>
                  </a:lnTo>
                  <a:lnTo>
                    <a:pt x="1081582" y="1956765"/>
                  </a:lnTo>
                  <a:lnTo>
                    <a:pt x="1129144" y="1960968"/>
                  </a:lnTo>
                  <a:lnTo>
                    <a:pt x="1161542" y="1962023"/>
                  </a:lnTo>
                  <a:lnTo>
                    <a:pt x="1161288" y="2209800"/>
                  </a:lnTo>
                  <a:lnTo>
                    <a:pt x="1199388" y="2209800"/>
                  </a:lnTo>
                  <a:lnTo>
                    <a:pt x="1199642" y="1962010"/>
                  </a:lnTo>
                  <a:lnTo>
                    <a:pt x="1226058" y="1961388"/>
                  </a:lnTo>
                  <a:lnTo>
                    <a:pt x="1269492" y="1958340"/>
                  </a:lnTo>
                  <a:lnTo>
                    <a:pt x="1312164" y="1952244"/>
                  </a:lnTo>
                  <a:lnTo>
                    <a:pt x="1359750" y="1943696"/>
                  </a:lnTo>
                  <a:lnTo>
                    <a:pt x="1406347" y="1932559"/>
                  </a:lnTo>
                  <a:lnTo>
                    <a:pt x="1451889" y="1918906"/>
                  </a:lnTo>
                  <a:lnTo>
                    <a:pt x="1496288" y="1902828"/>
                  </a:lnTo>
                  <a:lnTo>
                    <a:pt x="1539494" y="1884413"/>
                  </a:lnTo>
                  <a:lnTo>
                    <a:pt x="1581416" y="1863737"/>
                  </a:lnTo>
                  <a:lnTo>
                    <a:pt x="1621980" y="1840877"/>
                  </a:lnTo>
                  <a:lnTo>
                    <a:pt x="1661134" y="1815909"/>
                  </a:lnTo>
                  <a:lnTo>
                    <a:pt x="1698777" y="1788934"/>
                  </a:lnTo>
                  <a:lnTo>
                    <a:pt x="1734845" y="1760016"/>
                  </a:lnTo>
                  <a:lnTo>
                    <a:pt x="1769275" y="1729232"/>
                  </a:lnTo>
                  <a:lnTo>
                    <a:pt x="1801990" y="1696681"/>
                  </a:lnTo>
                  <a:lnTo>
                    <a:pt x="1832902" y="1662442"/>
                  </a:lnTo>
                  <a:lnTo>
                    <a:pt x="1861959" y="1626590"/>
                  </a:lnTo>
                  <a:lnTo>
                    <a:pt x="1889074" y="1589201"/>
                  </a:lnTo>
                  <a:lnTo>
                    <a:pt x="1914182" y="1550377"/>
                  </a:lnTo>
                  <a:lnTo>
                    <a:pt x="1937207" y="1510169"/>
                  </a:lnTo>
                  <a:lnTo>
                    <a:pt x="1958073" y="1468691"/>
                  </a:lnTo>
                  <a:lnTo>
                    <a:pt x="1976704" y="1425994"/>
                  </a:lnTo>
                  <a:lnTo>
                    <a:pt x="1993036" y="1382179"/>
                  </a:lnTo>
                  <a:lnTo>
                    <a:pt x="2006993" y="1337322"/>
                  </a:lnTo>
                  <a:lnTo>
                    <a:pt x="2018499" y="1291501"/>
                  </a:lnTo>
                  <a:lnTo>
                    <a:pt x="2027478" y="1244803"/>
                  </a:lnTo>
                  <a:lnTo>
                    <a:pt x="2033866" y="1197317"/>
                  </a:lnTo>
                  <a:lnTo>
                    <a:pt x="2037588" y="1149096"/>
                  </a:lnTo>
                  <a:lnTo>
                    <a:pt x="2037994" y="1125169"/>
                  </a:lnTo>
                  <a:lnTo>
                    <a:pt x="2362200" y="1125474"/>
                  </a:lnTo>
                  <a:lnTo>
                    <a:pt x="2362200" y="1087374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10200" y="4419599"/>
              <a:ext cx="2362200" cy="2209800"/>
            </a:xfrm>
            <a:custGeom>
              <a:avLst/>
              <a:gdLst/>
              <a:ahLst/>
              <a:cxnLst/>
              <a:rect l="l" t="t" r="r" b="b"/>
              <a:pathLst>
                <a:path w="2362200" h="2209800">
                  <a:moveTo>
                    <a:pt x="2362200" y="1087374"/>
                  </a:moveTo>
                  <a:lnTo>
                    <a:pt x="2038032" y="1087069"/>
                  </a:lnTo>
                  <a:lnTo>
                    <a:pt x="2037588" y="1060704"/>
                  </a:lnTo>
                  <a:lnTo>
                    <a:pt x="2034540" y="1017270"/>
                  </a:lnTo>
                  <a:lnTo>
                    <a:pt x="2028444" y="974598"/>
                  </a:lnTo>
                  <a:lnTo>
                    <a:pt x="2019884" y="927011"/>
                  </a:lnTo>
                  <a:lnTo>
                    <a:pt x="2008746" y="880414"/>
                  </a:lnTo>
                  <a:lnTo>
                    <a:pt x="1999907" y="850938"/>
                  </a:lnTo>
                  <a:lnTo>
                    <a:pt x="1999907" y="1087031"/>
                  </a:lnTo>
                  <a:lnTo>
                    <a:pt x="1999894" y="1125131"/>
                  </a:lnTo>
                  <a:lnTo>
                    <a:pt x="1999488" y="1147572"/>
                  </a:lnTo>
                  <a:lnTo>
                    <a:pt x="1996440" y="1189482"/>
                  </a:lnTo>
                  <a:lnTo>
                    <a:pt x="1990026" y="1237373"/>
                  </a:lnTo>
                  <a:lnTo>
                    <a:pt x="1980946" y="1284325"/>
                  </a:lnTo>
                  <a:lnTo>
                    <a:pt x="1969262" y="1330261"/>
                  </a:lnTo>
                  <a:lnTo>
                    <a:pt x="1955063" y="1375105"/>
                  </a:lnTo>
                  <a:lnTo>
                    <a:pt x="1938426" y="1418767"/>
                  </a:lnTo>
                  <a:lnTo>
                    <a:pt x="1919427" y="1461173"/>
                  </a:lnTo>
                  <a:lnTo>
                    <a:pt x="1898154" y="1502257"/>
                  </a:lnTo>
                  <a:lnTo>
                    <a:pt x="1874672" y="1541919"/>
                  </a:lnTo>
                  <a:lnTo>
                    <a:pt x="1849081" y="1580095"/>
                  </a:lnTo>
                  <a:lnTo>
                    <a:pt x="1821446" y="1616697"/>
                  </a:lnTo>
                  <a:lnTo>
                    <a:pt x="1791855" y="1651660"/>
                  </a:lnTo>
                  <a:lnTo>
                    <a:pt x="1760372" y="1684896"/>
                  </a:lnTo>
                  <a:lnTo>
                    <a:pt x="1727098" y="1716316"/>
                  </a:lnTo>
                  <a:lnTo>
                    <a:pt x="1692097" y="1745856"/>
                  </a:lnTo>
                  <a:lnTo>
                    <a:pt x="1655457" y="1773440"/>
                  </a:lnTo>
                  <a:lnTo>
                    <a:pt x="1617256" y="1798967"/>
                  </a:lnTo>
                  <a:lnTo>
                    <a:pt x="1577568" y="1822386"/>
                  </a:lnTo>
                  <a:lnTo>
                    <a:pt x="1536471" y="1843595"/>
                  </a:lnTo>
                  <a:lnTo>
                    <a:pt x="1494066" y="1862531"/>
                  </a:lnTo>
                  <a:lnTo>
                    <a:pt x="1450403" y="1879104"/>
                  </a:lnTo>
                  <a:lnTo>
                    <a:pt x="1405572" y="1893239"/>
                  </a:lnTo>
                  <a:lnTo>
                    <a:pt x="1359674" y="1904873"/>
                  </a:lnTo>
                  <a:lnTo>
                    <a:pt x="1312760" y="1913890"/>
                  </a:lnTo>
                  <a:lnTo>
                    <a:pt x="1264920" y="1920240"/>
                  </a:lnTo>
                  <a:lnTo>
                    <a:pt x="1223010" y="1923288"/>
                  </a:lnTo>
                  <a:lnTo>
                    <a:pt x="1199680" y="1923719"/>
                  </a:lnTo>
                  <a:lnTo>
                    <a:pt x="1200505" y="1124356"/>
                  </a:lnTo>
                  <a:lnTo>
                    <a:pt x="1999894" y="1125131"/>
                  </a:lnTo>
                  <a:lnTo>
                    <a:pt x="1999894" y="1087031"/>
                  </a:lnTo>
                  <a:lnTo>
                    <a:pt x="1200543" y="1086256"/>
                  </a:lnTo>
                  <a:lnTo>
                    <a:pt x="1201369" y="286461"/>
                  </a:lnTo>
                  <a:lnTo>
                    <a:pt x="1223772" y="287274"/>
                  </a:lnTo>
                  <a:lnTo>
                    <a:pt x="1265682" y="290322"/>
                  </a:lnTo>
                  <a:lnTo>
                    <a:pt x="1313459" y="296595"/>
                  </a:lnTo>
                  <a:lnTo>
                    <a:pt x="1360335" y="305574"/>
                  </a:lnTo>
                  <a:lnTo>
                    <a:pt x="1406347" y="317220"/>
                  </a:lnTo>
                  <a:lnTo>
                    <a:pt x="1451000" y="331330"/>
                  </a:lnTo>
                  <a:lnTo>
                    <a:pt x="1494650" y="347954"/>
                  </a:lnTo>
                  <a:lnTo>
                    <a:pt x="1537055" y="366941"/>
                  </a:lnTo>
                  <a:lnTo>
                    <a:pt x="1578140" y="388239"/>
                  </a:lnTo>
                  <a:lnTo>
                    <a:pt x="1617827" y="411746"/>
                  </a:lnTo>
                  <a:lnTo>
                    <a:pt x="1656029" y="437400"/>
                  </a:lnTo>
                  <a:lnTo>
                    <a:pt x="1692668" y="465086"/>
                  </a:lnTo>
                  <a:lnTo>
                    <a:pt x="1727682" y="494753"/>
                  </a:lnTo>
                  <a:lnTo>
                    <a:pt x="1760956" y="526300"/>
                  </a:lnTo>
                  <a:lnTo>
                    <a:pt x="1792427" y="559650"/>
                  </a:lnTo>
                  <a:lnTo>
                    <a:pt x="1822018" y="594715"/>
                  </a:lnTo>
                  <a:lnTo>
                    <a:pt x="1849640" y="631418"/>
                  </a:lnTo>
                  <a:lnTo>
                    <a:pt x="1875218" y="669683"/>
                  </a:lnTo>
                  <a:lnTo>
                    <a:pt x="1898675" y="709422"/>
                  </a:lnTo>
                  <a:lnTo>
                    <a:pt x="1919909" y="750544"/>
                  </a:lnTo>
                  <a:lnTo>
                    <a:pt x="1938858" y="792975"/>
                  </a:lnTo>
                  <a:lnTo>
                    <a:pt x="1955444" y="836625"/>
                  </a:lnTo>
                  <a:lnTo>
                    <a:pt x="1969566" y="881430"/>
                  </a:lnTo>
                  <a:lnTo>
                    <a:pt x="1981161" y="927290"/>
                  </a:lnTo>
                  <a:lnTo>
                    <a:pt x="1990140" y="974115"/>
                  </a:lnTo>
                  <a:lnTo>
                    <a:pt x="1996440" y="1021842"/>
                  </a:lnTo>
                  <a:lnTo>
                    <a:pt x="1999488" y="1063752"/>
                  </a:lnTo>
                  <a:lnTo>
                    <a:pt x="1999907" y="1087031"/>
                  </a:lnTo>
                  <a:lnTo>
                    <a:pt x="1999907" y="850938"/>
                  </a:lnTo>
                  <a:lnTo>
                    <a:pt x="1979015" y="790473"/>
                  </a:lnTo>
                  <a:lnTo>
                    <a:pt x="1960600" y="747268"/>
                  </a:lnTo>
                  <a:lnTo>
                    <a:pt x="1939912" y="705345"/>
                  </a:lnTo>
                  <a:lnTo>
                    <a:pt x="1917052" y="664781"/>
                  </a:lnTo>
                  <a:lnTo>
                    <a:pt x="1892096" y="625627"/>
                  </a:lnTo>
                  <a:lnTo>
                    <a:pt x="1865109" y="587984"/>
                  </a:lnTo>
                  <a:lnTo>
                    <a:pt x="1836191" y="551916"/>
                  </a:lnTo>
                  <a:lnTo>
                    <a:pt x="1805419" y="517486"/>
                  </a:lnTo>
                  <a:lnTo>
                    <a:pt x="1772869" y="484771"/>
                  </a:lnTo>
                  <a:lnTo>
                    <a:pt x="1738630" y="453859"/>
                  </a:lnTo>
                  <a:lnTo>
                    <a:pt x="1702777" y="424802"/>
                  </a:lnTo>
                  <a:lnTo>
                    <a:pt x="1665389" y="397687"/>
                  </a:lnTo>
                  <a:lnTo>
                    <a:pt x="1626565" y="372579"/>
                  </a:lnTo>
                  <a:lnTo>
                    <a:pt x="1586357" y="349554"/>
                  </a:lnTo>
                  <a:lnTo>
                    <a:pt x="1544866" y="328688"/>
                  </a:lnTo>
                  <a:lnTo>
                    <a:pt x="1502181" y="310057"/>
                  </a:lnTo>
                  <a:lnTo>
                    <a:pt x="1458366" y="293725"/>
                  </a:lnTo>
                  <a:lnTo>
                    <a:pt x="1413510" y="279768"/>
                  </a:lnTo>
                  <a:lnTo>
                    <a:pt x="1367688" y="268262"/>
                  </a:lnTo>
                  <a:lnTo>
                    <a:pt x="1320990" y="259283"/>
                  </a:lnTo>
                  <a:lnTo>
                    <a:pt x="1273505" y="252895"/>
                  </a:lnTo>
                  <a:lnTo>
                    <a:pt x="1225296" y="249174"/>
                  </a:lnTo>
                  <a:lnTo>
                    <a:pt x="1201407" y="248361"/>
                  </a:lnTo>
                  <a:lnTo>
                    <a:pt x="1201674" y="0"/>
                  </a:lnTo>
                  <a:lnTo>
                    <a:pt x="1163574" y="0"/>
                  </a:lnTo>
                  <a:lnTo>
                    <a:pt x="1163307" y="248272"/>
                  </a:lnTo>
                  <a:lnTo>
                    <a:pt x="1163269" y="286283"/>
                  </a:lnTo>
                  <a:lnTo>
                    <a:pt x="1162443" y="1086231"/>
                  </a:lnTo>
                  <a:lnTo>
                    <a:pt x="1162405" y="1124331"/>
                  </a:lnTo>
                  <a:lnTo>
                    <a:pt x="1161580" y="1923580"/>
                  </a:lnTo>
                  <a:lnTo>
                    <a:pt x="1132890" y="1922856"/>
                  </a:lnTo>
                  <a:lnTo>
                    <a:pt x="1085316" y="1918817"/>
                  </a:lnTo>
                  <a:lnTo>
                    <a:pt x="1038453" y="1912035"/>
                  </a:lnTo>
                  <a:lnTo>
                    <a:pt x="992403" y="1902587"/>
                  </a:lnTo>
                  <a:lnTo>
                    <a:pt x="947242" y="1890547"/>
                  </a:lnTo>
                  <a:lnTo>
                    <a:pt x="903071" y="1875980"/>
                  </a:lnTo>
                  <a:lnTo>
                    <a:pt x="859967" y="1858975"/>
                  </a:lnTo>
                  <a:lnTo>
                    <a:pt x="818032" y="1839595"/>
                  </a:lnTo>
                  <a:lnTo>
                    <a:pt x="777341" y="1817941"/>
                  </a:lnTo>
                  <a:lnTo>
                    <a:pt x="737997" y="1794065"/>
                  </a:lnTo>
                  <a:lnTo>
                    <a:pt x="700100" y="1768055"/>
                  </a:lnTo>
                  <a:lnTo>
                    <a:pt x="663714" y="1739976"/>
                  </a:lnTo>
                  <a:lnTo>
                    <a:pt x="628942" y="1709928"/>
                  </a:lnTo>
                  <a:lnTo>
                    <a:pt x="595884" y="1677962"/>
                  </a:lnTo>
                  <a:lnTo>
                    <a:pt x="564616" y="1644167"/>
                  </a:lnTo>
                  <a:lnTo>
                    <a:pt x="535228" y="1608620"/>
                  </a:lnTo>
                  <a:lnTo>
                    <a:pt x="507809" y="1571396"/>
                  </a:lnTo>
                  <a:lnTo>
                    <a:pt x="482460" y="1532572"/>
                  </a:lnTo>
                  <a:lnTo>
                    <a:pt x="459257" y="1492211"/>
                  </a:lnTo>
                  <a:lnTo>
                    <a:pt x="438302" y="1450416"/>
                  </a:lnTo>
                  <a:lnTo>
                    <a:pt x="419684" y="1407248"/>
                  </a:lnTo>
                  <a:lnTo>
                    <a:pt x="403479" y="1362773"/>
                  </a:lnTo>
                  <a:lnTo>
                    <a:pt x="389788" y="1317091"/>
                  </a:lnTo>
                  <a:lnTo>
                    <a:pt x="378714" y="1270254"/>
                  </a:lnTo>
                  <a:lnTo>
                    <a:pt x="371856" y="1229868"/>
                  </a:lnTo>
                  <a:lnTo>
                    <a:pt x="366522" y="1188720"/>
                  </a:lnTo>
                  <a:lnTo>
                    <a:pt x="363474" y="1146810"/>
                  </a:lnTo>
                  <a:lnTo>
                    <a:pt x="362623" y="1123543"/>
                  </a:lnTo>
                  <a:lnTo>
                    <a:pt x="1162405" y="1124331"/>
                  </a:lnTo>
                  <a:lnTo>
                    <a:pt x="1162405" y="1086231"/>
                  </a:lnTo>
                  <a:lnTo>
                    <a:pt x="362635" y="1085443"/>
                  </a:lnTo>
                  <a:lnTo>
                    <a:pt x="363474" y="1062228"/>
                  </a:lnTo>
                  <a:lnTo>
                    <a:pt x="366522" y="1021080"/>
                  </a:lnTo>
                  <a:lnTo>
                    <a:pt x="371856" y="979932"/>
                  </a:lnTo>
                  <a:lnTo>
                    <a:pt x="380441" y="932649"/>
                  </a:lnTo>
                  <a:lnTo>
                    <a:pt x="391706" y="886421"/>
                  </a:lnTo>
                  <a:lnTo>
                    <a:pt x="405536" y="841311"/>
                  </a:lnTo>
                  <a:lnTo>
                    <a:pt x="421894" y="797344"/>
                  </a:lnTo>
                  <a:lnTo>
                    <a:pt x="440588" y="754786"/>
                  </a:lnTo>
                  <a:lnTo>
                    <a:pt x="461619" y="713511"/>
                  </a:lnTo>
                  <a:lnTo>
                    <a:pt x="484873" y="673658"/>
                  </a:lnTo>
                  <a:lnTo>
                    <a:pt x="510260" y="635317"/>
                  </a:lnTo>
                  <a:lnTo>
                    <a:pt x="537692" y="598551"/>
                  </a:lnTo>
                  <a:lnTo>
                    <a:pt x="567080" y="563422"/>
                  </a:lnTo>
                  <a:lnTo>
                    <a:pt x="598335" y="530034"/>
                  </a:lnTo>
                  <a:lnTo>
                    <a:pt x="631355" y="498449"/>
                  </a:lnTo>
                  <a:lnTo>
                    <a:pt x="666064" y="468731"/>
                  </a:lnTo>
                  <a:lnTo>
                    <a:pt x="702386" y="440969"/>
                  </a:lnTo>
                  <a:lnTo>
                    <a:pt x="740206" y="415239"/>
                  </a:lnTo>
                  <a:lnTo>
                    <a:pt x="779449" y="391604"/>
                  </a:lnTo>
                  <a:lnTo>
                    <a:pt x="820013" y="370141"/>
                  </a:lnTo>
                  <a:lnTo>
                    <a:pt x="861834" y="350926"/>
                  </a:lnTo>
                  <a:lnTo>
                    <a:pt x="904798" y="334048"/>
                  </a:lnTo>
                  <a:lnTo>
                    <a:pt x="948829" y="319557"/>
                  </a:lnTo>
                  <a:lnTo>
                    <a:pt x="993838" y="307555"/>
                  </a:lnTo>
                  <a:lnTo>
                    <a:pt x="1039736" y="298094"/>
                  </a:lnTo>
                  <a:lnTo>
                    <a:pt x="1086434" y="291249"/>
                  </a:lnTo>
                  <a:lnTo>
                    <a:pt x="1133830" y="287121"/>
                  </a:lnTo>
                  <a:lnTo>
                    <a:pt x="1163269" y="286283"/>
                  </a:lnTo>
                  <a:lnTo>
                    <a:pt x="1163269" y="248285"/>
                  </a:lnTo>
                  <a:lnTo>
                    <a:pt x="1088529" y="253034"/>
                  </a:lnTo>
                  <a:lnTo>
                    <a:pt x="1040917" y="259524"/>
                  </a:lnTo>
                  <a:lnTo>
                    <a:pt x="994143" y="268592"/>
                  </a:lnTo>
                  <a:lnTo>
                    <a:pt x="948296" y="280162"/>
                  </a:lnTo>
                  <a:lnTo>
                    <a:pt x="903439" y="294157"/>
                  </a:lnTo>
                  <a:lnTo>
                    <a:pt x="859650" y="310515"/>
                  </a:lnTo>
                  <a:lnTo>
                    <a:pt x="817003" y="329158"/>
                  </a:lnTo>
                  <a:lnTo>
                    <a:pt x="775589" y="350012"/>
                  </a:lnTo>
                  <a:lnTo>
                    <a:pt x="735482" y="373024"/>
                  </a:lnTo>
                  <a:lnTo>
                    <a:pt x="696747" y="398106"/>
                  </a:lnTo>
                  <a:lnTo>
                    <a:pt x="659472" y="425196"/>
                  </a:lnTo>
                  <a:lnTo>
                    <a:pt x="623735" y="454215"/>
                  </a:lnTo>
                  <a:lnTo>
                    <a:pt x="589610" y="485114"/>
                  </a:lnTo>
                  <a:lnTo>
                    <a:pt x="557161" y="517791"/>
                  </a:lnTo>
                  <a:lnTo>
                    <a:pt x="526491" y="552196"/>
                  </a:lnTo>
                  <a:lnTo>
                    <a:pt x="497649" y="588251"/>
                  </a:lnTo>
                  <a:lnTo>
                    <a:pt x="470738" y="625881"/>
                  </a:lnTo>
                  <a:lnTo>
                    <a:pt x="445820" y="665022"/>
                  </a:lnTo>
                  <a:lnTo>
                    <a:pt x="422973" y="705612"/>
                  </a:lnTo>
                  <a:lnTo>
                    <a:pt x="402272" y="747560"/>
                  </a:lnTo>
                  <a:lnTo>
                    <a:pt x="383806" y="790816"/>
                  </a:lnTo>
                  <a:lnTo>
                    <a:pt x="367639" y="835291"/>
                  </a:lnTo>
                  <a:lnTo>
                    <a:pt x="353860" y="880922"/>
                  </a:lnTo>
                  <a:lnTo>
                    <a:pt x="342531" y="927633"/>
                  </a:lnTo>
                  <a:lnTo>
                    <a:pt x="333756" y="975360"/>
                  </a:lnTo>
                  <a:lnTo>
                    <a:pt x="328422" y="1018032"/>
                  </a:lnTo>
                  <a:lnTo>
                    <a:pt x="325374" y="1061466"/>
                  </a:lnTo>
                  <a:lnTo>
                    <a:pt x="324548" y="1085405"/>
                  </a:lnTo>
                  <a:lnTo>
                    <a:pt x="0" y="1085088"/>
                  </a:lnTo>
                  <a:lnTo>
                    <a:pt x="0" y="1123188"/>
                  </a:lnTo>
                  <a:lnTo>
                    <a:pt x="324459" y="1123505"/>
                  </a:lnTo>
                  <a:lnTo>
                    <a:pt x="325374" y="1149858"/>
                  </a:lnTo>
                  <a:lnTo>
                    <a:pt x="328422" y="1193292"/>
                  </a:lnTo>
                  <a:lnTo>
                    <a:pt x="334518" y="1235964"/>
                  </a:lnTo>
                  <a:lnTo>
                    <a:pt x="341376" y="1278636"/>
                  </a:lnTo>
                  <a:lnTo>
                    <a:pt x="352729" y="1325968"/>
                  </a:lnTo>
                  <a:lnTo>
                    <a:pt x="361950" y="1356741"/>
                  </a:lnTo>
                  <a:lnTo>
                    <a:pt x="366547" y="1372108"/>
                  </a:lnTo>
                  <a:lnTo>
                    <a:pt x="382727" y="1417015"/>
                  </a:lnTo>
                  <a:lnTo>
                    <a:pt x="401205" y="1460614"/>
                  </a:lnTo>
                  <a:lnTo>
                    <a:pt x="421894" y="1502841"/>
                  </a:lnTo>
                  <a:lnTo>
                    <a:pt x="444715" y="1543646"/>
                  </a:lnTo>
                  <a:lnTo>
                    <a:pt x="469582" y="1582940"/>
                  </a:lnTo>
                  <a:lnTo>
                    <a:pt x="496430" y="1620685"/>
                  </a:lnTo>
                  <a:lnTo>
                    <a:pt x="525157" y="1656816"/>
                  </a:lnTo>
                  <a:lnTo>
                    <a:pt x="555713" y="1691246"/>
                  </a:lnTo>
                  <a:lnTo>
                    <a:pt x="587997" y="1723936"/>
                  </a:lnTo>
                  <a:lnTo>
                    <a:pt x="621931" y="1754809"/>
                  </a:lnTo>
                  <a:lnTo>
                    <a:pt x="657440" y="1783816"/>
                  </a:lnTo>
                  <a:lnTo>
                    <a:pt x="694436" y="1810880"/>
                  </a:lnTo>
                  <a:lnTo>
                    <a:pt x="732866" y="1835937"/>
                  </a:lnTo>
                  <a:lnTo>
                    <a:pt x="772617" y="1858937"/>
                  </a:lnTo>
                  <a:lnTo>
                    <a:pt x="813625" y="1879803"/>
                  </a:lnTo>
                  <a:lnTo>
                    <a:pt x="855814" y="1898484"/>
                  </a:lnTo>
                  <a:lnTo>
                    <a:pt x="899096" y="1914906"/>
                  </a:lnTo>
                  <a:lnTo>
                    <a:pt x="943394" y="1929003"/>
                  </a:lnTo>
                  <a:lnTo>
                    <a:pt x="988618" y="1940725"/>
                  </a:lnTo>
                  <a:lnTo>
                    <a:pt x="1034707" y="1949996"/>
                  </a:lnTo>
                  <a:lnTo>
                    <a:pt x="1081582" y="1956765"/>
                  </a:lnTo>
                  <a:lnTo>
                    <a:pt x="1129144" y="1960968"/>
                  </a:lnTo>
                  <a:lnTo>
                    <a:pt x="1161542" y="1962023"/>
                  </a:lnTo>
                  <a:lnTo>
                    <a:pt x="1161288" y="2209800"/>
                  </a:lnTo>
                  <a:lnTo>
                    <a:pt x="1199388" y="2209800"/>
                  </a:lnTo>
                  <a:lnTo>
                    <a:pt x="1199642" y="1962010"/>
                  </a:lnTo>
                  <a:lnTo>
                    <a:pt x="1226058" y="1961388"/>
                  </a:lnTo>
                  <a:lnTo>
                    <a:pt x="1269492" y="1958340"/>
                  </a:lnTo>
                  <a:lnTo>
                    <a:pt x="1312164" y="1952244"/>
                  </a:lnTo>
                  <a:lnTo>
                    <a:pt x="1359750" y="1943696"/>
                  </a:lnTo>
                  <a:lnTo>
                    <a:pt x="1406347" y="1932559"/>
                  </a:lnTo>
                  <a:lnTo>
                    <a:pt x="1451889" y="1918906"/>
                  </a:lnTo>
                  <a:lnTo>
                    <a:pt x="1496288" y="1902828"/>
                  </a:lnTo>
                  <a:lnTo>
                    <a:pt x="1539494" y="1884413"/>
                  </a:lnTo>
                  <a:lnTo>
                    <a:pt x="1581416" y="1863725"/>
                  </a:lnTo>
                  <a:lnTo>
                    <a:pt x="1621980" y="1840865"/>
                  </a:lnTo>
                  <a:lnTo>
                    <a:pt x="1661134" y="1815909"/>
                  </a:lnTo>
                  <a:lnTo>
                    <a:pt x="1698777" y="1788922"/>
                  </a:lnTo>
                  <a:lnTo>
                    <a:pt x="1734845" y="1760004"/>
                  </a:lnTo>
                  <a:lnTo>
                    <a:pt x="1769275" y="1729232"/>
                  </a:lnTo>
                  <a:lnTo>
                    <a:pt x="1801990" y="1696681"/>
                  </a:lnTo>
                  <a:lnTo>
                    <a:pt x="1832902" y="1662442"/>
                  </a:lnTo>
                  <a:lnTo>
                    <a:pt x="1861959" y="1626590"/>
                  </a:lnTo>
                  <a:lnTo>
                    <a:pt x="1889074" y="1589201"/>
                  </a:lnTo>
                  <a:lnTo>
                    <a:pt x="1914182" y="1550377"/>
                  </a:lnTo>
                  <a:lnTo>
                    <a:pt x="1937207" y="1510169"/>
                  </a:lnTo>
                  <a:lnTo>
                    <a:pt x="1958073" y="1468678"/>
                  </a:lnTo>
                  <a:lnTo>
                    <a:pt x="1976704" y="1425994"/>
                  </a:lnTo>
                  <a:lnTo>
                    <a:pt x="1993036" y="1382179"/>
                  </a:lnTo>
                  <a:lnTo>
                    <a:pt x="2006993" y="1337322"/>
                  </a:lnTo>
                  <a:lnTo>
                    <a:pt x="2018499" y="1291501"/>
                  </a:lnTo>
                  <a:lnTo>
                    <a:pt x="2027478" y="1244803"/>
                  </a:lnTo>
                  <a:lnTo>
                    <a:pt x="2033866" y="1197317"/>
                  </a:lnTo>
                  <a:lnTo>
                    <a:pt x="2037588" y="1149096"/>
                  </a:lnTo>
                  <a:lnTo>
                    <a:pt x="2037994" y="1125169"/>
                  </a:lnTo>
                  <a:lnTo>
                    <a:pt x="2362200" y="1125474"/>
                  </a:lnTo>
                  <a:lnTo>
                    <a:pt x="2362200" y="1087374"/>
                  </a:lnTo>
                  <a:close/>
                </a:path>
              </a:pathLst>
            </a:custGeom>
            <a:solidFill>
              <a:srgbClr val="FE44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981200" y="4267199"/>
              <a:ext cx="2362200" cy="2209800"/>
            </a:xfrm>
            <a:custGeom>
              <a:avLst/>
              <a:gdLst/>
              <a:ahLst/>
              <a:cxnLst/>
              <a:rect l="l" t="t" r="r" b="b"/>
              <a:pathLst>
                <a:path w="2362200" h="2209800">
                  <a:moveTo>
                    <a:pt x="2362200" y="1087374"/>
                  </a:moveTo>
                  <a:lnTo>
                    <a:pt x="2038032" y="1087069"/>
                  </a:lnTo>
                  <a:lnTo>
                    <a:pt x="2037588" y="1060704"/>
                  </a:lnTo>
                  <a:lnTo>
                    <a:pt x="2034540" y="1017270"/>
                  </a:lnTo>
                  <a:lnTo>
                    <a:pt x="2028444" y="974598"/>
                  </a:lnTo>
                  <a:lnTo>
                    <a:pt x="2019884" y="927011"/>
                  </a:lnTo>
                  <a:lnTo>
                    <a:pt x="2008746" y="880414"/>
                  </a:lnTo>
                  <a:lnTo>
                    <a:pt x="1999907" y="850938"/>
                  </a:lnTo>
                  <a:lnTo>
                    <a:pt x="1999907" y="1087031"/>
                  </a:lnTo>
                  <a:lnTo>
                    <a:pt x="1999894" y="1125131"/>
                  </a:lnTo>
                  <a:lnTo>
                    <a:pt x="1999488" y="1147572"/>
                  </a:lnTo>
                  <a:lnTo>
                    <a:pt x="1996440" y="1189482"/>
                  </a:lnTo>
                  <a:lnTo>
                    <a:pt x="1990026" y="1237373"/>
                  </a:lnTo>
                  <a:lnTo>
                    <a:pt x="1980946" y="1284325"/>
                  </a:lnTo>
                  <a:lnTo>
                    <a:pt x="1969262" y="1330261"/>
                  </a:lnTo>
                  <a:lnTo>
                    <a:pt x="1955063" y="1375105"/>
                  </a:lnTo>
                  <a:lnTo>
                    <a:pt x="1938426" y="1418767"/>
                  </a:lnTo>
                  <a:lnTo>
                    <a:pt x="1919427" y="1461173"/>
                  </a:lnTo>
                  <a:lnTo>
                    <a:pt x="1898154" y="1502257"/>
                  </a:lnTo>
                  <a:lnTo>
                    <a:pt x="1874672" y="1541919"/>
                  </a:lnTo>
                  <a:lnTo>
                    <a:pt x="1849081" y="1580095"/>
                  </a:lnTo>
                  <a:lnTo>
                    <a:pt x="1821446" y="1616697"/>
                  </a:lnTo>
                  <a:lnTo>
                    <a:pt x="1791855" y="1651660"/>
                  </a:lnTo>
                  <a:lnTo>
                    <a:pt x="1760372" y="1684896"/>
                  </a:lnTo>
                  <a:lnTo>
                    <a:pt x="1727098" y="1716316"/>
                  </a:lnTo>
                  <a:lnTo>
                    <a:pt x="1692097" y="1745856"/>
                  </a:lnTo>
                  <a:lnTo>
                    <a:pt x="1655457" y="1773440"/>
                  </a:lnTo>
                  <a:lnTo>
                    <a:pt x="1617256" y="1798967"/>
                  </a:lnTo>
                  <a:lnTo>
                    <a:pt x="1577568" y="1822386"/>
                  </a:lnTo>
                  <a:lnTo>
                    <a:pt x="1536471" y="1843595"/>
                  </a:lnTo>
                  <a:lnTo>
                    <a:pt x="1494066" y="1862531"/>
                  </a:lnTo>
                  <a:lnTo>
                    <a:pt x="1450403" y="1879104"/>
                  </a:lnTo>
                  <a:lnTo>
                    <a:pt x="1405572" y="1893239"/>
                  </a:lnTo>
                  <a:lnTo>
                    <a:pt x="1359674" y="1904873"/>
                  </a:lnTo>
                  <a:lnTo>
                    <a:pt x="1312760" y="1913890"/>
                  </a:lnTo>
                  <a:lnTo>
                    <a:pt x="1264920" y="1920240"/>
                  </a:lnTo>
                  <a:lnTo>
                    <a:pt x="1223010" y="1923288"/>
                  </a:lnTo>
                  <a:lnTo>
                    <a:pt x="1199680" y="1923719"/>
                  </a:lnTo>
                  <a:lnTo>
                    <a:pt x="1200505" y="1124356"/>
                  </a:lnTo>
                  <a:lnTo>
                    <a:pt x="1999894" y="1125131"/>
                  </a:lnTo>
                  <a:lnTo>
                    <a:pt x="1999894" y="1087031"/>
                  </a:lnTo>
                  <a:lnTo>
                    <a:pt x="1200543" y="1086256"/>
                  </a:lnTo>
                  <a:lnTo>
                    <a:pt x="1201369" y="286461"/>
                  </a:lnTo>
                  <a:lnTo>
                    <a:pt x="1223772" y="287274"/>
                  </a:lnTo>
                  <a:lnTo>
                    <a:pt x="1265682" y="290322"/>
                  </a:lnTo>
                  <a:lnTo>
                    <a:pt x="1313459" y="296595"/>
                  </a:lnTo>
                  <a:lnTo>
                    <a:pt x="1360335" y="305574"/>
                  </a:lnTo>
                  <a:lnTo>
                    <a:pt x="1406347" y="317220"/>
                  </a:lnTo>
                  <a:lnTo>
                    <a:pt x="1451000" y="331330"/>
                  </a:lnTo>
                  <a:lnTo>
                    <a:pt x="1494650" y="347954"/>
                  </a:lnTo>
                  <a:lnTo>
                    <a:pt x="1537055" y="366941"/>
                  </a:lnTo>
                  <a:lnTo>
                    <a:pt x="1578140" y="388239"/>
                  </a:lnTo>
                  <a:lnTo>
                    <a:pt x="1617827" y="411746"/>
                  </a:lnTo>
                  <a:lnTo>
                    <a:pt x="1656029" y="437400"/>
                  </a:lnTo>
                  <a:lnTo>
                    <a:pt x="1692668" y="465086"/>
                  </a:lnTo>
                  <a:lnTo>
                    <a:pt x="1727682" y="494753"/>
                  </a:lnTo>
                  <a:lnTo>
                    <a:pt x="1760956" y="526300"/>
                  </a:lnTo>
                  <a:lnTo>
                    <a:pt x="1792427" y="559650"/>
                  </a:lnTo>
                  <a:lnTo>
                    <a:pt x="1822018" y="594715"/>
                  </a:lnTo>
                  <a:lnTo>
                    <a:pt x="1849640" y="631418"/>
                  </a:lnTo>
                  <a:lnTo>
                    <a:pt x="1875218" y="669683"/>
                  </a:lnTo>
                  <a:lnTo>
                    <a:pt x="1898675" y="709422"/>
                  </a:lnTo>
                  <a:lnTo>
                    <a:pt x="1919909" y="750544"/>
                  </a:lnTo>
                  <a:lnTo>
                    <a:pt x="1938858" y="792975"/>
                  </a:lnTo>
                  <a:lnTo>
                    <a:pt x="1955444" y="836625"/>
                  </a:lnTo>
                  <a:lnTo>
                    <a:pt x="1969566" y="881430"/>
                  </a:lnTo>
                  <a:lnTo>
                    <a:pt x="1981161" y="927290"/>
                  </a:lnTo>
                  <a:lnTo>
                    <a:pt x="1990140" y="974115"/>
                  </a:lnTo>
                  <a:lnTo>
                    <a:pt x="1996440" y="1021842"/>
                  </a:lnTo>
                  <a:lnTo>
                    <a:pt x="1999488" y="1063752"/>
                  </a:lnTo>
                  <a:lnTo>
                    <a:pt x="1999907" y="1087031"/>
                  </a:lnTo>
                  <a:lnTo>
                    <a:pt x="1999907" y="850938"/>
                  </a:lnTo>
                  <a:lnTo>
                    <a:pt x="1979015" y="790473"/>
                  </a:lnTo>
                  <a:lnTo>
                    <a:pt x="1960600" y="747268"/>
                  </a:lnTo>
                  <a:lnTo>
                    <a:pt x="1939912" y="705345"/>
                  </a:lnTo>
                  <a:lnTo>
                    <a:pt x="1917052" y="664781"/>
                  </a:lnTo>
                  <a:lnTo>
                    <a:pt x="1892096" y="625627"/>
                  </a:lnTo>
                  <a:lnTo>
                    <a:pt x="1865109" y="587984"/>
                  </a:lnTo>
                  <a:lnTo>
                    <a:pt x="1836191" y="551916"/>
                  </a:lnTo>
                  <a:lnTo>
                    <a:pt x="1805419" y="517486"/>
                  </a:lnTo>
                  <a:lnTo>
                    <a:pt x="1772869" y="484771"/>
                  </a:lnTo>
                  <a:lnTo>
                    <a:pt x="1738630" y="453859"/>
                  </a:lnTo>
                  <a:lnTo>
                    <a:pt x="1702777" y="424802"/>
                  </a:lnTo>
                  <a:lnTo>
                    <a:pt x="1665389" y="397687"/>
                  </a:lnTo>
                  <a:lnTo>
                    <a:pt x="1626565" y="372579"/>
                  </a:lnTo>
                  <a:lnTo>
                    <a:pt x="1586357" y="349554"/>
                  </a:lnTo>
                  <a:lnTo>
                    <a:pt x="1544866" y="328688"/>
                  </a:lnTo>
                  <a:lnTo>
                    <a:pt x="1502181" y="310057"/>
                  </a:lnTo>
                  <a:lnTo>
                    <a:pt x="1458366" y="293725"/>
                  </a:lnTo>
                  <a:lnTo>
                    <a:pt x="1413510" y="279768"/>
                  </a:lnTo>
                  <a:lnTo>
                    <a:pt x="1367688" y="268262"/>
                  </a:lnTo>
                  <a:lnTo>
                    <a:pt x="1320990" y="259283"/>
                  </a:lnTo>
                  <a:lnTo>
                    <a:pt x="1273505" y="252895"/>
                  </a:lnTo>
                  <a:lnTo>
                    <a:pt x="1225296" y="249174"/>
                  </a:lnTo>
                  <a:lnTo>
                    <a:pt x="1201407" y="248361"/>
                  </a:lnTo>
                  <a:lnTo>
                    <a:pt x="1201674" y="0"/>
                  </a:lnTo>
                  <a:lnTo>
                    <a:pt x="1163574" y="0"/>
                  </a:lnTo>
                  <a:lnTo>
                    <a:pt x="1163307" y="248272"/>
                  </a:lnTo>
                  <a:lnTo>
                    <a:pt x="1163269" y="286283"/>
                  </a:lnTo>
                  <a:lnTo>
                    <a:pt x="1162443" y="1086231"/>
                  </a:lnTo>
                  <a:lnTo>
                    <a:pt x="1162405" y="1124331"/>
                  </a:lnTo>
                  <a:lnTo>
                    <a:pt x="1161580" y="1923580"/>
                  </a:lnTo>
                  <a:lnTo>
                    <a:pt x="1132890" y="1922856"/>
                  </a:lnTo>
                  <a:lnTo>
                    <a:pt x="1085316" y="1918817"/>
                  </a:lnTo>
                  <a:lnTo>
                    <a:pt x="1038453" y="1912035"/>
                  </a:lnTo>
                  <a:lnTo>
                    <a:pt x="992403" y="1902587"/>
                  </a:lnTo>
                  <a:lnTo>
                    <a:pt x="947242" y="1890547"/>
                  </a:lnTo>
                  <a:lnTo>
                    <a:pt x="903071" y="1875980"/>
                  </a:lnTo>
                  <a:lnTo>
                    <a:pt x="859967" y="1858975"/>
                  </a:lnTo>
                  <a:lnTo>
                    <a:pt x="818032" y="1839595"/>
                  </a:lnTo>
                  <a:lnTo>
                    <a:pt x="777341" y="1817941"/>
                  </a:lnTo>
                  <a:lnTo>
                    <a:pt x="737997" y="1794065"/>
                  </a:lnTo>
                  <a:lnTo>
                    <a:pt x="700100" y="1768055"/>
                  </a:lnTo>
                  <a:lnTo>
                    <a:pt x="663714" y="1739976"/>
                  </a:lnTo>
                  <a:lnTo>
                    <a:pt x="628942" y="1709928"/>
                  </a:lnTo>
                  <a:lnTo>
                    <a:pt x="595884" y="1677962"/>
                  </a:lnTo>
                  <a:lnTo>
                    <a:pt x="564616" y="1644167"/>
                  </a:lnTo>
                  <a:lnTo>
                    <a:pt x="535228" y="1608620"/>
                  </a:lnTo>
                  <a:lnTo>
                    <a:pt x="507809" y="1571396"/>
                  </a:lnTo>
                  <a:lnTo>
                    <a:pt x="482460" y="1532572"/>
                  </a:lnTo>
                  <a:lnTo>
                    <a:pt x="459257" y="1492211"/>
                  </a:lnTo>
                  <a:lnTo>
                    <a:pt x="438302" y="1450416"/>
                  </a:lnTo>
                  <a:lnTo>
                    <a:pt x="419684" y="1407248"/>
                  </a:lnTo>
                  <a:lnTo>
                    <a:pt x="403479" y="1362773"/>
                  </a:lnTo>
                  <a:lnTo>
                    <a:pt x="389788" y="1317091"/>
                  </a:lnTo>
                  <a:lnTo>
                    <a:pt x="378714" y="1270254"/>
                  </a:lnTo>
                  <a:lnTo>
                    <a:pt x="371856" y="1229868"/>
                  </a:lnTo>
                  <a:lnTo>
                    <a:pt x="366522" y="1188720"/>
                  </a:lnTo>
                  <a:lnTo>
                    <a:pt x="363474" y="1146810"/>
                  </a:lnTo>
                  <a:lnTo>
                    <a:pt x="362623" y="1123543"/>
                  </a:lnTo>
                  <a:lnTo>
                    <a:pt x="1162405" y="1124331"/>
                  </a:lnTo>
                  <a:lnTo>
                    <a:pt x="1162405" y="1086231"/>
                  </a:lnTo>
                  <a:lnTo>
                    <a:pt x="362635" y="1085443"/>
                  </a:lnTo>
                  <a:lnTo>
                    <a:pt x="363474" y="1062228"/>
                  </a:lnTo>
                  <a:lnTo>
                    <a:pt x="366522" y="1021080"/>
                  </a:lnTo>
                  <a:lnTo>
                    <a:pt x="371856" y="979932"/>
                  </a:lnTo>
                  <a:lnTo>
                    <a:pt x="380441" y="932649"/>
                  </a:lnTo>
                  <a:lnTo>
                    <a:pt x="391706" y="886421"/>
                  </a:lnTo>
                  <a:lnTo>
                    <a:pt x="405536" y="841311"/>
                  </a:lnTo>
                  <a:lnTo>
                    <a:pt x="421894" y="797344"/>
                  </a:lnTo>
                  <a:lnTo>
                    <a:pt x="440588" y="754786"/>
                  </a:lnTo>
                  <a:lnTo>
                    <a:pt x="461619" y="713511"/>
                  </a:lnTo>
                  <a:lnTo>
                    <a:pt x="484873" y="673658"/>
                  </a:lnTo>
                  <a:lnTo>
                    <a:pt x="510260" y="635317"/>
                  </a:lnTo>
                  <a:lnTo>
                    <a:pt x="537692" y="598551"/>
                  </a:lnTo>
                  <a:lnTo>
                    <a:pt x="567080" y="563422"/>
                  </a:lnTo>
                  <a:lnTo>
                    <a:pt x="598335" y="530034"/>
                  </a:lnTo>
                  <a:lnTo>
                    <a:pt x="631355" y="498449"/>
                  </a:lnTo>
                  <a:lnTo>
                    <a:pt x="666064" y="468731"/>
                  </a:lnTo>
                  <a:lnTo>
                    <a:pt x="702386" y="440969"/>
                  </a:lnTo>
                  <a:lnTo>
                    <a:pt x="740206" y="415239"/>
                  </a:lnTo>
                  <a:lnTo>
                    <a:pt x="779449" y="391604"/>
                  </a:lnTo>
                  <a:lnTo>
                    <a:pt x="820013" y="370141"/>
                  </a:lnTo>
                  <a:lnTo>
                    <a:pt x="861834" y="350926"/>
                  </a:lnTo>
                  <a:lnTo>
                    <a:pt x="904798" y="334048"/>
                  </a:lnTo>
                  <a:lnTo>
                    <a:pt x="948829" y="319557"/>
                  </a:lnTo>
                  <a:lnTo>
                    <a:pt x="993838" y="307555"/>
                  </a:lnTo>
                  <a:lnTo>
                    <a:pt x="1039736" y="298094"/>
                  </a:lnTo>
                  <a:lnTo>
                    <a:pt x="1086434" y="291249"/>
                  </a:lnTo>
                  <a:lnTo>
                    <a:pt x="1133830" y="287121"/>
                  </a:lnTo>
                  <a:lnTo>
                    <a:pt x="1163269" y="286283"/>
                  </a:lnTo>
                  <a:lnTo>
                    <a:pt x="1163269" y="248285"/>
                  </a:lnTo>
                  <a:lnTo>
                    <a:pt x="1088529" y="253034"/>
                  </a:lnTo>
                  <a:lnTo>
                    <a:pt x="1040917" y="259524"/>
                  </a:lnTo>
                  <a:lnTo>
                    <a:pt x="994143" y="268592"/>
                  </a:lnTo>
                  <a:lnTo>
                    <a:pt x="948296" y="280162"/>
                  </a:lnTo>
                  <a:lnTo>
                    <a:pt x="903439" y="294157"/>
                  </a:lnTo>
                  <a:lnTo>
                    <a:pt x="859650" y="310515"/>
                  </a:lnTo>
                  <a:lnTo>
                    <a:pt x="817003" y="329158"/>
                  </a:lnTo>
                  <a:lnTo>
                    <a:pt x="775589" y="350012"/>
                  </a:lnTo>
                  <a:lnTo>
                    <a:pt x="735482" y="373024"/>
                  </a:lnTo>
                  <a:lnTo>
                    <a:pt x="696747" y="398106"/>
                  </a:lnTo>
                  <a:lnTo>
                    <a:pt x="659472" y="425196"/>
                  </a:lnTo>
                  <a:lnTo>
                    <a:pt x="623735" y="454215"/>
                  </a:lnTo>
                  <a:lnTo>
                    <a:pt x="589610" y="485114"/>
                  </a:lnTo>
                  <a:lnTo>
                    <a:pt x="557161" y="517791"/>
                  </a:lnTo>
                  <a:lnTo>
                    <a:pt x="526491" y="552196"/>
                  </a:lnTo>
                  <a:lnTo>
                    <a:pt x="497649" y="588251"/>
                  </a:lnTo>
                  <a:lnTo>
                    <a:pt x="470738" y="625881"/>
                  </a:lnTo>
                  <a:lnTo>
                    <a:pt x="445820" y="665022"/>
                  </a:lnTo>
                  <a:lnTo>
                    <a:pt x="422973" y="705612"/>
                  </a:lnTo>
                  <a:lnTo>
                    <a:pt x="402272" y="747560"/>
                  </a:lnTo>
                  <a:lnTo>
                    <a:pt x="383806" y="790816"/>
                  </a:lnTo>
                  <a:lnTo>
                    <a:pt x="367639" y="835291"/>
                  </a:lnTo>
                  <a:lnTo>
                    <a:pt x="353860" y="880922"/>
                  </a:lnTo>
                  <a:lnTo>
                    <a:pt x="342531" y="927633"/>
                  </a:lnTo>
                  <a:lnTo>
                    <a:pt x="333756" y="975360"/>
                  </a:lnTo>
                  <a:lnTo>
                    <a:pt x="328422" y="1018032"/>
                  </a:lnTo>
                  <a:lnTo>
                    <a:pt x="325374" y="1061466"/>
                  </a:lnTo>
                  <a:lnTo>
                    <a:pt x="324548" y="1085405"/>
                  </a:lnTo>
                  <a:lnTo>
                    <a:pt x="0" y="1085088"/>
                  </a:lnTo>
                  <a:lnTo>
                    <a:pt x="0" y="1123188"/>
                  </a:lnTo>
                  <a:lnTo>
                    <a:pt x="324459" y="1123505"/>
                  </a:lnTo>
                  <a:lnTo>
                    <a:pt x="325374" y="1149858"/>
                  </a:lnTo>
                  <a:lnTo>
                    <a:pt x="328422" y="1193292"/>
                  </a:lnTo>
                  <a:lnTo>
                    <a:pt x="334518" y="1235964"/>
                  </a:lnTo>
                  <a:lnTo>
                    <a:pt x="341376" y="1278636"/>
                  </a:lnTo>
                  <a:lnTo>
                    <a:pt x="352729" y="1325968"/>
                  </a:lnTo>
                  <a:lnTo>
                    <a:pt x="361950" y="1356741"/>
                  </a:lnTo>
                  <a:lnTo>
                    <a:pt x="366547" y="1372108"/>
                  </a:lnTo>
                  <a:lnTo>
                    <a:pt x="382727" y="1417015"/>
                  </a:lnTo>
                  <a:lnTo>
                    <a:pt x="401205" y="1460614"/>
                  </a:lnTo>
                  <a:lnTo>
                    <a:pt x="421894" y="1502841"/>
                  </a:lnTo>
                  <a:lnTo>
                    <a:pt x="444715" y="1543646"/>
                  </a:lnTo>
                  <a:lnTo>
                    <a:pt x="469582" y="1582940"/>
                  </a:lnTo>
                  <a:lnTo>
                    <a:pt x="496430" y="1620685"/>
                  </a:lnTo>
                  <a:lnTo>
                    <a:pt x="525157" y="1656816"/>
                  </a:lnTo>
                  <a:lnTo>
                    <a:pt x="555713" y="1691246"/>
                  </a:lnTo>
                  <a:lnTo>
                    <a:pt x="587997" y="1723936"/>
                  </a:lnTo>
                  <a:lnTo>
                    <a:pt x="621931" y="1754809"/>
                  </a:lnTo>
                  <a:lnTo>
                    <a:pt x="657440" y="1783816"/>
                  </a:lnTo>
                  <a:lnTo>
                    <a:pt x="694436" y="1810880"/>
                  </a:lnTo>
                  <a:lnTo>
                    <a:pt x="732866" y="1835937"/>
                  </a:lnTo>
                  <a:lnTo>
                    <a:pt x="772617" y="1858937"/>
                  </a:lnTo>
                  <a:lnTo>
                    <a:pt x="813625" y="1879803"/>
                  </a:lnTo>
                  <a:lnTo>
                    <a:pt x="855814" y="1898484"/>
                  </a:lnTo>
                  <a:lnTo>
                    <a:pt x="899096" y="1914906"/>
                  </a:lnTo>
                  <a:lnTo>
                    <a:pt x="943394" y="1929003"/>
                  </a:lnTo>
                  <a:lnTo>
                    <a:pt x="988618" y="1940725"/>
                  </a:lnTo>
                  <a:lnTo>
                    <a:pt x="1034707" y="1949996"/>
                  </a:lnTo>
                  <a:lnTo>
                    <a:pt x="1081582" y="1956765"/>
                  </a:lnTo>
                  <a:lnTo>
                    <a:pt x="1129144" y="1960968"/>
                  </a:lnTo>
                  <a:lnTo>
                    <a:pt x="1161542" y="1962023"/>
                  </a:lnTo>
                  <a:lnTo>
                    <a:pt x="1161288" y="2209800"/>
                  </a:lnTo>
                  <a:lnTo>
                    <a:pt x="1199388" y="2209800"/>
                  </a:lnTo>
                  <a:lnTo>
                    <a:pt x="1199642" y="1962010"/>
                  </a:lnTo>
                  <a:lnTo>
                    <a:pt x="1226058" y="1961388"/>
                  </a:lnTo>
                  <a:lnTo>
                    <a:pt x="1269492" y="1958340"/>
                  </a:lnTo>
                  <a:lnTo>
                    <a:pt x="1312164" y="1952244"/>
                  </a:lnTo>
                  <a:lnTo>
                    <a:pt x="1359750" y="1943696"/>
                  </a:lnTo>
                  <a:lnTo>
                    <a:pt x="1406347" y="1932559"/>
                  </a:lnTo>
                  <a:lnTo>
                    <a:pt x="1451889" y="1918906"/>
                  </a:lnTo>
                  <a:lnTo>
                    <a:pt x="1496288" y="1902828"/>
                  </a:lnTo>
                  <a:lnTo>
                    <a:pt x="1539494" y="1884413"/>
                  </a:lnTo>
                  <a:lnTo>
                    <a:pt x="1581416" y="1863737"/>
                  </a:lnTo>
                  <a:lnTo>
                    <a:pt x="1621980" y="1840877"/>
                  </a:lnTo>
                  <a:lnTo>
                    <a:pt x="1661134" y="1815909"/>
                  </a:lnTo>
                  <a:lnTo>
                    <a:pt x="1698777" y="1788934"/>
                  </a:lnTo>
                  <a:lnTo>
                    <a:pt x="1734845" y="1760016"/>
                  </a:lnTo>
                  <a:lnTo>
                    <a:pt x="1769275" y="1729232"/>
                  </a:lnTo>
                  <a:lnTo>
                    <a:pt x="1801990" y="1696681"/>
                  </a:lnTo>
                  <a:lnTo>
                    <a:pt x="1832902" y="1662442"/>
                  </a:lnTo>
                  <a:lnTo>
                    <a:pt x="1861959" y="1626590"/>
                  </a:lnTo>
                  <a:lnTo>
                    <a:pt x="1889074" y="1589201"/>
                  </a:lnTo>
                  <a:lnTo>
                    <a:pt x="1914182" y="1550377"/>
                  </a:lnTo>
                  <a:lnTo>
                    <a:pt x="1937207" y="1510169"/>
                  </a:lnTo>
                  <a:lnTo>
                    <a:pt x="1958073" y="1468691"/>
                  </a:lnTo>
                  <a:lnTo>
                    <a:pt x="1976704" y="1425994"/>
                  </a:lnTo>
                  <a:lnTo>
                    <a:pt x="1993036" y="1382179"/>
                  </a:lnTo>
                  <a:lnTo>
                    <a:pt x="2006993" y="1337322"/>
                  </a:lnTo>
                  <a:lnTo>
                    <a:pt x="2018499" y="1291501"/>
                  </a:lnTo>
                  <a:lnTo>
                    <a:pt x="2027478" y="1244803"/>
                  </a:lnTo>
                  <a:lnTo>
                    <a:pt x="2033866" y="1197317"/>
                  </a:lnTo>
                  <a:lnTo>
                    <a:pt x="2037588" y="1149096"/>
                  </a:lnTo>
                  <a:lnTo>
                    <a:pt x="2037994" y="1125169"/>
                  </a:lnTo>
                  <a:lnTo>
                    <a:pt x="2362200" y="1125474"/>
                  </a:lnTo>
                  <a:lnTo>
                    <a:pt x="2362200" y="108737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762000"/>
            <a:ext cx="8382000" cy="523875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2730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15"/>
              </a:spcBef>
            </a:pPr>
            <a:r>
              <a:rPr dirty="0"/>
              <a:t>Masalah</a:t>
            </a:r>
            <a:r>
              <a:rPr spc="-35" dirty="0"/>
              <a:t> </a:t>
            </a:r>
            <a:r>
              <a:rPr dirty="0"/>
              <a:t>pada</a:t>
            </a:r>
            <a:r>
              <a:rPr spc="-45" dirty="0"/>
              <a:t> </a:t>
            </a:r>
            <a:r>
              <a:rPr dirty="0"/>
              <a:t>Cetak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98702" y="1480057"/>
            <a:ext cx="7465059" cy="15525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sz="2000" spc="-10" dirty="0">
                <a:solidFill>
                  <a:srgbClr val="FFFF00"/>
                </a:solidFill>
                <a:latin typeface="Tahoma"/>
                <a:cs typeface="Tahoma"/>
              </a:rPr>
              <a:t>Rossate</a:t>
            </a:r>
            <a:r>
              <a:rPr sz="2000" spc="-3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00"/>
                </a:solidFill>
                <a:latin typeface="Tahoma"/>
                <a:cs typeface="Tahoma"/>
              </a:rPr>
              <a:t>atau</a:t>
            </a:r>
            <a:r>
              <a:rPr sz="2000" spc="-20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00"/>
                </a:solidFill>
                <a:latin typeface="Tahoma"/>
                <a:cs typeface="Tahoma"/>
              </a:rPr>
              <a:t>Moire</a:t>
            </a:r>
            <a:endParaRPr sz="2000">
              <a:latin typeface="Tahoma"/>
              <a:cs typeface="Tahoma"/>
            </a:endParaRPr>
          </a:p>
          <a:p>
            <a:pPr marL="12700" marR="5080" algn="just">
              <a:lnSpc>
                <a:spcPts val="2400"/>
              </a:lnSpc>
              <a:spcBef>
                <a:spcPts val="80"/>
              </a:spcBef>
            </a:pP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adalah suatu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efek </a:t>
            </a:r>
            <a:r>
              <a:rPr sz="2000" spc="-15" dirty="0">
                <a:solidFill>
                  <a:srgbClr val="FFFFFF"/>
                </a:solidFill>
                <a:latin typeface="Tahoma"/>
                <a:cs typeface="Tahoma"/>
              </a:rPr>
              <a:t>yang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normal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terjadi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pada cetak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offset </a:t>
            </a:r>
            <a:r>
              <a:rPr sz="2000" spc="-15" dirty="0">
                <a:solidFill>
                  <a:srgbClr val="FFFFFF"/>
                </a:solidFill>
                <a:latin typeface="Tahoma"/>
                <a:cs typeface="Tahoma"/>
              </a:rPr>
              <a:t>yang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disebabkan</a:t>
            </a:r>
            <a:r>
              <a:rPr sz="2000" spc="5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karena</a:t>
            </a:r>
            <a:r>
              <a:rPr sz="2000" spc="5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sudut</a:t>
            </a:r>
            <a:r>
              <a:rPr sz="2000" spc="5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raster</a:t>
            </a:r>
            <a:r>
              <a:rPr sz="2000" spc="5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Tahoma"/>
                <a:cs typeface="Tahoma"/>
              </a:rPr>
              <a:t>yang</a:t>
            </a:r>
            <a:r>
              <a:rPr sz="2000" spc="5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digunakan</a:t>
            </a:r>
            <a:r>
              <a:rPr sz="2000" spc="5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dalam</a:t>
            </a:r>
            <a:r>
              <a:rPr sz="2000" spc="5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sistem </a:t>
            </a:r>
            <a:r>
              <a:rPr sz="2000" spc="-6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cetak (membentuk pola tikar atau bunga).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Efek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ini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jelas terlihat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pada</a:t>
            </a:r>
            <a:r>
              <a:rPr sz="20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00" spc="-55" dirty="0">
                <a:solidFill>
                  <a:srgbClr val="FFFFFF"/>
                </a:solidFill>
                <a:latin typeface="Tahoma"/>
                <a:cs typeface="Tahoma"/>
              </a:rPr>
              <a:t>screen</a:t>
            </a:r>
            <a:r>
              <a:rPr sz="21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00" spc="-45" dirty="0">
                <a:solidFill>
                  <a:srgbClr val="FFFFFF"/>
                </a:solidFill>
                <a:latin typeface="Tahoma"/>
                <a:cs typeface="Tahoma"/>
              </a:rPr>
              <a:t>rulling</a:t>
            </a:r>
            <a:r>
              <a:rPr sz="21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85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lpi.</a:t>
            </a:r>
            <a:endParaRPr sz="20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99303" y="3349752"/>
            <a:ext cx="3685590" cy="366674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50263" y="3349752"/>
            <a:ext cx="3685997" cy="366674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14600" y="3810000"/>
            <a:ext cx="4800600" cy="3200400"/>
            <a:chOff x="2514600" y="3810000"/>
            <a:chExt cx="4800600" cy="3200400"/>
          </a:xfrm>
        </p:grpSpPr>
        <p:sp>
          <p:nvSpPr>
            <p:cNvPr id="3" name="object 3"/>
            <p:cNvSpPr/>
            <p:nvPr/>
          </p:nvSpPr>
          <p:spPr>
            <a:xfrm>
              <a:off x="2514600" y="3810000"/>
              <a:ext cx="4800600" cy="3200400"/>
            </a:xfrm>
            <a:custGeom>
              <a:avLst/>
              <a:gdLst/>
              <a:ahLst/>
              <a:cxnLst/>
              <a:rect l="l" t="t" r="r" b="b"/>
              <a:pathLst>
                <a:path w="4800600" h="3200400">
                  <a:moveTo>
                    <a:pt x="4800600" y="3200400"/>
                  </a:moveTo>
                  <a:lnTo>
                    <a:pt x="4800600" y="0"/>
                  </a:lnTo>
                  <a:lnTo>
                    <a:pt x="0" y="0"/>
                  </a:lnTo>
                  <a:lnTo>
                    <a:pt x="0" y="3200400"/>
                  </a:lnTo>
                  <a:lnTo>
                    <a:pt x="4800600" y="3200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38627" y="4184903"/>
              <a:ext cx="4323588" cy="2469642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38200" y="762000"/>
            <a:ext cx="8382000" cy="523875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2730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15"/>
              </a:spcBef>
            </a:pPr>
            <a:r>
              <a:rPr dirty="0"/>
              <a:t>Masalah</a:t>
            </a:r>
            <a:r>
              <a:rPr spc="-35" dirty="0"/>
              <a:t> </a:t>
            </a:r>
            <a:r>
              <a:rPr dirty="0"/>
              <a:t>pada</a:t>
            </a:r>
            <a:r>
              <a:rPr spc="-45" dirty="0"/>
              <a:t> </a:t>
            </a:r>
            <a:r>
              <a:rPr dirty="0"/>
              <a:t>Cetak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98702" y="1480057"/>
            <a:ext cx="7462520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solidFill>
                  <a:srgbClr val="FFFF00"/>
                </a:solidFill>
                <a:latin typeface="Tahoma"/>
                <a:cs typeface="Tahoma"/>
              </a:rPr>
              <a:t>Dot</a:t>
            </a:r>
            <a:r>
              <a:rPr sz="2000" spc="-30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00"/>
                </a:solidFill>
                <a:latin typeface="Tahoma"/>
                <a:cs typeface="Tahoma"/>
              </a:rPr>
              <a:t>Gain</a:t>
            </a:r>
            <a:endParaRPr sz="2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950">
              <a:latin typeface="Tahoma"/>
              <a:cs typeface="Tahoma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adalah selisih perbedaan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antara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nilai halftone (dot) pada film/plat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terhadap nilai halftone pada cetakan. </a:t>
            </a:r>
            <a:r>
              <a:rPr sz="2000" spc="-30" dirty="0">
                <a:solidFill>
                  <a:srgbClr val="FFFFFF"/>
                </a:solidFill>
                <a:latin typeface="Tahoma"/>
                <a:cs typeface="Tahoma"/>
              </a:rPr>
              <a:t>Terjadinya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dot gain adalah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Tahoma"/>
                <a:cs typeface="Tahoma"/>
              </a:rPr>
              <a:t>wajar,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tetapi ada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standarnya; misalnya kertas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artpaper 15-20%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dan 30% pada halftone film 50%. Dot Gain </a:t>
            </a:r>
            <a:r>
              <a:rPr sz="2000" spc="-15" dirty="0">
                <a:solidFill>
                  <a:srgbClr val="FFFFFF"/>
                </a:solidFill>
                <a:latin typeface="Tahoma"/>
                <a:cs typeface="Tahoma"/>
              </a:rPr>
              <a:t>yang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terlalu besar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akan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mengakibatkan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gambar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lebih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gelap.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71600" y="2590800"/>
            <a:ext cx="7620000" cy="3810000"/>
            <a:chOff x="1371600" y="2590800"/>
            <a:chExt cx="7620000" cy="3810000"/>
          </a:xfrm>
        </p:grpSpPr>
        <p:sp>
          <p:nvSpPr>
            <p:cNvPr id="3" name="object 3"/>
            <p:cNvSpPr/>
            <p:nvPr/>
          </p:nvSpPr>
          <p:spPr>
            <a:xfrm>
              <a:off x="1371600" y="2590800"/>
              <a:ext cx="7620000" cy="3810000"/>
            </a:xfrm>
            <a:custGeom>
              <a:avLst/>
              <a:gdLst/>
              <a:ahLst/>
              <a:cxnLst/>
              <a:rect l="l" t="t" r="r" b="b"/>
              <a:pathLst>
                <a:path w="7620000" h="3810000">
                  <a:moveTo>
                    <a:pt x="7620000" y="3810000"/>
                  </a:moveTo>
                  <a:lnTo>
                    <a:pt x="7620000" y="0"/>
                  </a:lnTo>
                  <a:lnTo>
                    <a:pt x="0" y="0"/>
                  </a:lnTo>
                  <a:lnTo>
                    <a:pt x="0" y="3810000"/>
                  </a:lnTo>
                  <a:lnTo>
                    <a:pt x="7620000" y="38100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0952" y="3424427"/>
              <a:ext cx="3282975" cy="233248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791200" y="5935801"/>
              <a:ext cx="2058670" cy="171450"/>
            </a:xfrm>
            <a:custGeom>
              <a:avLst/>
              <a:gdLst/>
              <a:ahLst/>
              <a:cxnLst/>
              <a:rect l="l" t="t" r="r" b="b"/>
              <a:pathLst>
                <a:path w="2058670" h="171450">
                  <a:moveTo>
                    <a:pt x="1982070" y="85809"/>
                  </a:moveTo>
                  <a:lnTo>
                    <a:pt x="1950273" y="67155"/>
                  </a:lnTo>
                  <a:lnTo>
                    <a:pt x="0" y="64948"/>
                  </a:lnTo>
                  <a:lnTo>
                    <a:pt x="0" y="103048"/>
                  </a:lnTo>
                  <a:lnTo>
                    <a:pt x="1948547" y="105253"/>
                  </a:lnTo>
                  <a:lnTo>
                    <a:pt x="1982070" y="85809"/>
                  </a:lnTo>
                  <a:close/>
                </a:path>
                <a:path w="2058670" h="171450">
                  <a:moveTo>
                    <a:pt x="2058162" y="86284"/>
                  </a:moveTo>
                  <a:lnTo>
                    <a:pt x="1915668" y="2464"/>
                  </a:lnTo>
                  <a:lnTo>
                    <a:pt x="1908393" y="0"/>
                  </a:lnTo>
                  <a:lnTo>
                    <a:pt x="1900904" y="464"/>
                  </a:lnTo>
                  <a:lnTo>
                    <a:pt x="1894117" y="3656"/>
                  </a:lnTo>
                  <a:lnTo>
                    <a:pt x="1888998" y="9322"/>
                  </a:lnTo>
                  <a:lnTo>
                    <a:pt x="1886533" y="16585"/>
                  </a:lnTo>
                  <a:lnTo>
                    <a:pt x="1886997" y="23991"/>
                  </a:lnTo>
                  <a:lnTo>
                    <a:pt x="1890176" y="30539"/>
                  </a:lnTo>
                  <a:lnTo>
                    <a:pt x="1895856" y="35230"/>
                  </a:lnTo>
                  <a:lnTo>
                    <a:pt x="1950273" y="67155"/>
                  </a:lnTo>
                  <a:lnTo>
                    <a:pt x="2020062" y="67234"/>
                  </a:lnTo>
                  <a:lnTo>
                    <a:pt x="2020062" y="108374"/>
                  </a:lnTo>
                  <a:lnTo>
                    <a:pt x="2058162" y="86284"/>
                  </a:lnTo>
                  <a:close/>
                </a:path>
                <a:path w="2058670" h="171450">
                  <a:moveTo>
                    <a:pt x="2020062" y="108374"/>
                  </a:moveTo>
                  <a:lnTo>
                    <a:pt x="2020062" y="105334"/>
                  </a:lnTo>
                  <a:lnTo>
                    <a:pt x="1948547" y="105253"/>
                  </a:lnTo>
                  <a:lnTo>
                    <a:pt x="1895856" y="135814"/>
                  </a:lnTo>
                  <a:lnTo>
                    <a:pt x="1890176" y="140934"/>
                  </a:lnTo>
                  <a:lnTo>
                    <a:pt x="1886997" y="147625"/>
                  </a:lnTo>
                  <a:lnTo>
                    <a:pt x="1886533" y="154888"/>
                  </a:lnTo>
                  <a:lnTo>
                    <a:pt x="1888998" y="161722"/>
                  </a:lnTo>
                  <a:lnTo>
                    <a:pt x="1894129" y="167419"/>
                  </a:lnTo>
                  <a:lnTo>
                    <a:pt x="1900808" y="170676"/>
                  </a:lnTo>
                  <a:lnTo>
                    <a:pt x="1908071" y="171366"/>
                  </a:lnTo>
                  <a:lnTo>
                    <a:pt x="1914906" y="169342"/>
                  </a:lnTo>
                  <a:lnTo>
                    <a:pt x="2020062" y="108374"/>
                  </a:lnTo>
                  <a:close/>
                </a:path>
                <a:path w="2058670" h="171450">
                  <a:moveTo>
                    <a:pt x="2010156" y="105323"/>
                  </a:moveTo>
                  <a:lnTo>
                    <a:pt x="2010156" y="102286"/>
                  </a:lnTo>
                  <a:lnTo>
                    <a:pt x="1982070" y="85809"/>
                  </a:lnTo>
                  <a:lnTo>
                    <a:pt x="1948547" y="105253"/>
                  </a:lnTo>
                  <a:lnTo>
                    <a:pt x="2010156" y="105323"/>
                  </a:lnTo>
                  <a:close/>
                </a:path>
                <a:path w="2058670" h="171450">
                  <a:moveTo>
                    <a:pt x="2020062" y="105334"/>
                  </a:moveTo>
                  <a:lnTo>
                    <a:pt x="2020062" y="67234"/>
                  </a:lnTo>
                  <a:lnTo>
                    <a:pt x="1950273" y="67155"/>
                  </a:lnTo>
                  <a:lnTo>
                    <a:pt x="1982070" y="85809"/>
                  </a:lnTo>
                  <a:lnTo>
                    <a:pt x="2010156" y="69520"/>
                  </a:lnTo>
                  <a:lnTo>
                    <a:pt x="2010156" y="105323"/>
                  </a:lnTo>
                  <a:lnTo>
                    <a:pt x="2020062" y="105334"/>
                  </a:lnTo>
                  <a:close/>
                </a:path>
                <a:path w="2058670" h="171450">
                  <a:moveTo>
                    <a:pt x="2010156" y="102286"/>
                  </a:moveTo>
                  <a:lnTo>
                    <a:pt x="2010156" y="69520"/>
                  </a:lnTo>
                  <a:lnTo>
                    <a:pt x="1982070" y="85809"/>
                  </a:lnTo>
                  <a:lnTo>
                    <a:pt x="2010156" y="10228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24628" y="3195827"/>
              <a:ext cx="3823157" cy="2590038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38200" y="762000"/>
            <a:ext cx="8382000" cy="523875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2730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15"/>
              </a:spcBef>
            </a:pPr>
            <a:r>
              <a:rPr dirty="0"/>
              <a:t>Masalah</a:t>
            </a:r>
            <a:r>
              <a:rPr spc="-35" dirty="0"/>
              <a:t> </a:t>
            </a:r>
            <a:r>
              <a:rPr dirty="0"/>
              <a:t>pada</a:t>
            </a:r>
            <a:r>
              <a:rPr spc="-45" dirty="0"/>
              <a:t> </a:t>
            </a:r>
            <a:r>
              <a:rPr dirty="0"/>
              <a:t>Cetak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298702" y="1480057"/>
            <a:ext cx="156400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10" dirty="0">
                <a:solidFill>
                  <a:srgbClr val="FFFF00"/>
                </a:solidFill>
                <a:latin typeface="Tahoma"/>
                <a:cs typeface="Tahoma"/>
              </a:rPr>
              <a:t>Efek</a:t>
            </a:r>
            <a:r>
              <a:rPr sz="2000" spc="-30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00"/>
                </a:solidFill>
                <a:latin typeface="Tahoma"/>
                <a:cs typeface="Tahoma"/>
              </a:rPr>
              <a:t>Dot</a:t>
            </a:r>
            <a:r>
              <a:rPr sz="2000" spc="-2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00"/>
                </a:solidFill>
                <a:latin typeface="Tahoma"/>
                <a:cs typeface="Tahoma"/>
              </a:rPr>
              <a:t>Gain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74139" y="1036269"/>
            <a:ext cx="7387590" cy="551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Untuk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menjadi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sebuah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produk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cetak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Tahoma"/>
                <a:cs typeface="Tahoma"/>
              </a:rPr>
              <a:t>yang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sempurna,</a:t>
            </a:r>
            <a:r>
              <a:rPr sz="2000" spc="6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maka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barang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percetakan memerlukan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beberapa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proses produksi </a:t>
            </a:r>
            <a:r>
              <a:rPr sz="2000" spc="-15" dirty="0">
                <a:solidFill>
                  <a:srgbClr val="FFFFFF"/>
                </a:solidFill>
                <a:latin typeface="Tahoma"/>
                <a:cs typeface="Tahoma"/>
              </a:rPr>
              <a:t>yang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harus dilewati tergantung dari sederhana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atau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tidaknya barang-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barang</a:t>
            </a:r>
            <a:r>
              <a:rPr sz="20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cetak</a:t>
            </a:r>
            <a:r>
              <a:rPr sz="20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Tahoma"/>
                <a:cs typeface="Tahoma"/>
              </a:rPr>
              <a:t>yang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akan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dibuat.</a:t>
            </a:r>
            <a:endParaRPr sz="2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950">
              <a:latin typeface="Tahoma"/>
              <a:cs typeface="Tahoma"/>
            </a:endParaRPr>
          </a:p>
          <a:p>
            <a:pPr marL="12700" marR="5715" algn="just">
              <a:lnSpc>
                <a:spcPct val="150000"/>
              </a:lnSpc>
              <a:spcBef>
                <a:spcPts val="5"/>
              </a:spcBef>
            </a:pP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Setelah </a:t>
            </a:r>
            <a:r>
              <a:rPr sz="2000" spc="-5" dirty="0">
                <a:solidFill>
                  <a:srgbClr val="FFFF00"/>
                </a:solidFill>
                <a:latin typeface="Tahoma"/>
                <a:cs typeface="Tahoma"/>
              </a:rPr>
              <a:t>plat cetak, bahan kertas, dan tinta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siap atau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terpasang,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maka mesin pun dijalankan dan terjadilah proses cetak. </a:t>
            </a:r>
            <a:r>
              <a:rPr sz="2000" spc="-15" dirty="0">
                <a:solidFill>
                  <a:srgbClr val="FFFFFF"/>
                </a:solidFill>
                <a:latin typeface="Tahoma"/>
                <a:cs typeface="Tahoma"/>
              </a:rPr>
              <a:t>Pada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proses cetak masal perlu diketahui oleh </a:t>
            </a:r>
            <a:r>
              <a:rPr sz="2000" spc="-15" dirty="0">
                <a:solidFill>
                  <a:srgbClr val="FFFFFF"/>
                </a:solidFill>
                <a:latin typeface="Tahoma"/>
                <a:cs typeface="Tahoma"/>
              </a:rPr>
              <a:t>para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graphic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designer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bahwa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untuk menghasilkan hasil cetak </a:t>
            </a:r>
            <a:r>
              <a:rPr sz="2000" spc="-15" dirty="0">
                <a:solidFill>
                  <a:srgbClr val="FFFFFF"/>
                </a:solidFill>
                <a:latin typeface="Tahoma"/>
                <a:cs typeface="Tahoma"/>
              </a:rPr>
              <a:t>yang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sempurna melewati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berbagai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macam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proses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Tahoma"/>
                <a:cs typeface="Tahoma"/>
              </a:rPr>
              <a:t>yang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harus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dilewati.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Dan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hal-hal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mengenai proses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cetak tersebut harus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dipahami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oleh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designer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agar tidak</a:t>
            </a:r>
            <a:r>
              <a:rPr sz="20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terjadi</a:t>
            </a:r>
            <a:r>
              <a:rPr sz="20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salah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paham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mengenai hasil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cetakan.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21739" y="859790"/>
            <a:ext cx="61982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Berikut </a:t>
            </a:r>
            <a:r>
              <a:rPr sz="1800" spc="-45" dirty="0">
                <a:solidFill>
                  <a:srgbClr val="FFFFFF"/>
                </a:solidFill>
                <a:latin typeface="Tahoma"/>
                <a:cs typeface="Tahoma"/>
              </a:rPr>
              <a:t>Tabel</a:t>
            </a:r>
            <a:r>
              <a:rPr sz="18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Ukuran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 Mesin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dan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Area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Cetak</a:t>
            </a:r>
            <a:r>
              <a:rPr sz="1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(Sheetfed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Offset)</a:t>
            </a:r>
            <a:endParaRPr sz="1800">
              <a:latin typeface="Tahoma"/>
              <a:cs typeface="Tahoma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219200" y="1600200"/>
          <a:ext cx="7543800" cy="5227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17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77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82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22542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Jenis/Merek</a:t>
                      </a:r>
                      <a:r>
                        <a:rPr sz="1800" b="1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Mesin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R="9525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Area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Kertas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(cm)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R="4826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Area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Cetak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(cm)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853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55" dirty="0">
                          <a:latin typeface="Arial MT"/>
                          <a:cs typeface="Arial MT"/>
                        </a:rPr>
                        <a:t>Toko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9370" marB="0"/>
                </a:tc>
                <a:tc>
                  <a:txBody>
                    <a:bodyPr/>
                    <a:lstStyle/>
                    <a:p>
                      <a:pPr marR="9461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36</a:t>
                      </a:r>
                      <a:r>
                        <a:rPr sz="18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x</a:t>
                      </a:r>
                      <a:r>
                        <a:rPr sz="18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26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9370" marB="0"/>
                </a:tc>
                <a:tc>
                  <a:txBody>
                    <a:bodyPr/>
                    <a:lstStyle/>
                    <a:p>
                      <a:pPr marR="4762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34</a:t>
                      </a:r>
                      <a:r>
                        <a:rPr sz="18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x</a:t>
                      </a:r>
                      <a:r>
                        <a:rPr sz="18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24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937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Gestener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marR="9334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36</a:t>
                      </a:r>
                      <a:r>
                        <a:rPr sz="18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x</a:t>
                      </a:r>
                      <a:r>
                        <a:rPr sz="18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26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marR="4635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34</a:t>
                      </a:r>
                      <a:r>
                        <a:rPr sz="18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x</a:t>
                      </a:r>
                      <a:r>
                        <a:rPr sz="18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24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365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Hamada</a:t>
                      </a:r>
                      <a:r>
                        <a:rPr sz="180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700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marR="9525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50</a:t>
                      </a:r>
                      <a:r>
                        <a:rPr sz="18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x</a:t>
                      </a:r>
                      <a:r>
                        <a:rPr sz="18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36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marR="4826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44</a:t>
                      </a:r>
                      <a:r>
                        <a:rPr sz="18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x</a:t>
                      </a:r>
                      <a:r>
                        <a:rPr sz="18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34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365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Hamada</a:t>
                      </a:r>
                      <a:r>
                        <a:rPr sz="180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800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marR="9525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52</a:t>
                      </a:r>
                      <a:r>
                        <a:rPr sz="18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x</a:t>
                      </a:r>
                      <a:r>
                        <a:rPr sz="18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36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marR="4826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50</a:t>
                      </a:r>
                      <a:r>
                        <a:rPr sz="18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x</a:t>
                      </a:r>
                      <a:r>
                        <a:rPr sz="18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34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365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QM</a:t>
                      </a:r>
                      <a:r>
                        <a:rPr sz="180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46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marR="9525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46</a:t>
                      </a:r>
                      <a:r>
                        <a:rPr sz="18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x</a:t>
                      </a:r>
                      <a:r>
                        <a:rPr sz="18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34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marR="4762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45,3</a:t>
                      </a:r>
                      <a:r>
                        <a:rPr sz="18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x</a:t>
                      </a:r>
                      <a:r>
                        <a:rPr sz="18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33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365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spc="-15" dirty="0">
                          <a:latin typeface="Arial MT"/>
                          <a:cs typeface="Arial MT"/>
                        </a:rPr>
                        <a:t>GTO</a:t>
                      </a:r>
                      <a:r>
                        <a:rPr sz="18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52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marR="9461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36</a:t>
                      </a:r>
                      <a:r>
                        <a:rPr sz="18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x</a:t>
                      </a:r>
                      <a:r>
                        <a:rPr sz="18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52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marR="4762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34</a:t>
                      </a:r>
                      <a:r>
                        <a:rPr sz="18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x</a:t>
                      </a:r>
                      <a:r>
                        <a:rPr sz="18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50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3655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spc="-15" dirty="0">
                          <a:latin typeface="Arial MT"/>
                          <a:cs typeface="Arial MT"/>
                        </a:rPr>
                        <a:t>GTO</a:t>
                      </a:r>
                      <a:r>
                        <a:rPr sz="18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46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marR="9461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32</a:t>
                      </a:r>
                      <a:r>
                        <a:rPr sz="18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x</a:t>
                      </a:r>
                      <a:r>
                        <a:rPr sz="18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46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marR="4762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31</a:t>
                      </a:r>
                      <a:r>
                        <a:rPr sz="18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x</a:t>
                      </a:r>
                      <a:r>
                        <a:rPr sz="18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45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3655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MO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marR="9461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64</a:t>
                      </a:r>
                      <a:r>
                        <a:rPr sz="18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x</a:t>
                      </a:r>
                      <a:r>
                        <a:rPr sz="18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48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marR="4699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62</a:t>
                      </a:r>
                      <a:r>
                        <a:rPr sz="18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x</a:t>
                      </a:r>
                      <a:r>
                        <a:rPr sz="18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46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3655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SOR</a:t>
                      </a:r>
                      <a:r>
                        <a:rPr sz="18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M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marR="9398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74</a:t>
                      </a:r>
                      <a:r>
                        <a:rPr sz="18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x</a:t>
                      </a:r>
                      <a:r>
                        <a:rPr sz="18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52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marR="4699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72</a:t>
                      </a:r>
                      <a:r>
                        <a:rPr sz="18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x</a:t>
                      </a:r>
                      <a:r>
                        <a:rPr sz="18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51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3655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SOR</a:t>
                      </a:r>
                      <a:r>
                        <a:rPr sz="180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D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marR="9461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71.5</a:t>
                      </a:r>
                      <a:r>
                        <a:rPr sz="18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x</a:t>
                      </a:r>
                      <a:r>
                        <a:rPr sz="18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91.5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marR="4762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70</a:t>
                      </a:r>
                      <a:r>
                        <a:rPr sz="18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x</a:t>
                      </a:r>
                      <a:r>
                        <a:rPr sz="18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90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3655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SOR</a:t>
                      </a:r>
                      <a:r>
                        <a:rPr sz="18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S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marR="9461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100</a:t>
                      </a:r>
                      <a:r>
                        <a:rPr sz="18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x</a:t>
                      </a:r>
                      <a:r>
                        <a:rPr sz="18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70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marR="4699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98</a:t>
                      </a:r>
                      <a:r>
                        <a:rPr sz="18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x</a:t>
                      </a:r>
                      <a:r>
                        <a:rPr sz="18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69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3655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Sakurai</a:t>
                      </a:r>
                      <a:r>
                        <a:rPr sz="18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/</a:t>
                      </a:r>
                      <a:r>
                        <a:rPr sz="18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Oliver</a:t>
                      </a:r>
                      <a:r>
                        <a:rPr sz="18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58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marR="9271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44</a:t>
                      </a:r>
                      <a:r>
                        <a:rPr sz="18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x</a:t>
                      </a:r>
                      <a:r>
                        <a:rPr sz="18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58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marR="4572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42</a:t>
                      </a:r>
                      <a:r>
                        <a:rPr sz="18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x</a:t>
                      </a:r>
                      <a:r>
                        <a:rPr sz="18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56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3655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4906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Sakurai</a:t>
                      </a:r>
                      <a:r>
                        <a:rPr sz="18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/</a:t>
                      </a:r>
                      <a:r>
                        <a:rPr sz="18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Oliver</a:t>
                      </a:r>
                      <a:r>
                        <a:rPr sz="18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94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marR="9271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94</a:t>
                      </a:r>
                      <a:r>
                        <a:rPr sz="18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x</a:t>
                      </a:r>
                      <a:r>
                        <a:rPr sz="18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64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marR="4572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92</a:t>
                      </a:r>
                      <a:r>
                        <a:rPr sz="18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x</a:t>
                      </a:r>
                      <a:r>
                        <a:rPr sz="18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62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3655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1205483" y="1586483"/>
            <a:ext cx="7572375" cy="5255895"/>
            <a:chOff x="1205483" y="1586483"/>
            <a:chExt cx="7572375" cy="525589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9199" y="2057400"/>
              <a:ext cx="7543800" cy="477012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205484" y="1586483"/>
              <a:ext cx="7572375" cy="5255895"/>
            </a:xfrm>
            <a:custGeom>
              <a:avLst/>
              <a:gdLst/>
              <a:ahLst/>
              <a:cxnLst/>
              <a:rect l="l" t="t" r="r" b="b"/>
              <a:pathLst>
                <a:path w="7572375" h="5255895">
                  <a:moveTo>
                    <a:pt x="7571994" y="0"/>
                  </a:moveTo>
                  <a:lnTo>
                    <a:pt x="7543800" y="0"/>
                  </a:lnTo>
                  <a:lnTo>
                    <a:pt x="7543800" y="28194"/>
                  </a:lnTo>
                  <a:lnTo>
                    <a:pt x="7543800" y="464820"/>
                  </a:lnTo>
                  <a:lnTo>
                    <a:pt x="7543800" y="5227320"/>
                  </a:lnTo>
                  <a:lnTo>
                    <a:pt x="4962906" y="5227320"/>
                  </a:lnTo>
                  <a:lnTo>
                    <a:pt x="4962906" y="4866894"/>
                  </a:lnTo>
                  <a:lnTo>
                    <a:pt x="7543800" y="4866894"/>
                  </a:lnTo>
                  <a:lnTo>
                    <a:pt x="7543800" y="4853940"/>
                  </a:lnTo>
                  <a:lnTo>
                    <a:pt x="4962906" y="4853940"/>
                  </a:lnTo>
                  <a:lnTo>
                    <a:pt x="4962906" y="4501134"/>
                  </a:lnTo>
                  <a:lnTo>
                    <a:pt x="7543800" y="4501134"/>
                  </a:lnTo>
                  <a:lnTo>
                    <a:pt x="7543800" y="4488180"/>
                  </a:lnTo>
                  <a:lnTo>
                    <a:pt x="4962906" y="4488180"/>
                  </a:lnTo>
                  <a:lnTo>
                    <a:pt x="4962906" y="4135374"/>
                  </a:lnTo>
                  <a:lnTo>
                    <a:pt x="7543800" y="4135374"/>
                  </a:lnTo>
                  <a:lnTo>
                    <a:pt x="7543800" y="4122420"/>
                  </a:lnTo>
                  <a:lnTo>
                    <a:pt x="4962906" y="4122420"/>
                  </a:lnTo>
                  <a:lnTo>
                    <a:pt x="4962906" y="3769614"/>
                  </a:lnTo>
                  <a:lnTo>
                    <a:pt x="7543800" y="3769614"/>
                  </a:lnTo>
                  <a:lnTo>
                    <a:pt x="7543800" y="3756660"/>
                  </a:lnTo>
                  <a:lnTo>
                    <a:pt x="4962906" y="3756660"/>
                  </a:lnTo>
                  <a:lnTo>
                    <a:pt x="4962906" y="3403854"/>
                  </a:lnTo>
                  <a:lnTo>
                    <a:pt x="7543800" y="3403854"/>
                  </a:lnTo>
                  <a:lnTo>
                    <a:pt x="7543800" y="3390900"/>
                  </a:lnTo>
                  <a:lnTo>
                    <a:pt x="4962906" y="3390900"/>
                  </a:lnTo>
                  <a:lnTo>
                    <a:pt x="4962906" y="3038094"/>
                  </a:lnTo>
                  <a:lnTo>
                    <a:pt x="7543800" y="3038094"/>
                  </a:lnTo>
                  <a:lnTo>
                    <a:pt x="7543800" y="3025140"/>
                  </a:lnTo>
                  <a:lnTo>
                    <a:pt x="4962906" y="3025140"/>
                  </a:lnTo>
                  <a:lnTo>
                    <a:pt x="4962906" y="2672334"/>
                  </a:lnTo>
                  <a:lnTo>
                    <a:pt x="7543800" y="2672334"/>
                  </a:lnTo>
                  <a:lnTo>
                    <a:pt x="7543800" y="2659380"/>
                  </a:lnTo>
                  <a:lnTo>
                    <a:pt x="4962906" y="2659380"/>
                  </a:lnTo>
                  <a:lnTo>
                    <a:pt x="4962906" y="2306574"/>
                  </a:lnTo>
                  <a:lnTo>
                    <a:pt x="7543800" y="2306574"/>
                  </a:lnTo>
                  <a:lnTo>
                    <a:pt x="7543800" y="2293620"/>
                  </a:lnTo>
                  <a:lnTo>
                    <a:pt x="4962906" y="2293620"/>
                  </a:lnTo>
                  <a:lnTo>
                    <a:pt x="4962906" y="1940814"/>
                  </a:lnTo>
                  <a:lnTo>
                    <a:pt x="7543800" y="1940814"/>
                  </a:lnTo>
                  <a:lnTo>
                    <a:pt x="7543800" y="1927860"/>
                  </a:lnTo>
                  <a:lnTo>
                    <a:pt x="4962906" y="1927860"/>
                  </a:lnTo>
                  <a:lnTo>
                    <a:pt x="4962906" y="1575054"/>
                  </a:lnTo>
                  <a:lnTo>
                    <a:pt x="7543800" y="1575054"/>
                  </a:lnTo>
                  <a:lnTo>
                    <a:pt x="7543800" y="1562100"/>
                  </a:lnTo>
                  <a:lnTo>
                    <a:pt x="4962906" y="1562100"/>
                  </a:lnTo>
                  <a:lnTo>
                    <a:pt x="4962906" y="1209294"/>
                  </a:lnTo>
                  <a:lnTo>
                    <a:pt x="7543800" y="1209294"/>
                  </a:lnTo>
                  <a:lnTo>
                    <a:pt x="7543800" y="1196340"/>
                  </a:lnTo>
                  <a:lnTo>
                    <a:pt x="4962906" y="1196340"/>
                  </a:lnTo>
                  <a:lnTo>
                    <a:pt x="4962906" y="843534"/>
                  </a:lnTo>
                  <a:lnTo>
                    <a:pt x="7543800" y="843534"/>
                  </a:lnTo>
                  <a:lnTo>
                    <a:pt x="7543800" y="830580"/>
                  </a:lnTo>
                  <a:lnTo>
                    <a:pt x="4962906" y="830580"/>
                  </a:lnTo>
                  <a:lnTo>
                    <a:pt x="4962906" y="477774"/>
                  </a:lnTo>
                  <a:lnTo>
                    <a:pt x="7543800" y="477774"/>
                  </a:lnTo>
                  <a:lnTo>
                    <a:pt x="7543800" y="464820"/>
                  </a:lnTo>
                  <a:lnTo>
                    <a:pt x="4962906" y="464820"/>
                  </a:lnTo>
                  <a:lnTo>
                    <a:pt x="4962906" y="28194"/>
                  </a:lnTo>
                  <a:lnTo>
                    <a:pt x="7543800" y="28194"/>
                  </a:lnTo>
                  <a:lnTo>
                    <a:pt x="7543800" y="0"/>
                  </a:lnTo>
                  <a:lnTo>
                    <a:pt x="4962906" y="0"/>
                  </a:lnTo>
                  <a:lnTo>
                    <a:pt x="4949952" y="0"/>
                  </a:lnTo>
                  <a:lnTo>
                    <a:pt x="4949952" y="28194"/>
                  </a:lnTo>
                  <a:lnTo>
                    <a:pt x="4949952" y="5227320"/>
                  </a:lnTo>
                  <a:lnTo>
                    <a:pt x="2490216" y="5227320"/>
                  </a:lnTo>
                  <a:lnTo>
                    <a:pt x="2490216" y="4866894"/>
                  </a:lnTo>
                  <a:lnTo>
                    <a:pt x="4949952" y="4866894"/>
                  </a:lnTo>
                  <a:lnTo>
                    <a:pt x="4949952" y="4853940"/>
                  </a:lnTo>
                  <a:lnTo>
                    <a:pt x="2490216" y="4853940"/>
                  </a:lnTo>
                  <a:lnTo>
                    <a:pt x="2490216" y="4501134"/>
                  </a:lnTo>
                  <a:lnTo>
                    <a:pt x="4949952" y="4501134"/>
                  </a:lnTo>
                  <a:lnTo>
                    <a:pt x="4949952" y="4488180"/>
                  </a:lnTo>
                  <a:lnTo>
                    <a:pt x="2490216" y="4488180"/>
                  </a:lnTo>
                  <a:lnTo>
                    <a:pt x="2490216" y="4135374"/>
                  </a:lnTo>
                  <a:lnTo>
                    <a:pt x="4949952" y="4135374"/>
                  </a:lnTo>
                  <a:lnTo>
                    <a:pt x="4949952" y="4122420"/>
                  </a:lnTo>
                  <a:lnTo>
                    <a:pt x="2490216" y="4122420"/>
                  </a:lnTo>
                  <a:lnTo>
                    <a:pt x="2490216" y="3769614"/>
                  </a:lnTo>
                  <a:lnTo>
                    <a:pt x="4949952" y="3769614"/>
                  </a:lnTo>
                  <a:lnTo>
                    <a:pt x="4949952" y="3756660"/>
                  </a:lnTo>
                  <a:lnTo>
                    <a:pt x="2490216" y="3756660"/>
                  </a:lnTo>
                  <a:lnTo>
                    <a:pt x="2490216" y="3403854"/>
                  </a:lnTo>
                  <a:lnTo>
                    <a:pt x="4949952" y="3403854"/>
                  </a:lnTo>
                  <a:lnTo>
                    <a:pt x="4949952" y="3390900"/>
                  </a:lnTo>
                  <a:lnTo>
                    <a:pt x="2490216" y="3390900"/>
                  </a:lnTo>
                  <a:lnTo>
                    <a:pt x="2490216" y="3038094"/>
                  </a:lnTo>
                  <a:lnTo>
                    <a:pt x="4949952" y="3038094"/>
                  </a:lnTo>
                  <a:lnTo>
                    <a:pt x="4949952" y="3025140"/>
                  </a:lnTo>
                  <a:lnTo>
                    <a:pt x="2490216" y="3025140"/>
                  </a:lnTo>
                  <a:lnTo>
                    <a:pt x="2490216" y="2672334"/>
                  </a:lnTo>
                  <a:lnTo>
                    <a:pt x="4949952" y="2672334"/>
                  </a:lnTo>
                  <a:lnTo>
                    <a:pt x="4949952" y="2659380"/>
                  </a:lnTo>
                  <a:lnTo>
                    <a:pt x="2490216" y="2659380"/>
                  </a:lnTo>
                  <a:lnTo>
                    <a:pt x="2490216" y="2306574"/>
                  </a:lnTo>
                  <a:lnTo>
                    <a:pt x="4949952" y="2306574"/>
                  </a:lnTo>
                  <a:lnTo>
                    <a:pt x="4949952" y="2293620"/>
                  </a:lnTo>
                  <a:lnTo>
                    <a:pt x="2490216" y="2293620"/>
                  </a:lnTo>
                  <a:lnTo>
                    <a:pt x="2490216" y="1940814"/>
                  </a:lnTo>
                  <a:lnTo>
                    <a:pt x="4949952" y="1940814"/>
                  </a:lnTo>
                  <a:lnTo>
                    <a:pt x="4949952" y="1927860"/>
                  </a:lnTo>
                  <a:lnTo>
                    <a:pt x="2490216" y="1927860"/>
                  </a:lnTo>
                  <a:lnTo>
                    <a:pt x="2490216" y="1575054"/>
                  </a:lnTo>
                  <a:lnTo>
                    <a:pt x="4949952" y="1575054"/>
                  </a:lnTo>
                  <a:lnTo>
                    <a:pt x="4949952" y="1562100"/>
                  </a:lnTo>
                  <a:lnTo>
                    <a:pt x="2490216" y="1562100"/>
                  </a:lnTo>
                  <a:lnTo>
                    <a:pt x="2490216" y="1209294"/>
                  </a:lnTo>
                  <a:lnTo>
                    <a:pt x="4949952" y="1209294"/>
                  </a:lnTo>
                  <a:lnTo>
                    <a:pt x="4949952" y="1196340"/>
                  </a:lnTo>
                  <a:lnTo>
                    <a:pt x="2490216" y="1196340"/>
                  </a:lnTo>
                  <a:lnTo>
                    <a:pt x="2490216" y="843534"/>
                  </a:lnTo>
                  <a:lnTo>
                    <a:pt x="4949952" y="843534"/>
                  </a:lnTo>
                  <a:lnTo>
                    <a:pt x="4949952" y="830580"/>
                  </a:lnTo>
                  <a:lnTo>
                    <a:pt x="2490216" y="830580"/>
                  </a:lnTo>
                  <a:lnTo>
                    <a:pt x="2490216" y="477774"/>
                  </a:lnTo>
                  <a:lnTo>
                    <a:pt x="4949952" y="477774"/>
                  </a:lnTo>
                  <a:lnTo>
                    <a:pt x="4949952" y="464820"/>
                  </a:lnTo>
                  <a:lnTo>
                    <a:pt x="2490216" y="464820"/>
                  </a:lnTo>
                  <a:lnTo>
                    <a:pt x="2490216" y="28194"/>
                  </a:lnTo>
                  <a:lnTo>
                    <a:pt x="4949952" y="28194"/>
                  </a:lnTo>
                  <a:lnTo>
                    <a:pt x="4949952" y="0"/>
                  </a:lnTo>
                  <a:lnTo>
                    <a:pt x="2490216" y="0"/>
                  </a:lnTo>
                  <a:lnTo>
                    <a:pt x="2477262" y="0"/>
                  </a:lnTo>
                  <a:lnTo>
                    <a:pt x="2477262" y="28194"/>
                  </a:lnTo>
                  <a:lnTo>
                    <a:pt x="2477262" y="5227320"/>
                  </a:lnTo>
                  <a:lnTo>
                    <a:pt x="28194" y="5227320"/>
                  </a:lnTo>
                  <a:lnTo>
                    <a:pt x="28194" y="4866894"/>
                  </a:lnTo>
                  <a:lnTo>
                    <a:pt x="2477262" y="4866894"/>
                  </a:lnTo>
                  <a:lnTo>
                    <a:pt x="2477262" y="4853940"/>
                  </a:lnTo>
                  <a:lnTo>
                    <a:pt x="28194" y="4853940"/>
                  </a:lnTo>
                  <a:lnTo>
                    <a:pt x="28194" y="4501134"/>
                  </a:lnTo>
                  <a:lnTo>
                    <a:pt x="2477262" y="4501134"/>
                  </a:lnTo>
                  <a:lnTo>
                    <a:pt x="2477262" y="4488180"/>
                  </a:lnTo>
                  <a:lnTo>
                    <a:pt x="28194" y="4488180"/>
                  </a:lnTo>
                  <a:lnTo>
                    <a:pt x="28194" y="4135374"/>
                  </a:lnTo>
                  <a:lnTo>
                    <a:pt x="2477262" y="4135374"/>
                  </a:lnTo>
                  <a:lnTo>
                    <a:pt x="2477262" y="4122420"/>
                  </a:lnTo>
                  <a:lnTo>
                    <a:pt x="28194" y="4122420"/>
                  </a:lnTo>
                  <a:lnTo>
                    <a:pt x="28194" y="3769614"/>
                  </a:lnTo>
                  <a:lnTo>
                    <a:pt x="2477262" y="3769614"/>
                  </a:lnTo>
                  <a:lnTo>
                    <a:pt x="2477262" y="3756660"/>
                  </a:lnTo>
                  <a:lnTo>
                    <a:pt x="28194" y="3756660"/>
                  </a:lnTo>
                  <a:lnTo>
                    <a:pt x="28194" y="3403854"/>
                  </a:lnTo>
                  <a:lnTo>
                    <a:pt x="2477262" y="3403854"/>
                  </a:lnTo>
                  <a:lnTo>
                    <a:pt x="2477262" y="3390900"/>
                  </a:lnTo>
                  <a:lnTo>
                    <a:pt x="28194" y="3390900"/>
                  </a:lnTo>
                  <a:lnTo>
                    <a:pt x="28194" y="3038094"/>
                  </a:lnTo>
                  <a:lnTo>
                    <a:pt x="2477262" y="3038094"/>
                  </a:lnTo>
                  <a:lnTo>
                    <a:pt x="2477262" y="3025140"/>
                  </a:lnTo>
                  <a:lnTo>
                    <a:pt x="28194" y="3025140"/>
                  </a:lnTo>
                  <a:lnTo>
                    <a:pt x="28194" y="2672334"/>
                  </a:lnTo>
                  <a:lnTo>
                    <a:pt x="2477262" y="2672334"/>
                  </a:lnTo>
                  <a:lnTo>
                    <a:pt x="2477262" y="2659380"/>
                  </a:lnTo>
                  <a:lnTo>
                    <a:pt x="28194" y="2659380"/>
                  </a:lnTo>
                  <a:lnTo>
                    <a:pt x="28194" y="2306574"/>
                  </a:lnTo>
                  <a:lnTo>
                    <a:pt x="2477262" y="2306574"/>
                  </a:lnTo>
                  <a:lnTo>
                    <a:pt x="2477262" y="2293620"/>
                  </a:lnTo>
                  <a:lnTo>
                    <a:pt x="28194" y="2293620"/>
                  </a:lnTo>
                  <a:lnTo>
                    <a:pt x="28194" y="1940814"/>
                  </a:lnTo>
                  <a:lnTo>
                    <a:pt x="2477262" y="1940814"/>
                  </a:lnTo>
                  <a:lnTo>
                    <a:pt x="2477262" y="1927860"/>
                  </a:lnTo>
                  <a:lnTo>
                    <a:pt x="28194" y="1927860"/>
                  </a:lnTo>
                  <a:lnTo>
                    <a:pt x="28194" y="1575054"/>
                  </a:lnTo>
                  <a:lnTo>
                    <a:pt x="2477262" y="1575054"/>
                  </a:lnTo>
                  <a:lnTo>
                    <a:pt x="2477262" y="1562100"/>
                  </a:lnTo>
                  <a:lnTo>
                    <a:pt x="28194" y="1562100"/>
                  </a:lnTo>
                  <a:lnTo>
                    <a:pt x="28194" y="1209294"/>
                  </a:lnTo>
                  <a:lnTo>
                    <a:pt x="2477262" y="1209294"/>
                  </a:lnTo>
                  <a:lnTo>
                    <a:pt x="2477262" y="1196340"/>
                  </a:lnTo>
                  <a:lnTo>
                    <a:pt x="28194" y="1196340"/>
                  </a:lnTo>
                  <a:lnTo>
                    <a:pt x="28194" y="843534"/>
                  </a:lnTo>
                  <a:lnTo>
                    <a:pt x="2477262" y="843534"/>
                  </a:lnTo>
                  <a:lnTo>
                    <a:pt x="2477262" y="830580"/>
                  </a:lnTo>
                  <a:lnTo>
                    <a:pt x="28194" y="830580"/>
                  </a:lnTo>
                  <a:lnTo>
                    <a:pt x="28194" y="477774"/>
                  </a:lnTo>
                  <a:lnTo>
                    <a:pt x="2477262" y="477774"/>
                  </a:lnTo>
                  <a:lnTo>
                    <a:pt x="2477262" y="464820"/>
                  </a:lnTo>
                  <a:lnTo>
                    <a:pt x="28194" y="464820"/>
                  </a:lnTo>
                  <a:lnTo>
                    <a:pt x="28194" y="28194"/>
                  </a:lnTo>
                  <a:lnTo>
                    <a:pt x="2477262" y="28194"/>
                  </a:lnTo>
                  <a:lnTo>
                    <a:pt x="2477262" y="0"/>
                  </a:lnTo>
                  <a:lnTo>
                    <a:pt x="28194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0" y="5255514"/>
                  </a:lnTo>
                  <a:lnTo>
                    <a:pt x="28194" y="5255514"/>
                  </a:lnTo>
                  <a:lnTo>
                    <a:pt x="7571994" y="5255514"/>
                  </a:lnTo>
                  <a:lnTo>
                    <a:pt x="7571994" y="5227320"/>
                  </a:lnTo>
                  <a:lnTo>
                    <a:pt x="7571994" y="28194"/>
                  </a:lnTo>
                  <a:lnTo>
                    <a:pt x="757199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47800" y="900683"/>
            <a:ext cx="7239000" cy="5949950"/>
            <a:chOff x="1447800" y="900683"/>
            <a:chExt cx="7239000" cy="59499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47800" y="1371600"/>
              <a:ext cx="7239000" cy="546430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027170" y="900683"/>
              <a:ext cx="13335" cy="5949950"/>
            </a:xfrm>
            <a:custGeom>
              <a:avLst/>
              <a:gdLst/>
              <a:ahLst/>
              <a:cxnLst/>
              <a:rect l="l" t="t" r="r" b="b"/>
              <a:pathLst>
                <a:path w="13335" h="5949950">
                  <a:moveTo>
                    <a:pt x="12954" y="5949696"/>
                  </a:moveTo>
                  <a:lnTo>
                    <a:pt x="12953" y="0"/>
                  </a:lnTo>
                  <a:lnTo>
                    <a:pt x="0" y="0"/>
                  </a:lnTo>
                  <a:lnTo>
                    <a:pt x="0" y="5949696"/>
                  </a:lnTo>
                  <a:lnTo>
                    <a:pt x="12954" y="59496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447800" y="914400"/>
          <a:ext cx="7239000" cy="59220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25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3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0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2825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Jenis/Merek</a:t>
                      </a:r>
                      <a:r>
                        <a:rPr sz="1800" b="1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Mesin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R="4000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Area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Kertas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(cm)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27114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Area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Cetak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(cm)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191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0"/>
                        </a:spcBef>
                        <a:tabLst>
                          <a:tab pos="815340" algn="l"/>
                        </a:tabLst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Oliver	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52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9370" marB="0"/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36</a:t>
                      </a:r>
                      <a:r>
                        <a:rPr sz="18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x</a:t>
                      </a:r>
                      <a:r>
                        <a:rPr sz="18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52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9370" marB="0"/>
                </a:tc>
                <a:tc>
                  <a:txBody>
                    <a:bodyPr/>
                    <a:lstStyle/>
                    <a:p>
                      <a:pPr marL="76708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34</a:t>
                      </a:r>
                      <a:r>
                        <a:rPr sz="18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x</a:t>
                      </a:r>
                      <a:r>
                        <a:rPr sz="18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50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937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04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Oliver</a:t>
                      </a:r>
                      <a:r>
                        <a:rPr sz="180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46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R="3873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33</a:t>
                      </a:r>
                      <a:r>
                        <a:rPr sz="18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x</a:t>
                      </a:r>
                      <a:r>
                        <a:rPr sz="18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48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76708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32</a:t>
                      </a:r>
                      <a:r>
                        <a:rPr sz="18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x</a:t>
                      </a:r>
                      <a:r>
                        <a:rPr sz="18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47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699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04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Oliver</a:t>
                      </a:r>
                      <a:r>
                        <a:rPr sz="180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72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6355" marB="0"/>
                </a:tc>
                <a:tc>
                  <a:txBody>
                    <a:bodyPr/>
                    <a:lstStyle/>
                    <a:p>
                      <a:pPr marR="3873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50</a:t>
                      </a:r>
                      <a:r>
                        <a:rPr sz="18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x</a:t>
                      </a:r>
                      <a:r>
                        <a:rPr sz="18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70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6355" marB="0"/>
                </a:tc>
                <a:tc>
                  <a:txBody>
                    <a:bodyPr/>
                    <a:lstStyle/>
                    <a:p>
                      <a:pPr marL="76708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48</a:t>
                      </a:r>
                      <a:r>
                        <a:rPr sz="18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x</a:t>
                      </a:r>
                      <a:r>
                        <a:rPr sz="18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68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635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204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SM</a:t>
                      </a:r>
                      <a:r>
                        <a:rPr sz="18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52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R="3937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37</a:t>
                      </a:r>
                      <a:r>
                        <a:rPr sz="18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x</a:t>
                      </a:r>
                      <a:r>
                        <a:rPr sz="18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52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76644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36</a:t>
                      </a:r>
                      <a:r>
                        <a:rPr sz="18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x</a:t>
                      </a:r>
                      <a:r>
                        <a:rPr sz="18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50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699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204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CD</a:t>
                      </a:r>
                      <a:r>
                        <a:rPr sz="180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74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6355" marB="0"/>
                </a:tc>
                <a:tc>
                  <a:txBody>
                    <a:bodyPr/>
                    <a:lstStyle/>
                    <a:p>
                      <a:pPr marR="4000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60</a:t>
                      </a:r>
                      <a:r>
                        <a:rPr sz="18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x</a:t>
                      </a:r>
                      <a:r>
                        <a:rPr sz="18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74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6355" marB="0"/>
                </a:tc>
                <a:tc>
                  <a:txBody>
                    <a:bodyPr/>
                    <a:lstStyle/>
                    <a:p>
                      <a:pPr marL="67056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58,5</a:t>
                      </a:r>
                      <a:r>
                        <a:rPr sz="18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x</a:t>
                      </a:r>
                      <a:r>
                        <a:rPr sz="18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72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635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1294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PM</a:t>
                      </a:r>
                      <a:r>
                        <a:rPr sz="18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74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R="3937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53</a:t>
                      </a:r>
                      <a:r>
                        <a:rPr sz="18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x</a:t>
                      </a:r>
                      <a:r>
                        <a:rPr sz="18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74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76644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51</a:t>
                      </a:r>
                      <a:r>
                        <a:rPr sz="18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x</a:t>
                      </a:r>
                      <a:r>
                        <a:rPr sz="18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72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699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1294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SM</a:t>
                      </a:r>
                      <a:r>
                        <a:rPr sz="180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102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R="4000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65</a:t>
                      </a:r>
                      <a:r>
                        <a:rPr sz="18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x</a:t>
                      </a:r>
                      <a:r>
                        <a:rPr sz="18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100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L="70231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70</a:t>
                      </a:r>
                      <a:r>
                        <a:rPr sz="18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x</a:t>
                      </a:r>
                      <a:r>
                        <a:rPr sz="18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100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2437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Ryobi</a:t>
                      </a:r>
                      <a:r>
                        <a:rPr sz="180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48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R="4000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35</a:t>
                      </a:r>
                      <a:r>
                        <a:rPr sz="18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x</a:t>
                      </a:r>
                      <a:r>
                        <a:rPr sz="18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48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76581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33</a:t>
                      </a:r>
                      <a:r>
                        <a:rPr sz="18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x</a:t>
                      </a:r>
                      <a:r>
                        <a:rPr sz="18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46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699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204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Ryobi</a:t>
                      </a:r>
                      <a:r>
                        <a:rPr sz="180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64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R="4000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64</a:t>
                      </a:r>
                      <a:r>
                        <a:rPr sz="18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x</a:t>
                      </a:r>
                      <a:r>
                        <a:rPr sz="18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48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76581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62</a:t>
                      </a:r>
                      <a:r>
                        <a:rPr sz="18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x</a:t>
                      </a:r>
                      <a:r>
                        <a:rPr sz="18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46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699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204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Grampus</a:t>
                      </a:r>
                      <a:r>
                        <a:rPr sz="180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52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6355" marB="0"/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52</a:t>
                      </a:r>
                      <a:r>
                        <a:rPr sz="18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x</a:t>
                      </a:r>
                      <a:r>
                        <a:rPr sz="18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36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6355" marB="0"/>
                </a:tc>
                <a:tc>
                  <a:txBody>
                    <a:bodyPr/>
                    <a:lstStyle/>
                    <a:p>
                      <a:pPr marL="76708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50</a:t>
                      </a:r>
                      <a:r>
                        <a:rPr sz="18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x</a:t>
                      </a:r>
                      <a:r>
                        <a:rPr sz="18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34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6355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204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Grampus</a:t>
                      </a:r>
                      <a:r>
                        <a:rPr sz="180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66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66</a:t>
                      </a:r>
                      <a:r>
                        <a:rPr sz="18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x</a:t>
                      </a:r>
                      <a:r>
                        <a:rPr sz="18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48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76708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64</a:t>
                      </a:r>
                      <a:r>
                        <a:rPr sz="18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x</a:t>
                      </a:r>
                      <a:r>
                        <a:rPr sz="18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46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699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1283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Roland</a:t>
                      </a:r>
                      <a:r>
                        <a:rPr sz="1800" spc="-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300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6355" marB="0"/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54</a:t>
                      </a:r>
                      <a:r>
                        <a:rPr sz="18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x</a:t>
                      </a:r>
                      <a:r>
                        <a:rPr sz="18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74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6355" marB="0"/>
                </a:tc>
                <a:tc>
                  <a:txBody>
                    <a:bodyPr/>
                    <a:lstStyle/>
                    <a:p>
                      <a:pPr marL="76581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52</a:t>
                      </a:r>
                      <a:r>
                        <a:rPr sz="18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x</a:t>
                      </a:r>
                      <a:r>
                        <a:rPr sz="18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72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6355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91283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Roland</a:t>
                      </a:r>
                      <a:r>
                        <a:rPr sz="1800" spc="-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700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74</a:t>
                      </a:r>
                      <a:r>
                        <a:rPr sz="18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x</a:t>
                      </a:r>
                      <a:r>
                        <a:rPr sz="18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104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L="73406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73</a:t>
                      </a:r>
                      <a:r>
                        <a:rPr sz="18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x</a:t>
                      </a:r>
                      <a:r>
                        <a:rPr sz="18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103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7173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Roland</a:t>
                      </a:r>
                      <a:r>
                        <a:rPr sz="1800" spc="-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900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6355" marB="0"/>
                </a:tc>
                <a:tc>
                  <a:txBody>
                    <a:bodyPr/>
                    <a:lstStyle/>
                    <a:p>
                      <a:pPr marR="4254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82</a:t>
                      </a:r>
                      <a:r>
                        <a:rPr sz="18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x</a:t>
                      </a:r>
                      <a:r>
                        <a:rPr sz="18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45" dirty="0">
                          <a:latin typeface="Arial MT"/>
                          <a:cs typeface="Arial MT"/>
                        </a:rPr>
                        <a:t>113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6355" marB="0"/>
                </a:tc>
                <a:tc>
                  <a:txBody>
                    <a:bodyPr/>
                    <a:lstStyle/>
                    <a:p>
                      <a:pPr marL="70993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81</a:t>
                      </a:r>
                      <a:r>
                        <a:rPr sz="18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x</a:t>
                      </a:r>
                      <a:r>
                        <a:rPr sz="18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45" dirty="0">
                          <a:latin typeface="Arial MT"/>
                          <a:cs typeface="Arial MT"/>
                        </a:rPr>
                        <a:t>112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6355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6184391" y="900683"/>
            <a:ext cx="13335" cy="5949950"/>
          </a:xfrm>
          <a:custGeom>
            <a:avLst/>
            <a:gdLst/>
            <a:ahLst/>
            <a:cxnLst/>
            <a:rect l="l" t="t" r="r" b="b"/>
            <a:pathLst>
              <a:path w="13335" h="5949950">
                <a:moveTo>
                  <a:pt x="12954" y="5949696"/>
                </a:moveTo>
                <a:lnTo>
                  <a:pt x="12953" y="0"/>
                </a:lnTo>
                <a:lnTo>
                  <a:pt x="0" y="0"/>
                </a:lnTo>
                <a:lnTo>
                  <a:pt x="0" y="5949696"/>
                </a:lnTo>
                <a:lnTo>
                  <a:pt x="12954" y="59496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34083" y="1365503"/>
            <a:ext cx="7267575" cy="13335"/>
          </a:xfrm>
          <a:custGeom>
            <a:avLst/>
            <a:gdLst/>
            <a:ahLst/>
            <a:cxnLst/>
            <a:rect l="l" t="t" r="r" b="b"/>
            <a:pathLst>
              <a:path w="7267575" h="13334">
                <a:moveTo>
                  <a:pt x="7267194" y="12953"/>
                </a:moveTo>
                <a:lnTo>
                  <a:pt x="7267194" y="0"/>
                </a:lnTo>
                <a:lnTo>
                  <a:pt x="0" y="0"/>
                </a:lnTo>
                <a:lnTo>
                  <a:pt x="0" y="12954"/>
                </a:lnTo>
                <a:lnTo>
                  <a:pt x="7267194" y="129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34083" y="1757933"/>
            <a:ext cx="7267575" cy="12700"/>
          </a:xfrm>
          <a:custGeom>
            <a:avLst/>
            <a:gdLst/>
            <a:ahLst/>
            <a:cxnLst/>
            <a:rect l="l" t="t" r="r" b="b"/>
            <a:pathLst>
              <a:path w="7267575" h="12700">
                <a:moveTo>
                  <a:pt x="7267194" y="12191"/>
                </a:moveTo>
                <a:lnTo>
                  <a:pt x="7267194" y="0"/>
                </a:lnTo>
                <a:lnTo>
                  <a:pt x="0" y="0"/>
                </a:lnTo>
                <a:lnTo>
                  <a:pt x="0" y="12191"/>
                </a:lnTo>
                <a:lnTo>
                  <a:pt x="7267194" y="121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34083" y="2149601"/>
            <a:ext cx="7267575" cy="13335"/>
          </a:xfrm>
          <a:custGeom>
            <a:avLst/>
            <a:gdLst/>
            <a:ahLst/>
            <a:cxnLst/>
            <a:rect l="l" t="t" r="r" b="b"/>
            <a:pathLst>
              <a:path w="7267575" h="13335">
                <a:moveTo>
                  <a:pt x="7267194" y="12953"/>
                </a:moveTo>
                <a:lnTo>
                  <a:pt x="7267194" y="0"/>
                </a:lnTo>
                <a:lnTo>
                  <a:pt x="0" y="0"/>
                </a:lnTo>
                <a:lnTo>
                  <a:pt x="0" y="12954"/>
                </a:lnTo>
                <a:lnTo>
                  <a:pt x="7267194" y="129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34083" y="2542032"/>
            <a:ext cx="7267575" cy="13335"/>
          </a:xfrm>
          <a:custGeom>
            <a:avLst/>
            <a:gdLst/>
            <a:ahLst/>
            <a:cxnLst/>
            <a:rect l="l" t="t" r="r" b="b"/>
            <a:pathLst>
              <a:path w="7267575" h="13335">
                <a:moveTo>
                  <a:pt x="7267194" y="12954"/>
                </a:moveTo>
                <a:lnTo>
                  <a:pt x="7267194" y="0"/>
                </a:lnTo>
                <a:lnTo>
                  <a:pt x="0" y="0"/>
                </a:lnTo>
                <a:lnTo>
                  <a:pt x="0" y="12954"/>
                </a:lnTo>
                <a:lnTo>
                  <a:pt x="7267194" y="129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34083" y="2933700"/>
            <a:ext cx="7267575" cy="13335"/>
          </a:xfrm>
          <a:custGeom>
            <a:avLst/>
            <a:gdLst/>
            <a:ahLst/>
            <a:cxnLst/>
            <a:rect l="l" t="t" r="r" b="b"/>
            <a:pathLst>
              <a:path w="7267575" h="13335">
                <a:moveTo>
                  <a:pt x="7267194" y="12953"/>
                </a:moveTo>
                <a:lnTo>
                  <a:pt x="7267194" y="0"/>
                </a:lnTo>
                <a:lnTo>
                  <a:pt x="0" y="0"/>
                </a:lnTo>
                <a:lnTo>
                  <a:pt x="0" y="12954"/>
                </a:lnTo>
                <a:lnTo>
                  <a:pt x="7267194" y="129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34083" y="3326129"/>
            <a:ext cx="7267575" cy="13335"/>
          </a:xfrm>
          <a:custGeom>
            <a:avLst/>
            <a:gdLst/>
            <a:ahLst/>
            <a:cxnLst/>
            <a:rect l="l" t="t" r="r" b="b"/>
            <a:pathLst>
              <a:path w="7267575" h="13335">
                <a:moveTo>
                  <a:pt x="7267194" y="12953"/>
                </a:moveTo>
                <a:lnTo>
                  <a:pt x="7267194" y="0"/>
                </a:lnTo>
                <a:lnTo>
                  <a:pt x="0" y="0"/>
                </a:lnTo>
                <a:lnTo>
                  <a:pt x="0" y="12954"/>
                </a:lnTo>
                <a:lnTo>
                  <a:pt x="7267194" y="129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34083" y="3717035"/>
            <a:ext cx="7267575" cy="12700"/>
          </a:xfrm>
          <a:custGeom>
            <a:avLst/>
            <a:gdLst/>
            <a:ahLst/>
            <a:cxnLst/>
            <a:rect l="l" t="t" r="r" b="b"/>
            <a:pathLst>
              <a:path w="7267575" h="12700">
                <a:moveTo>
                  <a:pt x="7267194" y="12192"/>
                </a:moveTo>
                <a:lnTo>
                  <a:pt x="7267194" y="0"/>
                </a:lnTo>
                <a:lnTo>
                  <a:pt x="0" y="0"/>
                </a:lnTo>
                <a:lnTo>
                  <a:pt x="0" y="12192"/>
                </a:lnTo>
                <a:lnTo>
                  <a:pt x="7267194" y="121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34083" y="4108703"/>
            <a:ext cx="7267575" cy="13335"/>
          </a:xfrm>
          <a:custGeom>
            <a:avLst/>
            <a:gdLst/>
            <a:ahLst/>
            <a:cxnLst/>
            <a:rect l="l" t="t" r="r" b="b"/>
            <a:pathLst>
              <a:path w="7267575" h="13335">
                <a:moveTo>
                  <a:pt x="7267194" y="12953"/>
                </a:moveTo>
                <a:lnTo>
                  <a:pt x="7267194" y="0"/>
                </a:lnTo>
                <a:lnTo>
                  <a:pt x="0" y="0"/>
                </a:lnTo>
                <a:lnTo>
                  <a:pt x="0" y="12954"/>
                </a:lnTo>
                <a:lnTo>
                  <a:pt x="7267194" y="129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34083" y="4501134"/>
            <a:ext cx="7267575" cy="12700"/>
          </a:xfrm>
          <a:custGeom>
            <a:avLst/>
            <a:gdLst/>
            <a:ahLst/>
            <a:cxnLst/>
            <a:rect l="l" t="t" r="r" b="b"/>
            <a:pathLst>
              <a:path w="7267575" h="12700">
                <a:moveTo>
                  <a:pt x="7267193" y="12191"/>
                </a:moveTo>
                <a:lnTo>
                  <a:pt x="7267193" y="0"/>
                </a:lnTo>
                <a:lnTo>
                  <a:pt x="0" y="0"/>
                </a:lnTo>
                <a:lnTo>
                  <a:pt x="0" y="12191"/>
                </a:lnTo>
                <a:lnTo>
                  <a:pt x="7267193" y="121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34083" y="4892802"/>
            <a:ext cx="7267575" cy="13335"/>
          </a:xfrm>
          <a:custGeom>
            <a:avLst/>
            <a:gdLst/>
            <a:ahLst/>
            <a:cxnLst/>
            <a:rect l="l" t="t" r="r" b="b"/>
            <a:pathLst>
              <a:path w="7267575" h="13335">
                <a:moveTo>
                  <a:pt x="7267193" y="12953"/>
                </a:moveTo>
                <a:lnTo>
                  <a:pt x="7267193" y="0"/>
                </a:lnTo>
                <a:lnTo>
                  <a:pt x="0" y="0"/>
                </a:lnTo>
                <a:lnTo>
                  <a:pt x="0" y="12954"/>
                </a:lnTo>
                <a:lnTo>
                  <a:pt x="7267193" y="129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34083" y="5285232"/>
            <a:ext cx="7267575" cy="13335"/>
          </a:xfrm>
          <a:custGeom>
            <a:avLst/>
            <a:gdLst/>
            <a:ahLst/>
            <a:cxnLst/>
            <a:rect l="l" t="t" r="r" b="b"/>
            <a:pathLst>
              <a:path w="7267575" h="13335">
                <a:moveTo>
                  <a:pt x="7267193" y="12953"/>
                </a:moveTo>
                <a:lnTo>
                  <a:pt x="7267193" y="0"/>
                </a:lnTo>
                <a:lnTo>
                  <a:pt x="0" y="0"/>
                </a:lnTo>
                <a:lnTo>
                  <a:pt x="0" y="12954"/>
                </a:lnTo>
                <a:lnTo>
                  <a:pt x="7267193" y="129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34083" y="5676900"/>
            <a:ext cx="7267575" cy="13335"/>
          </a:xfrm>
          <a:custGeom>
            <a:avLst/>
            <a:gdLst/>
            <a:ahLst/>
            <a:cxnLst/>
            <a:rect l="l" t="t" r="r" b="b"/>
            <a:pathLst>
              <a:path w="7267575" h="13335">
                <a:moveTo>
                  <a:pt x="7267193" y="12953"/>
                </a:moveTo>
                <a:lnTo>
                  <a:pt x="7267193" y="0"/>
                </a:lnTo>
                <a:lnTo>
                  <a:pt x="0" y="0"/>
                </a:lnTo>
                <a:lnTo>
                  <a:pt x="0" y="12954"/>
                </a:lnTo>
                <a:lnTo>
                  <a:pt x="7267193" y="129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34083" y="6067805"/>
            <a:ext cx="7267575" cy="13335"/>
          </a:xfrm>
          <a:custGeom>
            <a:avLst/>
            <a:gdLst/>
            <a:ahLst/>
            <a:cxnLst/>
            <a:rect l="l" t="t" r="r" b="b"/>
            <a:pathLst>
              <a:path w="7267575" h="13335">
                <a:moveTo>
                  <a:pt x="7267193" y="12953"/>
                </a:moveTo>
                <a:lnTo>
                  <a:pt x="7267193" y="0"/>
                </a:lnTo>
                <a:lnTo>
                  <a:pt x="0" y="0"/>
                </a:lnTo>
                <a:lnTo>
                  <a:pt x="0" y="12954"/>
                </a:lnTo>
                <a:lnTo>
                  <a:pt x="7267193" y="129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34084" y="900683"/>
            <a:ext cx="7267575" cy="5949950"/>
          </a:xfrm>
          <a:custGeom>
            <a:avLst/>
            <a:gdLst/>
            <a:ahLst/>
            <a:cxnLst/>
            <a:rect l="l" t="t" r="r" b="b"/>
            <a:pathLst>
              <a:path w="7267575" h="5949950">
                <a:moveTo>
                  <a:pt x="7267194" y="0"/>
                </a:moveTo>
                <a:lnTo>
                  <a:pt x="7239000" y="0"/>
                </a:lnTo>
                <a:lnTo>
                  <a:pt x="7239000" y="28194"/>
                </a:lnTo>
                <a:lnTo>
                  <a:pt x="7239000" y="5559552"/>
                </a:lnTo>
                <a:lnTo>
                  <a:pt x="7239000" y="5571756"/>
                </a:lnTo>
                <a:lnTo>
                  <a:pt x="7239000" y="5921502"/>
                </a:lnTo>
                <a:lnTo>
                  <a:pt x="28194" y="5921502"/>
                </a:lnTo>
                <a:lnTo>
                  <a:pt x="28194" y="5571756"/>
                </a:lnTo>
                <a:lnTo>
                  <a:pt x="7239000" y="5571756"/>
                </a:lnTo>
                <a:lnTo>
                  <a:pt x="7239000" y="5559552"/>
                </a:lnTo>
                <a:lnTo>
                  <a:pt x="28194" y="5559552"/>
                </a:lnTo>
                <a:lnTo>
                  <a:pt x="28194" y="28194"/>
                </a:lnTo>
                <a:lnTo>
                  <a:pt x="7239000" y="28194"/>
                </a:lnTo>
                <a:lnTo>
                  <a:pt x="7239000" y="0"/>
                </a:lnTo>
                <a:lnTo>
                  <a:pt x="28194" y="0"/>
                </a:lnTo>
                <a:lnTo>
                  <a:pt x="0" y="0"/>
                </a:lnTo>
                <a:lnTo>
                  <a:pt x="0" y="28194"/>
                </a:lnTo>
                <a:lnTo>
                  <a:pt x="0" y="5559552"/>
                </a:lnTo>
                <a:lnTo>
                  <a:pt x="0" y="5571756"/>
                </a:lnTo>
                <a:lnTo>
                  <a:pt x="0" y="5921502"/>
                </a:lnTo>
                <a:lnTo>
                  <a:pt x="0" y="5949696"/>
                </a:lnTo>
                <a:lnTo>
                  <a:pt x="28194" y="5949696"/>
                </a:lnTo>
                <a:lnTo>
                  <a:pt x="7239000" y="5949696"/>
                </a:lnTo>
                <a:lnTo>
                  <a:pt x="7267194" y="5949696"/>
                </a:lnTo>
                <a:lnTo>
                  <a:pt x="7267194" y="5921502"/>
                </a:lnTo>
                <a:lnTo>
                  <a:pt x="7267194" y="5571756"/>
                </a:lnTo>
                <a:lnTo>
                  <a:pt x="7267194" y="5559552"/>
                </a:lnTo>
                <a:lnTo>
                  <a:pt x="7267194" y="28194"/>
                </a:lnTo>
                <a:lnTo>
                  <a:pt x="72671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4572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7302" y="1417574"/>
            <a:ext cx="5422265" cy="444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Hal-hal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Tahoma"/>
                <a:cs typeface="Tahoma"/>
              </a:rPr>
              <a:t>yang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harus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diketahui</a:t>
            </a:r>
            <a:r>
              <a:rPr sz="20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pada proses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cetak;</a:t>
            </a:r>
            <a:endParaRPr sz="20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400">
              <a:latin typeface="Tahoma"/>
              <a:cs typeface="Tahoma"/>
            </a:endParaRPr>
          </a:p>
          <a:p>
            <a:pPr marL="469900" indent="-457834">
              <a:lnSpc>
                <a:spcPct val="100000"/>
              </a:lnSpc>
              <a:spcBef>
                <a:spcPts val="1905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2000" spc="-10" dirty="0">
                <a:solidFill>
                  <a:srgbClr val="FFFF00"/>
                </a:solidFill>
                <a:latin typeface="Tahoma"/>
                <a:cs typeface="Tahoma"/>
              </a:rPr>
              <a:t>Overprint</a:t>
            </a:r>
            <a:endParaRPr sz="2000">
              <a:latin typeface="Tahoma"/>
              <a:cs typeface="Tahoma"/>
            </a:endParaRPr>
          </a:p>
          <a:p>
            <a:pPr marL="469900" indent="-457834">
              <a:lnSpc>
                <a:spcPct val="100000"/>
              </a:lnSpc>
              <a:spcBef>
                <a:spcPts val="1200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2000" spc="-35" dirty="0">
                <a:solidFill>
                  <a:srgbClr val="FFFF00"/>
                </a:solidFill>
                <a:latin typeface="Tahoma"/>
                <a:cs typeface="Tahoma"/>
              </a:rPr>
              <a:t>Trapping</a:t>
            </a:r>
            <a:endParaRPr sz="2000">
              <a:latin typeface="Tahoma"/>
              <a:cs typeface="Tahoma"/>
            </a:endParaRPr>
          </a:p>
          <a:p>
            <a:pPr marL="469900" indent="-457834">
              <a:lnSpc>
                <a:spcPct val="100000"/>
              </a:lnSpc>
              <a:spcBef>
                <a:spcPts val="1200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2000" spc="-5" dirty="0">
                <a:solidFill>
                  <a:srgbClr val="FFFF00"/>
                </a:solidFill>
                <a:latin typeface="Tahoma"/>
                <a:cs typeface="Tahoma"/>
              </a:rPr>
              <a:t>Masalah</a:t>
            </a:r>
            <a:r>
              <a:rPr sz="2000" spc="-1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00"/>
                </a:solidFill>
                <a:latin typeface="Tahoma"/>
                <a:cs typeface="Tahoma"/>
              </a:rPr>
              <a:t>pada</a:t>
            </a:r>
            <a:r>
              <a:rPr sz="2000" spc="-20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00"/>
                </a:solidFill>
                <a:latin typeface="Tahoma"/>
                <a:cs typeface="Tahoma"/>
              </a:rPr>
              <a:t>cetak;</a:t>
            </a:r>
            <a:endParaRPr sz="2000">
              <a:latin typeface="Tahoma"/>
              <a:cs typeface="Tahoma"/>
            </a:endParaRPr>
          </a:p>
          <a:p>
            <a:pPr marL="932815" lvl="1" indent="-457834">
              <a:lnSpc>
                <a:spcPct val="100000"/>
              </a:lnSpc>
              <a:spcBef>
                <a:spcPts val="1200"/>
              </a:spcBef>
              <a:buAutoNum type="alphaLcPeriod"/>
              <a:tabLst>
                <a:tab pos="932815" algn="l"/>
                <a:tab pos="933450" algn="l"/>
              </a:tabLst>
            </a:pP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Gosting</a:t>
            </a:r>
            <a:endParaRPr sz="2000">
              <a:latin typeface="Tahoma"/>
              <a:cs typeface="Tahoma"/>
            </a:endParaRPr>
          </a:p>
          <a:p>
            <a:pPr marL="933450" lvl="1" indent="-458470">
              <a:lnSpc>
                <a:spcPct val="100000"/>
              </a:lnSpc>
              <a:spcBef>
                <a:spcPts val="1200"/>
              </a:spcBef>
              <a:buAutoNum type="alphaLcPeriod"/>
              <a:tabLst>
                <a:tab pos="933450" algn="l"/>
                <a:tab pos="934085" algn="l"/>
              </a:tabLst>
            </a:pP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Hikies</a:t>
            </a:r>
            <a:endParaRPr sz="2000">
              <a:latin typeface="Tahoma"/>
              <a:cs typeface="Tahoma"/>
            </a:endParaRPr>
          </a:p>
          <a:p>
            <a:pPr marL="932180" lvl="1" indent="-457200">
              <a:lnSpc>
                <a:spcPct val="100000"/>
              </a:lnSpc>
              <a:spcBef>
                <a:spcPts val="1200"/>
              </a:spcBef>
              <a:buAutoNum type="alphaLcPeriod"/>
              <a:tabLst>
                <a:tab pos="932180" algn="l"/>
                <a:tab pos="932815" algn="l"/>
              </a:tabLst>
            </a:pP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Miss</a:t>
            </a:r>
            <a:r>
              <a:rPr sz="20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Register</a:t>
            </a:r>
            <a:endParaRPr sz="2000">
              <a:latin typeface="Tahoma"/>
              <a:cs typeface="Tahoma"/>
            </a:endParaRPr>
          </a:p>
          <a:p>
            <a:pPr marL="933450" lvl="1" indent="-458470">
              <a:lnSpc>
                <a:spcPct val="100000"/>
              </a:lnSpc>
              <a:spcBef>
                <a:spcPts val="1200"/>
              </a:spcBef>
              <a:buAutoNum type="alphaLcPeriod"/>
              <a:tabLst>
                <a:tab pos="933450" algn="l"/>
                <a:tab pos="934085" algn="l"/>
              </a:tabLst>
            </a:pP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Rossate</a:t>
            </a:r>
            <a:r>
              <a:rPr sz="20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/</a:t>
            </a:r>
            <a:r>
              <a:rPr sz="20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Moire</a:t>
            </a:r>
            <a:endParaRPr sz="2000">
              <a:latin typeface="Tahoma"/>
              <a:cs typeface="Tahoma"/>
            </a:endParaRPr>
          </a:p>
          <a:p>
            <a:pPr marL="932815" lvl="1" indent="-457834">
              <a:lnSpc>
                <a:spcPct val="100000"/>
              </a:lnSpc>
              <a:spcBef>
                <a:spcPts val="1200"/>
              </a:spcBef>
              <a:buAutoNum type="alphaLcPeriod"/>
              <a:tabLst>
                <a:tab pos="932815" algn="l"/>
                <a:tab pos="933450" algn="l"/>
              </a:tabLst>
            </a:pP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Dot</a:t>
            </a:r>
            <a:r>
              <a:rPr sz="20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Gain</a:t>
            </a:r>
            <a:endParaRPr sz="20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96028" y="2127504"/>
            <a:ext cx="4280357" cy="450646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762000"/>
            <a:ext cx="8382000" cy="523875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2730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15"/>
              </a:spcBef>
            </a:pPr>
            <a:r>
              <a:rPr spc="-5" dirty="0"/>
              <a:t>Overprint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74138" y="2026869"/>
            <a:ext cx="7386955" cy="414020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 algn="just">
              <a:lnSpc>
                <a:spcPct val="147700"/>
              </a:lnSpc>
              <a:spcBef>
                <a:spcPts val="155"/>
              </a:spcBef>
            </a:pP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Overprint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adalah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suatu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proses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perpaduan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lapisan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warna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dari </a:t>
            </a:r>
            <a:r>
              <a:rPr sz="2000" spc="-6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sebuah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objek dimana </a:t>
            </a:r>
            <a:r>
              <a:rPr sz="2000" spc="-5" dirty="0">
                <a:solidFill>
                  <a:srgbClr val="FFFF00"/>
                </a:solidFill>
                <a:latin typeface="Tahoma"/>
                <a:cs typeface="Tahoma"/>
              </a:rPr>
              <a:t>warna </a:t>
            </a:r>
            <a:r>
              <a:rPr sz="2000" dirty="0">
                <a:solidFill>
                  <a:srgbClr val="FFFF00"/>
                </a:solidFill>
                <a:latin typeface="Tahoma"/>
                <a:cs typeface="Tahoma"/>
              </a:rPr>
              <a:t>Black </a:t>
            </a:r>
            <a:r>
              <a:rPr sz="2000" spc="-5" dirty="0">
                <a:solidFill>
                  <a:srgbClr val="FFFF00"/>
                </a:solidFill>
                <a:latin typeface="Tahoma"/>
                <a:cs typeface="Tahoma"/>
              </a:rPr>
              <a:t>dibuat menimpa </a:t>
            </a:r>
            <a:r>
              <a:rPr sz="2000" spc="-10" dirty="0">
                <a:solidFill>
                  <a:srgbClr val="FFFF00"/>
                </a:solidFill>
                <a:latin typeface="Tahoma"/>
                <a:cs typeface="Tahoma"/>
              </a:rPr>
              <a:t>warna </a:t>
            </a:r>
            <a:r>
              <a:rPr sz="2000" spc="-5" dirty="0">
                <a:solidFill>
                  <a:srgbClr val="FFFF00"/>
                </a:solidFill>
                <a:latin typeface="Tahoma"/>
                <a:cs typeface="Tahoma"/>
              </a:rPr>
              <a:t>lain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.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Biasanya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overprint diterapkan </a:t>
            </a:r>
            <a:r>
              <a:rPr sz="2000" spc="-15" dirty="0">
                <a:solidFill>
                  <a:srgbClr val="FFFFFF"/>
                </a:solidFill>
                <a:latin typeface="Tahoma"/>
                <a:cs typeface="Tahoma"/>
              </a:rPr>
              <a:t>hanya </a:t>
            </a:r>
            <a:r>
              <a:rPr sz="2000" spc="-5" dirty="0">
                <a:solidFill>
                  <a:srgbClr val="FFFF00"/>
                </a:solidFill>
                <a:latin typeface="Tahoma"/>
                <a:cs typeface="Tahoma"/>
              </a:rPr>
              <a:t>pada teks (body teks atau </a:t>
            </a:r>
            <a:r>
              <a:rPr sz="2000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00"/>
                </a:solidFill>
                <a:latin typeface="Tahoma"/>
                <a:cs typeface="Tahoma"/>
              </a:rPr>
              <a:t>ukuran </a:t>
            </a:r>
            <a:r>
              <a:rPr sz="2000" spc="-5" dirty="0">
                <a:solidFill>
                  <a:srgbClr val="FFFF00"/>
                </a:solidFill>
                <a:latin typeface="Tahoma"/>
                <a:cs typeface="Tahoma"/>
              </a:rPr>
              <a:t>kecil) </a:t>
            </a:r>
            <a:r>
              <a:rPr sz="2000" spc="-15" dirty="0">
                <a:solidFill>
                  <a:srgbClr val="FFFF00"/>
                </a:solidFill>
                <a:latin typeface="Tahoma"/>
                <a:cs typeface="Tahoma"/>
              </a:rPr>
              <a:t>yang </a:t>
            </a:r>
            <a:r>
              <a:rPr sz="2000" spc="-5" dirty="0">
                <a:solidFill>
                  <a:srgbClr val="FFFF00"/>
                </a:solidFill>
                <a:latin typeface="Tahoma"/>
                <a:cs typeface="Tahoma"/>
              </a:rPr>
              <a:t>berwarna hitam (black)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. </a:t>
            </a:r>
            <a:r>
              <a:rPr sz="2000" spc="-30" dirty="0">
                <a:solidFill>
                  <a:srgbClr val="FFFFFF"/>
                </a:solidFill>
                <a:latin typeface="Tahoma"/>
                <a:cs typeface="Tahoma"/>
              </a:rPr>
              <a:t>Tujuannya</a:t>
            </a:r>
            <a:r>
              <a:rPr sz="20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adalah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menghindari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terjadinya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warna putih pada cetakan karena </a:t>
            </a:r>
            <a:r>
              <a:rPr sz="2100" spc="-50" dirty="0">
                <a:solidFill>
                  <a:srgbClr val="FFFFFF"/>
                </a:solidFill>
                <a:latin typeface="Tahoma"/>
                <a:cs typeface="Tahoma"/>
              </a:rPr>
              <a:t>miss </a:t>
            </a:r>
            <a:r>
              <a:rPr sz="2100" spc="-45" dirty="0">
                <a:solidFill>
                  <a:srgbClr val="FFFFFF"/>
                </a:solidFill>
                <a:latin typeface="Tahoma"/>
                <a:cs typeface="Tahoma"/>
              </a:rPr>
              <a:t> register</a:t>
            </a:r>
            <a:r>
              <a:rPr sz="2000" spc="-45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endParaRPr sz="2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950">
              <a:latin typeface="Tahoma"/>
              <a:cs typeface="Tahoma"/>
            </a:endParaRPr>
          </a:p>
          <a:p>
            <a:pPr marL="12700" marR="6350" algn="just">
              <a:lnSpc>
                <a:spcPct val="150000"/>
              </a:lnSpc>
              <a:spcBef>
                <a:spcPts val="5"/>
              </a:spcBef>
            </a:pP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Penggunaan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overprint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Tahoma"/>
                <a:cs typeface="Tahoma"/>
              </a:rPr>
              <a:t>yang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tidak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tepat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justru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akan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menjadi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sumber</a:t>
            </a:r>
            <a:r>
              <a:rPr sz="20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masalah.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762000"/>
            <a:ext cx="8382000" cy="523875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2730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15"/>
              </a:spcBef>
            </a:pPr>
            <a:r>
              <a:rPr spc="-5" dirty="0"/>
              <a:t>Overprint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74902" y="1556257"/>
            <a:ext cx="7386955" cy="62293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>
              <a:lnSpc>
                <a:spcPts val="2300"/>
              </a:lnSpc>
              <a:spcBef>
                <a:spcPts val="254"/>
              </a:spcBef>
              <a:tabLst>
                <a:tab pos="948690" algn="l"/>
                <a:tab pos="2188210" algn="l"/>
                <a:tab pos="2939415" algn="l"/>
                <a:tab pos="3602354" algn="l"/>
                <a:tab pos="4448810" algn="l"/>
                <a:tab pos="5111750" algn="l"/>
                <a:tab pos="5808980" algn="l"/>
                <a:tab pos="6785609" algn="l"/>
              </a:tabLst>
            </a:pP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Alasan	mengapa	pada	teks	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(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body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teks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atau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uku</a:t>
            </a:r>
            <a:r>
              <a:rPr sz="2000" spc="-4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an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2000" spc="-25" dirty="0">
                <a:solidFill>
                  <a:srgbClr val="FFFFFF"/>
                </a:solidFill>
                <a:latin typeface="Tahoma"/>
                <a:cs typeface="Tahoma"/>
              </a:rPr>
              <a:t>k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cil) 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seharusnya</a:t>
            </a:r>
            <a:r>
              <a:rPr sz="20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berwarna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hitam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(black)</a:t>
            </a:r>
            <a:endParaRPr sz="20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27504" y="2510027"/>
            <a:ext cx="5953569" cy="441045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762000"/>
            <a:ext cx="8382000" cy="523875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2730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15"/>
              </a:spcBef>
            </a:pPr>
            <a:r>
              <a:rPr spc="-5" dirty="0"/>
              <a:t>Overprint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74902" y="1556257"/>
            <a:ext cx="7386955" cy="62293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>
              <a:lnSpc>
                <a:spcPts val="2300"/>
              </a:lnSpc>
              <a:spcBef>
                <a:spcPts val="254"/>
              </a:spcBef>
              <a:tabLst>
                <a:tab pos="916305" algn="l"/>
                <a:tab pos="2124075" algn="l"/>
                <a:tab pos="2842895" algn="l"/>
                <a:tab pos="3473450" algn="l"/>
                <a:tab pos="4696460" algn="l"/>
                <a:tab pos="5435600" algn="l"/>
                <a:tab pos="6250305" algn="l"/>
                <a:tab pos="6880859" algn="l"/>
              </a:tabLst>
            </a:pP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Alasan	mengapa	pada	teks	</a:t>
            </a:r>
            <a:r>
              <a:rPr sz="2000" spc="-15" dirty="0">
                <a:solidFill>
                  <a:srgbClr val="FFFFFF"/>
                </a:solidFill>
                <a:latin typeface="Tahoma"/>
                <a:cs typeface="Tahoma"/>
              </a:rPr>
              <a:t>b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er</a:t>
            </a:r>
            <a:r>
              <a:rPr sz="2000" spc="-25" dirty="0">
                <a:solidFill>
                  <a:srgbClr val="FFFFFF"/>
                </a:solidFill>
                <a:latin typeface="Tahoma"/>
                <a:cs typeface="Tahoma"/>
              </a:rPr>
              <a:t>w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rna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putih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(body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eks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tau  ukuran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kecil)</a:t>
            </a:r>
            <a:r>
              <a:rPr sz="20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seharusnya</a:t>
            </a:r>
            <a:r>
              <a:rPr sz="20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background berwarna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hitam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(black)</a:t>
            </a:r>
            <a:endParaRPr sz="20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27504" y="2510027"/>
            <a:ext cx="5670041" cy="41986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0" y="2362200"/>
            <a:ext cx="6705600" cy="4724400"/>
            <a:chOff x="1524000" y="2362200"/>
            <a:chExt cx="6705600" cy="4724400"/>
          </a:xfrm>
        </p:grpSpPr>
        <p:sp>
          <p:nvSpPr>
            <p:cNvPr id="3" name="object 3"/>
            <p:cNvSpPr/>
            <p:nvPr/>
          </p:nvSpPr>
          <p:spPr>
            <a:xfrm>
              <a:off x="2133600" y="2362200"/>
              <a:ext cx="6096000" cy="4724400"/>
            </a:xfrm>
            <a:custGeom>
              <a:avLst/>
              <a:gdLst/>
              <a:ahLst/>
              <a:cxnLst/>
              <a:rect l="l" t="t" r="r" b="b"/>
              <a:pathLst>
                <a:path w="6096000" h="4724400">
                  <a:moveTo>
                    <a:pt x="6096000" y="4724400"/>
                  </a:moveTo>
                  <a:lnTo>
                    <a:pt x="6096000" y="0"/>
                  </a:lnTo>
                  <a:lnTo>
                    <a:pt x="0" y="0"/>
                  </a:lnTo>
                  <a:lnTo>
                    <a:pt x="0" y="4724400"/>
                  </a:lnTo>
                  <a:lnTo>
                    <a:pt x="6096000" y="4724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590800" y="2514600"/>
              <a:ext cx="5029200" cy="4343400"/>
            </a:xfrm>
            <a:custGeom>
              <a:avLst/>
              <a:gdLst/>
              <a:ahLst/>
              <a:cxnLst/>
              <a:rect l="l" t="t" r="r" b="b"/>
              <a:pathLst>
                <a:path w="5029200" h="4343400">
                  <a:moveTo>
                    <a:pt x="5029200" y="4343400"/>
                  </a:moveTo>
                  <a:lnTo>
                    <a:pt x="5029200" y="0"/>
                  </a:lnTo>
                  <a:lnTo>
                    <a:pt x="0" y="0"/>
                  </a:lnTo>
                  <a:lnTo>
                    <a:pt x="0" y="4343400"/>
                  </a:lnTo>
                  <a:lnTo>
                    <a:pt x="5029200" y="4343400"/>
                  </a:lnTo>
                  <a:close/>
                </a:path>
              </a:pathLst>
            </a:custGeom>
            <a:solidFill>
              <a:srgbClr val="00B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267200" y="3809999"/>
              <a:ext cx="3352800" cy="3048000"/>
            </a:xfrm>
            <a:custGeom>
              <a:avLst/>
              <a:gdLst/>
              <a:ahLst/>
              <a:cxnLst/>
              <a:rect l="l" t="t" r="r" b="b"/>
              <a:pathLst>
                <a:path w="3352800" h="3048000">
                  <a:moveTo>
                    <a:pt x="3352800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0" y="1600200"/>
                  </a:lnTo>
                  <a:lnTo>
                    <a:pt x="0" y="1676400"/>
                  </a:lnTo>
                  <a:lnTo>
                    <a:pt x="1828800" y="1676400"/>
                  </a:lnTo>
                  <a:lnTo>
                    <a:pt x="1828800" y="3048000"/>
                  </a:lnTo>
                  <a:lnTo>
                    <a:pt x="1905000" y="3048000"/>
                  </a:lnTo>
                  <a:lnTo>
                    <a:pt x="1905000" y="1676400"/>
                  </a:lnTo>
                  <a:lnTo>
                    <a:pt x="1905000" y="1600200"/>
                  </a:lnTo>
                  <a:lnTo>
                    <a:pt x="3352800" y="1600200"/>
                  </a:lnTo>
                  <a:lnTo>
                    <a:pt x="3352800" y="381000"/>
                  </a:lnTo>
                  <a:lnTo>
                    <a:pt x="3352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343400" y="3733799"/>
              <a:ext cx="3276600" cy="3124200"/>
            </a:xfrm>
            <a:custGeom>
              <a:avLst/>
              <a:gdLst/>
              <a:ahLst/>
              <a:cxnLst/>
              <a:rect l="l" t="t" r="r" b="b"/>
              <a:pathLst>
                <a:path w="3276600" h="3124200">
                  <a:moveTo>
                    <a:pt x="3276600" y="0"/>
                  </a:moveTo>
                  <a:lnTo>
                    <a:pt x="0" y="0"/>
                  </a:lnTo>
                  <a:lnTo>
                    <a:pt x="0" y="1676400"/>
                  </a:lnTo>
                  <a:lnTo>
                    <a:pt x="1828800" y="1676400"/>
                  </a:lnTo>
                  <a:lnTo>
                    <a:pt x="1828800" y="3124200"/>
                  </a:lnTo>
                  <a:lnTo>
                    <a:pt x="3276600" y="3124200"/>
                  </a:lnTo>
                  <a:lnTo>
                    <a:pt x="3276600" y="1676400"/>
                  </a:lnTo>
                  <a:lnTo>
                    <a:pt x="3276600" y="457200"/>
                  </a:lnTo>
                  <a:lnTo>
                    <a:pt x="3276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24000" y="3581399"/>
              <a:ext cx="2744470" cy="852805"/>
            </a:xfrm>
            <a:custGeom>
              <a:avLst/>
              <a:gdLst/>
              <a:ahLst/>
              <a:cxnLst/>
              <a:rect l="l" t="t" r="r" b="b"/>
              <a:pathLst>
                <a:path w="2744470" h="852804">
                  <a:moveTo>
                    <a:pt x="2743962" y="838962"/>
                  </a:moveTo>
                  <a:lnTo>
                    <a:pt x="2650236" y="702564"/>
                  </a:lnTo>
                  <a:lnTo>
                    <a:pt x="2644787" y="697128"/>
                  </a:lnTo>
                  <a:lnTo>
                    <a:pt x="2638133" y="694474"/>
                  </a:lnTo>
                  <a:lnTo>
                    <a:pt x="2631046" y="694537"/>
                  </a:lnTo>
                  <a:lnTo>
                    <a:pt x="2624328" y="697230"/>
                  </a:lnTo>
                  <a:lnTo>
                    <a:pt x="2618778" y="702792"/>
                  </a:lnTo>
                  <a:lnTo>
                    <a:pt x="2615946" y="709714"/>
                  </a:lnTo>
                  <a:lnTo>
                    <a:pt x="2615958" y="717054"/>
                  </a:lnTo>
                  <a:lnTo>
                    <a:pt x="2618994" y="723900"/>
                  </a:lnTo>
                  <a:lnTo>
                    <a:pt x="2654465" y="775677"/>
                  </a:lnTo>
                  <a:lnTo>
                    <a:pt x="1479042" y="218694"/>
                  </a:lnTo>
                  <a:lnTo>
                    <a:pt x="1479042" y="0"/>
                  </a:lnTo>
                  <a:lnTo>
                    <a:pt x="0" y="0"/>
                  </a:lnTo>
                  <a:lnTo>
                    <a:pt x="0" y="369570"/>
                  </a:lnTo>
                  <a:lnTo>
                    <a:pt x="1479042" y="369570"/>
                  </a:lnTo>
                  <a:lnTo>
                    <a:pt x="1479042" y="260565"/>
                  </a:lnTo>
                  <a:lnTo>
                    <a:pt x="2637091" y="809320"/>
                  </a:lnTo>
                  <a:lnTo>
                    <a:pt x="2576322" y="814578"/>
                  </a:lnTo>
                  <a:lnTo>
                    <a:pt x="2558796" y="835152"/>
                  </a:lnTo>
                  <a:lnTo>
                    <a:pt x="2560828" y="842505"/>
                  </a:lnTo>
                  <a:lnTo>
                    <a:pt x="2565362" y="848207"/>
                  </a:lnTo>
                  <a:lnTo>
                    <a:pt x="2571750" y="851763"/>
                  </a:lnTo>
                  <a:lnTo>
                    <a:pt x="2579370" y="852678"/>
                  </a:lnTo>
                  <a:lnTo>
                    <a:pt x="2717292" y="841184"/>
                  </a:lnTo>
                  <a:lnTo>
                    <a:pt x="2743962" y="83896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38200" y="762000"/>
            <a:ext cx="8382000" cy="523875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2730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15"/>
              </a:spcBef>
            </a:pPr>
            <a:r>
              <a:rPr spc="-5" dirty="0"/>
              <a:t>Overprint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374139" y="1556257"/>
            <a:ext cx="7385684" cy="62547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>
              <a:lnSpc>
                <a:spcPts val="2300"/>
              </a:lnSpc>
              <a:spcBef>
                <a:spcPts val="254"/>
              </a:spcBef>
              <a:tabLst>
                <a:tab pos="1212850" algn="l"/>
                <a:tab pos="2447290" algn="l"/>
                <a:tab pos="3997960" algn="l"/>
                <a:tab pos="5260340" algn="l"/>
                <a:tab pos="6101715" algn="l"/>
                <a:tab pos="6824980" algn="l"/>
              </a:tabLst>
            </a:pP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000" spc="-25" dirty="0">
                <a:solidFill>
                  <a:srgbClr val="FFFFFF"/>
                </a:solidFill>
                <a:latin typeface="Tahoma"/>
                <a:cs typeface="Tahoma"/>
              </a:rPr>
              <a:t>v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erprint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bertujuan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menghindari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erjadi</a:t>
            </a:r>
            <a:r>
              <a:rPr sz="2000" spc="-25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2000" spc="-45" dirty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2000" spc="-25" dirty="0">
                <a:solidFill>
                  <a:srgbClr val="FFFFFF"/>
                </a:solidFill>
                <a:latin typeface="Tahoma"/>
                <a:cs typeface="Tahoma"/>
              </a:rPr>
              <a:t>w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arna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putih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pada 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cetakan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karena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00" spc="-50" dirty="0">
                <a:solidFill>
                  <a:srgbClr val="FFFFFF"/>
                </a:solidFill>
                <a:latin typeface="Tahoma"/>
                <a:cs typeface="Tahoma"/>
              </a:rPr>
              <a:t>miss</a:t>
            </a:r>
            <a:r>
              <a:rPr sz="21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00" spc="-45" dirty="0">
                <a:solidFill>
                  <a:srgbClr val="FFFFFF"/>
                </a:solidFill>
                <a:latin typeface="Tahoma"/>
                <a:cs typeface="Tahoma"/>
              </a:rPr>
              <a:t>register</a:t>
            </a:r>
            <a:r>
              <a:rPr sz="2000" spc="-45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90800" y="3581400"/>
            <a:ext cx="412750" cy="36957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70"/>
              </a:spcBef>
            </a:pPr>
            <a:r>
              <a:rPr sz="1900" spc="-45" dirty="0">
                <a:solidFill>
                  <a:srgbClr val="FFFFFF"/>
                </a:solidFill>
                <a:latin typeface="Tahoma"/>
                <a:cs typeface="Tahoma"/>
              </a:rPr>
              <a:t>ter</a:t>
            </a:r>
            <a:endParaRPr sz="19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24000" y="3581400"/>
            <a:ext cx="1104900" cy="36957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70"/>
              </a:spcBef>
            </a:pPr>
            <a:r>
              <a:rPr sz="1900" spc="-50" dirty="0">
                <a:solidFill>
                  <a:srgbClr val="FFFFFF"/>
                </a:solidFill>
                <a:latin typeface="Tahoma"/>
                <a:cs typeface="Tahoma"/>
              </a:rPr>
              <a:t>miss</a:t>
            </a:r>
            <a:r>
              <a:rPr sz="19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-5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900" spc="-6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900" spc="-45" dirty="0">
                <a:solidFill>
                  <a:srgbClr val="FFFFFF"/>
                </a:solidFill>
                <a:latin typeface="Tahoma"/>
                <a:cs typeface="Tahoma"/>
              </a:rPr>
              <a:t>gis</a:t>
            </a:r>
            <a:endParaRPr sz="1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762000"/>
            <a:ext cx="8382000" cy="523875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2730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15"/>
              </a:spcBef>
            </a:pPr>
            <a:r>
              <a:rPr spc="-5" dirty="0"/>
              <a:t>Overprint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97939" y="1569974"/>
            <a:ext cx="742505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Penggunaan</a:t>
            </a:r>
            <a:r>
              <a:rPr sz="20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overprint</a:t>
            </a:r>
            <a:r>
              <a:rPr sz="2000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pada teks</a:t>
            </a:r>
            <a:r>
              <a:rPr sz="20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hitam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dengan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background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warna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47800" y="3352800"/>
            <a:ext cx="1828800" cy="533400"/>
          </a:xfrm>
          <a:prstGeom prst="rect">
            <a:avLst/>
          </a:prstGeom>
          <a:solidFill>
            <a:srgbClr val="984807"/>
          </a:solidFill>
        </p:spPr>
        <p:txBody>
          <a:bodyPr vert="horz" wrap="square" lIns="0" tIns="27305" rIns="0" bIns="0" rtlCol="0">
            <a:spAutoFit/>
          </a:bodyPr>
          <a:lstStyle/>
          <a:p>
            <a:pPr marL="472440">
              <a:lnSpc>
                <a:spcPct val="100000"/>
              </a:lnSpc>
              <a:spcBef>
                <a:spcPts val="215"/>
              </a:spcBef>
            </a:pPr>
            <a:r>
              <a:rPr sz="2800" dirty="0">
                <a:latin typeface="Tahoma"/>
                <a:cs typeface="Tahoma"/>
              </a:rPr>
              <a:t>TEKS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47800" y="4020311"/>
            <a:ext cx="1828800" cy="533400"/>
          </a:xfrm>
          <a:custGeom>
            <a:avLst/>
            <a:gdLst/>
            <a:ahLst/>
            <a:cxnLst/>
            <a:rect l="l" t="t" r="r" b="b"/>
            <a:pathLst>
              <a:path w="1828800" h="533400">
                <a:moveTo>
                  <a:pt x="1828800" y="533400"/>
                </a:moveTo>
                <a:lnTo>
                  <a:pt x="1828800" y="0"/>
                </a:lnTo>
                <a:lnTo>
                  <a:pt x="0" y="0"/>
                </a:lnTo>
                <a:lnTo>
                  <a:pt x="0" y="533400"/>
                </a:lnTo>
                <a:lnTo>
                  <a:pt x="1828800" y="53340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47800" y="4724400"/>
            <a:ext cx="1828800" cy="533400"/>
          </a:xfrm>
          <a:custGeom>
            <a:avLst/>
            <a:gdLst/>
            <a:ahLst/>
            <a:cxnLst/>
            <a:rect l="l" t="t" r="r" b="b"/>
            <a:pathLst>
              <a:path w="1828800" h="533400">
                <a:moveTo>
                  <a:pt x="1828799" y="533400"/>
                </a:moveTo>
                <a:lnTo>
                  <a:pt x="1828799" y="0"/>
                </a:lnTo>
                <a:lnTo>
                  <a:pt x="0" y="0"/>
                </a:lnTo>
                <a:lnTo>
                  <a:pt x="0" y="533400"/>
                </a:lnTo>
                <a:lnTo>
                  <a:pt x="1828799" y="533400"/>
                </a:lnTo>
                <a:close/>
              </a:path>
            </a:pathLst>
          </a:custGeom>
          <a:solidFill>
            <a:srgbClr val="FE44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47800" y="5410200"/>
            <a:ext cx="1828800" cy="533400"/>
          </a:xfrm>
          <a:custGeom>
            <a:avLst/>
            <a:gdLst/>
            <a:ahLst/>
            <a:cxnLst/>
            <a:rect l="l" t="t" r="r" b="b"/>
            <a:pathLst>
              <a:path w="1828800" h="533400">
                <a:moveTo>
                  <a:pt x="1828800" y="533400"/>
                </a:moveTo>
                <a:lnTo>
                  <a:pt x="1828799" y="0"/>
                </a:lnTo>
                <a:lnTo>
                  <a:pt x="0" y="0"/>
                </a:lnTo>
                <a:lnTo>
                  <a:pt x="0" y="533400"/>
                </a:lnTo>
                <a:lnTo>
                  <a:pt x="1828800" y="5334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447800" y="6096000"/>
            <a:ext cx="1828800" cy="5334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7305" rIns="0" bIns="0" rtlCol="0">
            <a:spAutoFit/>
          </a:bodyPr>
          <a:lstStyle/>
          <a:p>
            <a:pPr marL="471805">
              <a:lnSpc>
                <a:spcPct val="100000"/>
              </a:lnSpc>
              <a:spcBef>
                <a:spcPts val="215"/>
              </a:spcBef>
            </a:pPr>
            <a:r>
              <a:rPr sz="2800" dirty="0">
                <a:latin typeface="Tahoma"/>
                <a:cs typeface="Tahoma"/>
              </a:rPr>
              <a:t>TEKS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53200" y="3352800"/>
            <a:ext cx="1828800" cy="533400"/>
          </a:xfrm>
          <a:prstGeom prst="rect">
            <a:avLst/>
          </a:prstGeom>
          <a:solidFill>
            <a:srgbClr val="984807"/>
          </a:solidFill>
        </p:spPr>
        <p:txBody>
          <a:bodyPr vert="horz" wrap="square" lIns="0" tIns="27305" rIns="0" bIns="0" rtlCol="0">
            <a:spAutoFit/>
          </a:bodyPr>
          <a:lstStyle/>
          <a:p>
            <a:pPr marL="472440">
              <a:lnSpc>
                <a:spcPct val="100000"/>
              </a:lnSpc>
              <a:spcBef>
                <a:spcPts val="215"/>
              </a:spcBef>
            </a:pPr>
            <a:r>
              <a:rPr sz="2800" dirty="0">
                <a:latin typeface="Tahoma"/>
                <a:cs typeface="Tahoma"/>
              </a:rPr>
              <a:t>TEKS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53200" y="4020311"/>
            <a:ext cx="1828800" cy="533400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26670" rIns="0" bIns="0" rtlCol="0">
            <a:spAutoFit/>
          </a:bodyPr>
          <a:lstStyle/>
          <a:p>
            <a:pPr marL="472440">
              <a:lnSpc>
                <a:spcPct val="100000"/>
              </a:lnSpc>
              <a:spcBef>
                <a:spcPts val="210"/>
              </a:spcBef>
            </a:pP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TEKS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553200" y="4724400"/>
            <a:ext cx="1828800" cy="533400"/>
          </a:xfrm>
          <a:prstGeom prst="rect">
            <a:avLst/>
          </a:prstGeom>
          <a:solidFill>
            <a:srgbClr val="FE44C9"/>
          </a:solidFill>
        </p:spPr>
        <p:txBody>
          <a:bodyPr vert="horz" wrap="square" lIns="0" tIns="27305" rIns="0" bIns="0" rtlCol="0">
            <a:spAutoFit/>
          </a:bodyPr>
          <a:lstStyle/>
          <a:p>
            <a:pPr marL="472440">
              <a:lnSpc>
                <a:spcPct val="100000"/>
              </a:lnSpc>
              <a:spcBef>
                <a:spcPts val="215"/>
              </a:spcBef>
            </a:pP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TEKS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553200" y="5410200"/>
            <a:ext cx="1828800" cy="53340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27305" rIns="0" bIns="0" rtlCol="0">
            <a:spAutoFit/>
          </a:bodyPr>
          <a:lstStyle/>
          <a:p>
            <a:pPr marL="472440">
              <a:lnSpc>
                <a:spcPct val="100000"/>
              </a:lnSpc>
              <a:spcBef>
                <a:spcPts val="215"/>
              </a:spcBef>
            </a:pP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TEKS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553200" y="6096000"/>
            <a:ext cx="1828800" cy="5334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7305" rIns="0" bIns="0" rtlCol="0">
            <a:spAutoFit/>
          </a:bodyPr>
          <a:lstStyle/>
          <a:p>
            <a:pPr marL="472440">
              <a:lnSpc>
                <a:spcPct val="100000"/>
              </a:lnSpc>
              <a:spcBef>
                <a:spcPts val="215"/>
              </a:spcBef>
            </a:pPr>
            <a:r>
              <a:rPr sz="2800" dirty="0">
                <a:latin typeface="Tahoma"/>
                <a:cs typeface="Tahoma"/>
              </a:rPr>
              <a:t>TEKS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826767" y="2439416"/>
            <a:ext cx="107061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10" dirty="0">
                <a:solidFill>
                  <a:srgbClr val="FFFF00"/>
                </a:solidFill>
                <a:latin typeface="Tahoma"/>
                <a:cs typeface="Tahoma"/>
              </a:rPr>
              <a:t>Overprint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588988" y="2439416"/>
            <a:ext cx="175704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solidFill>
                  <a:srgbClr val="FFFF00"/>
                </a:solidFill>
                <a:latin typeface="Tahoma"/>
                <a:cs typeface="Tahoma"/>
              </a:rPr>
              <a:t>Tidak</a:t>
            </a:r>
            <a:r>
              <a:rPr sz="2000" spc="-4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00"/>
                </a:solidFill>
                <a:latin typeface="Tahoma"/>
                <a:cs typeface="Tahoma"/>
              </a:rPr>
              <a:t>Overprint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241541" y="3449071"/>
            <a:ext cx="127063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Hasil</a:t>
            </a:r>
            <a:r>
              <a:rPr sz="20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Cetak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209800" y="2819400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304800" h="381000">
                <a:moveTo>
                  <a:pt x="304800" y="228600"/>
                </a:moveTo>
                <a:lnTo>
                  <a:pt x="228600" y="228600"/>
                </a:lnTo>
                <a:lnTo>
                  <a:pt x="228600" y="0"/>
                </a:lnTo>
                <a:lnTo>
                  <a:pt x="76199" y="0"/>
                </a:lnTo>
                <a:lnTo>
                  <a:pt x="76200" y="228600"/>
                </a:lnTo>
                <a:lnTo>
                  <a:pt x="0" y="228600"/>
                </a:lnTo>
                <a:lnTo>
                  <a:pt x="152400" y="381000"/>
                </a:lnTo>
                <a:lnTo>
                  <a:pt x="304800" y="2286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315200" y="2819400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304800" h="381000">
                <a:moveTo>
                  <a:pt x="304800" y="228600"/>
                </a:moveTo>
                <a:lnTo>
                  <a:pt x="228600" y="228600"/>
                </a:lnTo>
                <a:lnTo>
                  <a:pt x="228600" y="0"/>
                </a:lnTo>
                <a:lnTo>
                  <a:pt x="76199" y="0"/>
                </a:lnTo>
                <a:lnTo>
                  <a:pt x="76200" y="228600"/>
                </a:lnTo>
                <a:lnTo>
                  <a:pt x="0" y="228600"/>
                </a:lnTo>
                <a:lnTo>
                  <a:pt x="152400" y="381000"/>
                </a:lnTo>
                <a:lnTo>
                  <a:pt x="304800" y="2286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079240" y="4058665"/>
            <a:ext cx="159639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Separasi</a:t>
            </a:r>
            <a:r>
              <a:rPr sz="20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Cyan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833106" y="4820665"/>
            <a:ext cx="2088514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11250" algn="l"/>
              </a:tabLst>
            </a:pP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Separasi	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Magenta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999994" y="5506464"/>
            <a:ext cx="175450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Separasi</a:t>
            </a:r>
            <a:r>
              <a:rPr sz="20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Tahoma"/>
                <a:cs typeface="Tahoma"/>
              </a:rPr>
              <a:t>Yellow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060944" y="6192263"/>
            <a:ext cx="163258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Separasi</a:t>
            </a:r>
            <a:r>
              <a:rPr sz="20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Black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762000"/>
            <a:ext cx="8382000" cy="523875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2730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15"/>
              </a:spcBef>
            </a:pPr>
            <a:r>
              <a:rPr spc="-5" dirty="0"/>
              <a:t>Overprint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97939" y="1569974"/>
            <a:ext cx="573087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Penggunaan</a:t>
            </a:r>
            <a:r>
              <a:rPr sz="20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overprint</a:t>
            </a:r>
            <a:r>
              <a:rPr sz="20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00"/>
                </a:solidFill>
                <a:latin typeface="Tahoma"/>
                <a:cs typeface="Tahoma"/>
              </a:rPr>
              <a:t>tidak</a:t>
            </a:r>
            <a:r>
              <a:rPr sz="2000" spc="1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00"/>
                </a:solidFill>
                <a:latin typeface="Tahoma"/>
                <a:cs typeface="Tahoma"/>
              </a:rPr>
              <a:t>boleh</a:t>
            </a:r>
            <a:r>
              <a:rPr sz="2000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pada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teks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warna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47800" y="3352800"/>
            <a:ext cx="1828800" cy="53340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27305" rIns="0" bIns="0" rtlCol="0">
            <a:spAutoFit/>
          </a:bodyPr>
          <a:lstStyle/>
          <a:p>
            <a:pPr marL="472440">
              <a:lnSpc>
                <a:spcPct val="100000"/>
              </a:lnSpc>
              <a:spcBef>
                <a:spcPts val="215"/>
              </a:spcBef>
            </a:pPr>
            <a:r>
              <a:rPr sz="2800" dirty="0">
                <a:solidFill>
                  <a:srgbClr val="00B0F0"/>
                </a:solidFill>
                <a:latin typeface="Tahoma"/>
                <a:cs typeface="Tahoma"/>
              </a:rPr>
              <a:t>TEKS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47800" y="4096511"/>
            <a:ext cx="1828800" cy="533400"/>
          </a:xfrm>
          <a:custGeom>
            <a:avLst/>
            <a:gdLst/>
            <a:ahLst/>
            <a:cxnLst/>
            <a:rect l="l" t="t" r="r" b="b"/>
            <a:pathLst>
              <a:path w="1828800" h="533400">
                <a:moveTo>
                  <a:pt x="1828800" y="533400"/>
                </a:moveTo>
                <a:lnTo>
                  <a:pt x="1828800" y="0"/>
                </a:lnTo>
                <a:lnTo>
                  <a:pt x="0" y="0"/>
                </a:lnTo>
                <a:lnTo>
                  <a:pt x="0" y="533400"/>
                </a:lnTo>
                <a:lnTo>
                  <a:pt x="1828800" y="5334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47800" y="4800600"/>
            <a:ext cx="1828800" cy="5334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7305" rIns="0" bIns="0" rtlCol="0">
            <a:spAutoFit/>
          </a:bodyPr>
          <a:lstStyle/>
          <a:p>
            <a:pPr marL="471805">
              <a:lnSpc>
                <a:spcPct val="100000"/>
              </a:lnSpc>
              <a:spcBef>
                <a:spcPts val="215"/>
              </a:spcBef>
            </a:pPr>
            <a:r>
              <a:rPr sz="2800" dirty="0">
                <a:solidFill>
                  <a:srgbClr val="00B0F0"/>
                </a:solidFill>
                <a:latin typeface="Tahoma"/>
                <a:cs typeface="Tahoma"/>
              </a:rPr>
              <a:t>TEKS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26767" y="2439416"/>
            <a:ext cx="107061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10" dirty="0">
                <a:solidFill>
                  <a:srgbClr val="FFFF00"/>
                </a:solidFill>
                <a:latin typeface="Tahoma"/>
                <a:cs typeface="Tahoma"/>
              </a:rPr>
              <a:t>Overprint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88988" y="2439416"/>
            <a:ext cx="175704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solidFill>
                  <a:srgbClr val="FFFF00"/>
                </a:solidFill>
                <a:latin typeface="Tahoma"/>
                <a:cs typeface="Tahoma"/>
              </a:rPr>
              <a:t>Tidak</a:t>
            </a:r>
            <a:r>
              <a:rPr sz="2000" spc="-4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00"/>
                </a:solidFill>
                <a:latin typeface="Tahoma"/>
                <a:cs typeface="Tahoma"/>
              </a:rPr>
              <a:t>Overprint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84221" y="3449071"/>
            <a:ext cx="118491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Di</a:t>
            </a:r>
            <a:r>
              <a:rPr sz="20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Monitor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209800" y="2819400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304800" h="381000">
                <a:moveTo>
                  <a:pt x="304800" y="228600"/>
                </a:moveTo>
                <a:lnTo>
                  <a:pt x="228600" y="228600"/>
                </a:lnTo>
                <a:lnTo>
                  <a:pt x="228600" y="0"/>
                </a:lnTo>
                <a:lnTo>
                  <a:pt x="76199" y="0"/>
                </a:lnTo>
                <a:lnTo>
                  <a:pt x="76200" y="228600"/>
                </a:lnTo>
                <a:lnTo>
                  <a:pt x="0" y="228600"/>
                </a:lnTo>
                <a:lnTo>
                  <a:pt x="152400" y="381000"/>
                </a:lnTo>
                <a:lnTo>
                  <a:pt x="304800" y="2286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315200" y="2819400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304800" h="381000">
                <a:moveTo>
                  <a:pt x="304800" y="228600"/>
                </a:moveTo>
                <a:lnTo>
                  <a:pt x="228600" y="228600"/>
                </a:lnTo>
                <a:lnTo>
                  <a:pt x="228600" y="0"/>
                </a:lnTo>
                <a:lnTo>
                  <a:pt x="76199" y="0"/>
                </a:lnTo>
                <a:lnTo>
                  <a:pt x="76200" y="228600"/>
                </a:lnTo>
                <a:lnTo>
                  <a:pt x="0" y="228600"/>
                </a:lnTo>
                <a:lnTo>
                  <a:pt x="152400" y="381000"/>
                </a:lnTo>
                <a:lnTo>
                  <a:pt x="304800" y="2286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447800" y="5562600"/>
            <a:ext cx="1828800" cy="53340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27305" rIns="0" bIns="0" rtlCol="0">
            <a:spAutoFit/>
          </a:bodyPr>
          <a:lstStyle/>
          <a:p>
            <a:pPr marL="471805">
              <a:lnSpc>
                <a:spcPct val="100000"/>
              </a:lnSpc>
              <a:spcBef>
                <a:spcPts val="215"/>
              </a:spcBef>
            </a:pPr>
            <a:r>
              <a:rPr sz="2800" dirty="0">
                <a:solidFill>
                  <a:srgbClr val="00B050"/>
                </a:solidFill>
                <a:latin typeface="Tahoma"/>
                <a:cs typeface="Tahoma"/>
              </a:rPr>
              <a:t>TEKS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99991" y="4134865"/>
            <a:ext cx="175450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Separasi</a:t>
            </a:r>
            <a:r>
              <a:rPr sz="20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Tahoma"/>
                <a:cs typeface="Tahoma"/>
              </a:rPr>
              <a:t>Yellow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079237" y="4896865"/>
            <a:ext cx="159639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Separasi</a:t>
            </a:r>
            <a:r>
              <a:rPr sz="20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Cyan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41532" y="5582664"/>
            <a:ext cx="127063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Hasil</a:t>
            </a:r>
            <a:r>
              <a:rPr sz="20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Cetak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553200" y="3352800"/>
            <a:ext cx="1828800" cy="53340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27305" rIns="0" bIns="0" rtlCol="0">
            <a:spAutoFit/>
          </a:bodyPr>
          <a:lstStyle/>
          <a:p>
            <a:pPr marL="472440">
              <a:lnSpc>
                <a:spcPct val="100000"/>
              </a:lnSpc>
              <a:spcBef>
                <a:spcPts val="215"/>
              </a:spcBef>
            </a:pPr>
            <a:r>
              <a:rPr sz="2800" dirty="0">
                <a:solidFill>
                  <a:srgbClr val="00B0F0"/>
                </a:solidFill>
                <a:latin typeface="Tahoma"/>
                <a:cs typeface="Tahoma"/>
              </a:rPr>
              <a:t>TEKS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553200" y="4800600"/>
            <a:ext cx="1828800" cy="5334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7305" rIns="0" bIns="0" rtlCol="0">
            <a:spAutoFit/>
          </a:bodyPr>
          <a:lstStyle/>
          <a:p>
            <a:pPr marL="472440">
              <a:lnSpc>
                <a:spcPct val="100000"/>
              </a:lnSpc>
              <a:spcBef>
                <a:spcPts val="215"/>
              </a:spcBef>
            </a:pPr>
            <a:r>
              <a:rPr sz="2800" dirty="0">
                <a:solidFill>
                  <a:srgbClr val="00B0F0"/>
                </a:solidFill>
                <a:latin typeface="Tahoma"/>
                <a:cs typeface="Tahoma"/>
              </a:rPr>
              <a:t>TEKS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553200" y="5562600"/>
            <a:ext cx="1828800" cy="53340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27305" rIns="0" bIns="0" rtlCol="0">
            <a:spAutoFit/>
          </a:bodyPr>
          <a:lstStyle/>
          <a:p>
            <a:pPr marL="472440">
              <a:lnSpc>
                <a:spcPct val="100000"/>
              </a:lnSpc>
              <a:spcBef>
                <a:spcPts val="215"/>
              </a:spcBef>
            </a:pPr>
            <a:r>
              <a:rPr sz="2800" dirty="0">
                <a:solidFill>
                  <a:srgbClr val="00B0F0"/>
                </a:solidFill>
                <a:latin typeface="Tahoma"/>
                <a:cs typeface="Tahoma"/>
              </a:rPr>
              <a:t>TEKS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553200" y="4038600"/>
            <a:ext cx="1828800" cy="53340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27305" rIns="0" bIns="0" rtlCol="0">
            <a:spAutoFit/>
          </a:bodyPr>
          <a:lstStyle/>
          <a:p>
            <a:pPr marL="472440">
              <a:lnSpc>
                <a:spcPct val="100000"/>
              </a:lnSpc>
              <a:spcBef>
                <a:spcPts val="215"/>
              </a:spcBef>
            </a:pP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TEKS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870</Words>
  <Application>Microsoft Office PowerPoint</Application>
  <PresentationFormat>Custom</PresentationFormat>
  <Paragraphs>186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Arial MT</vt:lpstr>
      <vt:lpstr>Calibri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Overprint</vt:lpstr>
      <vt:lpstr>Overprint</vt:lpstr>
      <vt:lpstr>Overprint</vt:lpstr>
      <vt:lpstr>Overprint</vt:lpstr>
      <vt:lpstr>Overprint</vt:lpstr>
      <vt:lpstr>Overprint</vt:lpstr>
      <vt:lpstr>Overprint</vt:lpstr>
      <vt:lpstr>Trapping</vt:lpstr>
      <vt:lpstr>Trapping</vt:lpstr>
      <vt:lpstr>Trapping</vt:lpstr>
      <vt:lpstr>Masalah pada Cetak</vt:lpstr>
      <vt:lpstr>Masalah pada Cetak</vt:lpstr>
      <vt:lpstr>Masalah pada Cetak</vt:lpstr>
      <vt:lpstr>Masalah pada Cetak</vt:lpstr>
      <vt:lpstr>Masalah pada Cetak</vt:lpstr>
      <vt:lpstr>Masalah pada Cetak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</dc:title>
  <cp:lastModifiedBy>Rika Febri</cp:lastModifiedBy>
  <cp:revision>1</cp:revision>
  <dcterms:created xsi:type="dcterms:W3CDTF">2024-05-29T01:30:29Z</dcterms:created>
  <dcterms:modified xsi:type="dcterms:W3CDTF">2024-06-12T03:13:08Z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2018-09-17T00:00:00Z</vt:filetime>
  </property>
  <property fmtid="{D5CDD505-2E9C-101B-9397-08002B2CF9AE}" pid="3" name="LastSaved">
    <vt:filetime>2024-05-29T00:00:00Z</vt:filetime>
  </property>
</Properties>
</file>