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1473962"/>
            <a:ext cx="761492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26" y="1859534"/>
            <a:ext cx="7555946" cy="430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5223" y="1163065"/>
            <a:ext cx="3376295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8000" b="1" spc="-10" dirty="0">
                <a:solidFill>
                  <a:srgbClr val="7030A0"/>
                </a:solidFill>
                <a:latin typeface="Tahoma"/>
                <a:cs typeface="Tahoma"/>
              </a:rPr>
              <a:t>W</a:t>
            </a:r>
            <a:r>
              <a:rPr sz="8000" b="1" spc="-10" dirty="0">
                <a:solidFill>
                  <a:srgbClr val="92D050"/>
                </a:solidFill>
                <a:latin typeface="Tahoma"/>
                <a:cs typeface="Tahoma"/>
              </a:rPr>
              <a:t>a</a:t>
            </a:r>
            <a:r>
              <a:rPr sz="8000" b="1" spc="-5" dirty="0">
                <a:solidFill>
                  <a:srgbClr val="00B0F0"/>
                </a:solidFill>
                <a:latin typeface="Tahoma"/>
                <a:cs typeface="Tahoma"/>
              </a:rPr>
              <a:t>r</a:t>
            </a:r>
            <a:r>
              <a:rPr sz="8000" b="1" spc="-10" dirty="0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sz="8000" b="1" spc="-5" dirty="0">
                <a:solidFill>
                  <a:srgbClr val="FF0000"/>
                </a:solidFill>
                <a:latin typeface="Tahoma"/>
                <a:cs typeface="Tahoma"/>
              </a:rPr>
              <a:t>a  </a:t>
            </a:r>
            <a:r>
              <a:rPr sz="8000" b="1" spc="-5" dirty="0">
                <a:solidFill>
                  <a:srgbClr val="E46C0A"/>
                </a:solidFill>
                <a:latin typeface="Tahoma"/>
                <a:cs typeface="Tahoma"/>
              </a:rPr>
              <a:t>&amp; </a:t>
            </a:r>
            <a:r>
              <a:rPr sz="8000" b="1" dirty="0">
                <a:solidFill>
                  <a:srgbClr val="E46C0A"/>
                </a:solidFill>
                <a:latin typeface="Tahoma"/>
                <a:cs typeface="Tahoma"/>
              </a:rPr>
              <a:t> </a:t>
            </a:r>
            <a:r>
              <a:rPr sz="8000" b="1" spc="-10" dirty="0">
                <a:latin typeface="Tahoma"/>
                <a:cs typeface="Tahoma"/>
              </a:rPr>
              <a:t>Tinta</a:t>
            </a:r>
            <a:endParaRPr sz="8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40471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1091438"/>
            <a:ext cx="2573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</a:rPr>
              <a:t>Komunikasi</a:t>
            </a:r>
            <a:r>
              <a:rPr sz="2400" spc="-45" dirty="0">
                <a:solidFill>
                  <a:srgbClr val="FFFF00"/>
                </a:solidFill>
              </a:rPr>
              <a:t> </a:t>
            </a:r>
            <a:r>
              <a:rPr sz="2400" spc="-25" dirty="0">
                <a:solidFill>
                  <a:srgbClr val="FFFF00"/>
                </a:solidFill>
              </a:rPr>
              <a:t>Warna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334516" y="1514347"/>
            <a:ext cx="7698105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Dalam dunia grafika, mengkomunikasikan warna merupakan masalah yang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sering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terjadi,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misalnya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biru,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maunya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biru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langit,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merah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seperti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merah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cabe,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wana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hijau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seperti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hijau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daun,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dsb.</a:t>
            </a:r>
            <a:endParaRPr sz="1800">
              <a:latin typeface="Arial MT"/>
              <a:cs typeface="Arial MT"/>
            </a:endParaRPr>
          </a:p>
          <a:p>
            <a:pPr marL="13970" marR="132715" indent="-1905" algn="just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Bahasa-bahasa ini sangat beresiko dalam produksi cetak,karena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persepsi </a:t>
            </a:r>
            <a:r>
              <a:rPr sz="1800" spc="-4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warna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tiap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orang</a:t>
            </a:r>
            <a:r>
              <a:rPr sz="18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berbeda.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4493" y="3760731"/>
            <a:ext cx="683831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137160" indent="-19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Hal-hal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perlu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diperhatikan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mengkomunikasikan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industri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grafika:</a:t>
            </a:r>
            <a:endParaRPr sz="1800">
              <a:latin typeface="Arial MT"/>
              <a:cs typeface="Arial MT"/>
            </a:endParaRPr>
          </a:p>
          <a:p>
            <a:pPr marL="297815" indent="-285750">
              <a:lnSpc>
                <a:spcPct val="100000"/>
              </a:lnSpc>
              <a:spcBef>
                <a:spcPts val="43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Gunakan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Color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Cart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(CMYK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atau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Pantone)</a:t>
            </a:r>
            <a:endParaRPr sz="1800">
              <a:latin typeface="Arial MT"/>
              <a:cs typeface="Arial MT"/>
            </a:endParaRPr>
          </a:p>
          <a:p>
            <a:pPr marL="297815" indent="-285750">
              <a:lnSpc>
                <a:spcPct val="100000"/>
              </a:lnSpc>
              <a:spcBef>
                <a:spcPts val="43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background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menyerupai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utama</a:t>
            </a:r>
            <a:endParaRPr sz="1800">
              <a:latin typeface="Arial MT"/>
              <a:cs typeface="Arial MT"/>
            </a:endParaRPr>
          </a:p>
          <a:p>
            <a:pPr marL="297815" indent="-285750">
              <a:lnSpc>
                <a:spcPct val="100000"/>
              </a:lnSpc>
              <a:spcBef>
                <a:spcPts val="434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Sumber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cahaya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saat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melihat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gambar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cetakan</a:t>
            </a:r>
            <a:endParaRPr sz="1800">
              <a:latin typeface="Arial MT"/>
              <a:cs typeface="Arial MT"/>
            </a:endParaRPr>
          </a:p>
          <a:p>
            <a:pPr marL="297815" indent="-285750">
              <a:lnSpc>
                <a:spcPct val="100000"/>
              </a:lnSpc>
              <a:spcBef>
                <a:spcPts val="43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Jenis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kertas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akan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mempengaruhi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cetakan</a:t>
            </a:r>
            <a:endParaRPr sz="1800">
              <a:latin typeface="Arial MT"/>
              <a:cs typeface="Arial MT"/>
            </a:endParaRPr>
          </a:p>
          <a:p>
            <a:pPr marL="298450" marR="5080" indent="-285750">
              <a:lnSpc>
                <a:spcPct val="100000"/>
              </a:lnSpc>
              <a:spcBef>
                <a:spcPts val="434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Jangan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menggunakan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patokan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hasil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print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belum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dikalibrasi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cetak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102" y="1397762"/>
            <a:ext cx="3927475" cy="4719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00"/>
                </a:solidFill>
                <a:latin typeface="Arial MT"/>
                <a:cs typeface="Arial MT"/>
              </a:rPr>
              <a:t>Model</a:t>
            </a:r>
            <a:r>
              <a:rPr sz="20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00"/>
                </a:solidFill>
                <a:latin typeface="Arial MT"/>
                <a:cs typeface="Arial MT"/>
              </a:rPr>
              <a:t>Warna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354965" marR="300990" indent="-190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Model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file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digital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(pada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software Adobe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Photoshop):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586105" indent="-233045">
              <a:lnSpc>
                <a:spcPct val="100000"/>
              </a:lnSpc>
              <a:buChar char="•"/>
              <a:tabLst>
                <a:tab pos="586105" algn="l"/>
                <a:tab pos="586740" algn="l"/>
              </a:tabLst>
            </a:pPr>
            <a:r>
              <a:rPr sz="2000" spc="-5" dirty="0">
                <a:solidFill>
                  <a:srgbClr val="00B0F0"/>
                </a:solidFill>
                <a:latin typeface="Arial MT"/>
                <a:cs typeface="Arial MT"/>
              </a:rPr>
              <a:t>RGB</a:t>
            </a:r>
            <a:r>
              <a:rPr sz="2000" spc="-10" dirty="0">
                <a:solidFill>
                  <a:srgbClr val="00B0F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(Red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Green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Blue)</a:t>
            </a:r>
            <a:endParaRPr sz="2000">
              <a:latin typeface="Arial MT"/>
              <a:cs typeface="Arial MT"/>
            </a:endParaRPr>
          </a:p>
          <a:p>
            <a:pPr marL="586105" marR="5080" indent="-232410">
              <a:lnSpc>
                <a:spcPct val="100000"/>
              </a:lnSpc>
              <a:spcBef>
                <a:spcPts val="480"/>
              </a:spcBef>
              <a:buChar char="•"/>
              <a:tabLst>
                <a:tab pos="586105" algn="l"/>
                <a:tab pos="586740" algn="l"/>
              </a:tabLst>
            </a:pPr>
            <a:r>
              <a:rPr sz="2000" spc="-10" dirty="0">
                <a:solidFill>
                  <a:srgbClr val="00B0F0"/>
                </a:solidFill>
                <a:latin typeface="Arial MT"/>
                <a:cs typeface="Arial MT"/>
              </a:rPr>
              <a:t>CMYK</a:t>
            </a:r>
            <a:r>
              <a:rPr sz="2000" spc="5" dirty="0">
                <a:solidFill>
                  <a:srgbClr val="00B0F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(Cyan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Magenta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Yellow </a:t>
            </a:r>
            <a:r>
              <a:rPr sz="2000" spc="-5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Black)</a:t>
            </a:r>
            <a:endParaRPr sz="2000">
              <a:latin typeface="Arial MT"/>
              <a:cs typeface="Arial MT"/>
            </a:endParaRPr>
          </a:p>
          <a:p>
            <a:pPr marL="586105" marR="184785" indent="-232410">
              <a:lnSpc>
                <a:spcPct val="100000"/>
              </a:lnSpc>
              <a:spcBef>
                <a:spcPts val="480"/>
              </a:spcBef>
              <a:buChar char="•"/>
              <a:tabLst>
                <a:tab pos="586105" algn="l"/>
                <a:tab pos="586740" algn="l"/>
              </a:tabLst>
            </a:pPr>
            <a:r>
              <a:rPr sz="2000" spc="-5" dirty="0">
                <a:solidFill>
                  <a:srgbClr val="00B0F0"/>
                </a:solidFill>
                <a:latin typeface="Arial MT"/>
                <a:cs typeface="Arial MT"/>
              </a:rPr>
              <a:t>CIELab</a:t>
            </a:r>
            <a:r>
              <a:rPr sz="2000" dirty="0">
                <a:solidFill>
                  <a:srgbClr val="00B0F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(Commision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International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l’Eclarage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–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Lab)</a:t>
            </a:r>
            <a:endParaRPr sz="2000">
              <a:latin typeface="Arial MT"/>
              <a:cs typeface="Arial MT"/>
            </a:endParaRPr>
          </a:p>
          <a:p>
            <a:pPr marL="586105" marR="1000125" indent="-232410">
              <a:lnSpc>
                <a:spcPct val="100000"/>
              </a:lnSpc>
              <a:spcBef>
                <a:spcPts val="480"/>
              </a:spcBef>
              <a:buChar char="•"/>
              <a:tabLst>
                <a:tab pos="586105" algn="l"/>
                <a:tab pos="586740" algn="l"/>
              </a:tabLst>
            </a:pPr>
            <a:r>
              <a:rPr sz="2000" spc="-5" dirty="0">
                <a:solidFill>
                  <a:srgbClr val="00B0F0"/>
                </a:solidFill>
                <a:latin typeface="Arial MT"/>
                <a:cs typeface="Arial MT"/>
              </a:rPr>
              <a:t>HSL</a:t>
            </a:r>
            <a:r>
              <a:rPr sz="2000" spc="-85" dirty="0">
                <a:solidFill>
                  <a:srgbClr val="00B0F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(Hue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Saturation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Lightness)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1828" y="2127504"/>
            <a:ext cx="4119371" cy="41239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056" y="1474723"/>
            <a:ext cx="7674609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Model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RGB mempunyai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colorspace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atau ruang 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bervariasi,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hal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ini disebabkan oleh jenis peralatan yang digunakan, contoh; monitor dan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scanner bekerja dengan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RGB.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Perbedaan type monitor/scanner akan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menghasilkan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colorspace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 berbeda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pula.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Oleh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karena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itu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RGB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disebut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sebagai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dependent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color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838200"/>
            <a:ext cx="2557780" cy="36957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solidFill>
                  <a:srgbClr val="00B0F0"/>
                </a:solidFill>
                <a:latin typeface="Arial MT"/>
                <a:cs typeface="Arial MT"/>
              </a:rPr>
              <a:t>RGB</a:t>
            </a:r>
            <a:r>
              <a:rPr sz="1800" spc="-30" dirty="0">
                <a:solidFill>
                  <a:srgbClr val="00B0F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(Red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Green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Blue)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424427"/>
            <a:ext cx="9144000" cy="38907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079" y="1474723"/>
            <a:ext cx="7594600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Model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CMYK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sama halnya dengan modelwarna RGB,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CMYK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mempunyai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colorspace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disebabkan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oleh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pigmen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tinta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cetak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serta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kertas yang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digunakan. Semakin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bagus kualitas pigmen dan kertas,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colorspace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 dihasilkan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juga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semakin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besar.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Oleh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karena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itu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CMYK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juga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disebut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sebagai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dependent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color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838200"/>
            <a:ext cx="3917950" cy="36957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solidFill>
                  <a:srgbClr val="00B0F0"/>
                </a:solidFill>
                <a:latin typeface="Arial MT"/>
                <a:cs typeface="Arial MT"/>
              </a:rPr>
              <a:t>CMYK</a:t>
            </a:r>
            <a:r>
              <a:rPr sz="1800" spc="-15" dirty="0">
                <a:solidFill>
                  <a:srgbClr val="00B0F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(Cyan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Magenta</a:t>
            </a: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Yellow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Black)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3349752"/>
            <a:ext cx="9144000" cy="3965575"/>
            <a:chOff x="457200" y="3349752"/>
            <a:chExt cx="9144000" cy="3965575"/>
          </a:xfrm>
        </p:grpSpPr>
        <p:sp>
          <p:nvSpPr>
            <p:cNvPr id="5" name="object 5"/>
            <p:cNvSpPr/>
            <p:nvPr/>
          </p:nvSpPr>
          <p:spPr>
            <a:xfrm>
              <a:off x="457200" y="3352800"/>
              <a:ext cx="4876800" cy="3962400"/>
            </a:xfrm>
            <a:custGeom>
              <a:avLst/>
              <a:gdLst/>
              <a:ahLst/>
              <a:cxnLst/>
              <a:rect l="l" t="t" r="r" b="b"/>
              <a:pathLst>
                <a:path w="4876800" h="3962400">
                  <a:moveTo>
                    <a:pt x="4876800" y="3962400"/>
                  </a:moveTo>
                  <a:lnTo>
                    <a:pt x="4876800" y="0"/>
                  </a:lnTo>
                  <a:lnTo>
                    <a:pt x="0" y="0"/>
                  </a:lnTo>
                  <a:lnTo>
                    <a:pt x="0" y="3962400"/>
                  </a:lnTo>
                  <a:lnTo>
                    <a:pt x="4876800" y="396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504" y="3349752"/>
              <a:ext cx="8616696" cy="3965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502" y="1474723"/>
            <a:ext cx="3555365" cy="540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Model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CIELab atau Lab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adalah model warna yang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berbentuk tiga dimensi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mempunyai colorspace paling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besar.</a:t>
            </a:r>
            <a:endParaRPr sz="1800">
              <a:latin typeface="Arial MT"/>
              <a:cs typeface="Arial MT"/>
            </a:endParaRPr>
          </a:p>
          <a:p>
            <a:pPr marL="12700" marR="5397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Dikenal sebagai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independent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color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karena tidak dipengaruhi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oleh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benda/objek</a:t>
            </a: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digunakan.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Lab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dibuat berdasarkan persepsi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 mata manusia oleh CIE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(Commision International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I’Eclarage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  <a:p>
            <a:pPr marL="12700" marR="8001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Lab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terdiri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: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L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(lightness),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a </a:t>
            </a:r>
            <a:r>
              <a:rPr sz="18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(jangkauan</a:t>
            </a:r>
            <a:r>
              <a:rPr sz="1800" spc="-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warna</a:t>
            </a:r>
            <a:r>
              <a:rPr sz="1800" spc="-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dari</a:t>
            </a:r>
            <a:r>
              <a:rPr sz="1800" spc="-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red-green), </a:t>
            </a:r>
            <a:r>
              <a:rPr sz="1800" spc="-48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b (jangkauan warna dari blue- </a:t>
            </a:r>
            <a:r>
              <a:rPr sz="18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yellow)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aplikasinya,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Lab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dinyatakan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dalam bentuk LCH (Lightness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Chroma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Hue)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838200"/>
            <a:ext cx="5712460" cy="36957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00B0F0"/>
                </a:solidFill>
                <a:latin typeface="Arial MT"/>
                <a:cs typeface="Arial MT"/>
              </a:rPr>
              <a:t>CIELab</a:t>
            </a:r>
            <a:r>
              <a:rPr sz="1800" spc="-25" dirty="0">
                <a:solidFill>
                  <a:srgbClr val="00B0F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(Commision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International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l’Eclarage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Lab)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7428" y="1520952"/>
            <a:ext cx="4774069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102" y="1419859"/>
            <a:ext cx="4217035" cy="26593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H</a:t>
            </a:r>
            <a:r>
              <a:rPr sz="1800" spc="-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(Hue)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spectrum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r>
              <a:rPr sz="1800" spc="-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(Saturation/Chroma)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derajat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intensitas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suatu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(Luminance/Lightness)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nilai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gelap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terangnya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suatu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0102" y="4766564"/>
            <a:ext cx="4558665" cy="172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Dengan demikian dari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tiga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dimensi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tersebut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dapat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dianalogikan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sumbu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x,y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z.</a:t>
            </a:r>
            <a:endParaRPr sz="1800">
              <a:latin typeface="Arial MT"/>
              <a:cs typeface="Arial MT"/>
            </a:endParaRPr>
          </a:p>
          <a:p>
            <a:pPr marL="12700" marR="9271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Jadi bila kita ingin mengoreksi warna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menggunakan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systen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LCH,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tentu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saja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dapat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dilakukan dengan baik secara bersamaan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maupun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secara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individu.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838200"/>
            <a:ext cx="3434079" cy="36957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00B0F0"/>
                </a:solidFill>
                <a:latin typeface="Arial MT"/>
                <a:cs typeface="Arial MT"/>
              </a:rPr>
              <a:t>HSL</a:t>
            </a:r>
            <a:r>
              <a:rPr sz="1800" spc="-90" dirty="0">
                <a:solidFill>
                  <a:srgbClr val="00B0F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(Hue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Saturation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Lightness)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00800" y="457200"/>
            <a:ext cx="3200400" cy="6858000"/>
            <a:chOff x="6400800" y="457200"/>
            <a:chExt cx="3200400" cy="6858000"/>
          </a:xfrm>
        </p:grpSpPr>
        <p:sp>
          <p:nvSpPr>
            <p:cNvPr id="6" name="object 6"/>
            <p:cNvSpPr/>
            <p:nvPr/>
          </p:nvSpPr>
          <p:spPr>
            <a:xfrm>
              <a:off x="6400800" y="457200"/>
              <a:ext cx="3200400" cy="6858000"/>
            </a:xfrm>
            <a:custGeom>
              <a:avLst/>
              <a:gdLst/>
              <a:ahLst/>
              <a:cxnLst/>
              <a:rect l="l" t="t" r="r" b="b"/>
              <a:pathLst>
                <a:path w="3200400" h="6858000">
                  <a:moveTo>
                    <a:pt x="3200400" y="6858000"/>
                  </a:moveTo>
                  <a:lnTo>
                    <a:pt x="320040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3200400" y="685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0152" y="606551"/>
              <a:ext cx="2835338" cy="21366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0152" y="2817876"/>
              <a:ext cx="2835338" cy="21282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0152" y="5041391"/>
              <a:ext cx="2835338" cy="21038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902" y="1419859"/>
            <a:ext cx="3113405" cy="29337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Gamut</a:t>
            </a:r>
            <a:r>
              <a:rPr sz="1800" spc="-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Warna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Gamut warna adalah batasan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mampu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dihasilkan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oleh suatu peralatan.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Istilah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lain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 sering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digunakan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adalah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Colorspace.</a:t>
            </a:r>
            <a:endParaRPr sz="1800">
              <a:latin typeface="Arial MT"/>
              <a:cs typeface="Arial MT"/>
            </a:endParaRPr>
          </a:p>
          <a:p>
            <a:pPr marL="12700" marR="17018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Masing-masing</a:t>
            </a:r>
            <a:r>
              <a:rPr sz="1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model</a:t>
            </a: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(RGB/CMYK) mempunyai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batasan 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(gamut)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berbeda.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3503" y="1367027"/>
            <a:ext cx="4911572" cy="51922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902" y="1091438"/>
            <a:ext cx="2549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00"/>
                </a:solidFill>
              </a:rPr>
              <a:t>Warna</a:t>
            </a:r>
            <a:r>
              <a:rPr sz="2400" spc="-55" dirty="0">
                <a:solidFill>
                  <a:srgbClr val="FFFF00"/>
                </a:solidFill>
              </a:rPr>
              <a:t> </a:t>
            </a:r>
            <a:r>
              <a:rPr sz="2400" spc="-25" dirty="0">
                <a:solidFill>
                  <a:srgbClr val="FFFF00"/>
                </a:solidFill>
              </a:rPr>
              <a:t>Tinta </a:t>
            </a:r>
            <a:r>
              <a:rPr sz="2400" spc="-15" dirty="0">
                <a:solidFill>
                  <a:srgbClr val="FFFF00"/>
                </a:solidFill>
              </a:rPr>
              <a:t>Offset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335277" y="1514347"/>
            <a:ext cx="3672204" cy="501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tinta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offset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adalah warna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subtractive yang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diperkaya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kepekatannya dengan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menambahkan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black.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Secara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teori apabila tiga warna subtractive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digabungkan akan membentuk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hitam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namun yang pada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cetak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offset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terbentuk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kecoklatan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. Hal ini disebabkan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pigmen 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tidak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mampu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membentuk 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hitam.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Maka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untuk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offset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ditambahkan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satu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 lagi sebagai penguat yaitu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hitam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(black)</a:t>
            </a:r>
            <a:endParaRPr sz="1800">
              <a:latin typeface="Arial MT"/>
              <a:cs typeface="Arial MT"/>
            </a:endParaRPr>
          </a:p>
          <a:p>
            <a:pPr marL="13970" marR="296545" indent="-190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Dalam perkembangannya warna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cyan,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magenta,</a:t>
            </a: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yellow,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dan</a:t>
            </a:r>
            <a:r>
              <a:rPr sz="1800" spc="-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black </a:t>
            </a:r>
            <a:r>
              <a:rPr sz="1800" spc="-48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dijadikan acuan untuk proses </a:t>
            </a:r>
            <a:r>
              <a:rPr sz="18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separasi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warna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2052828"/>
            <a:ext cx="3996829" cy="32217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1089913"/>
            <a:ext cx="27247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solidFill>
                  <a:srgbClr val="FFFF00"/>
                </a:solidFill>
              </a:rPr>
              <a:t>Tinta</a:t>
            </a:r>
            <a:r>
              <a:rPr sz="2800" spc="-40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pada</a:t>
            </a:r>
            <a:r>
              <a:rPr sz="2800" spc="-25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Cetak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524000" y="4267200"/>
            <a:ext cx="2667000" cy="2667000"/>
            <a:chOff x="1524000" y="4267200"/>
            <a:chExt cx="2667000" cy="2667000"/>
          </a:xfrm>
        </p:grpSpPr>
        <p:sp>
          <p:nvSpPr>
            <p:cNvPr id="4" name="object 4"/>
            <p:cNvSpPr/>
            <p:nvPr/>
          </p:nvSpPr>
          <p:spPr>
            <a:xfrm>
              <a:off x="1524000" y="4267200"/>
              <a:ext cx="2667000" cy="2667000"/>
            </a:xfrm>
            <a:custGeom>
              <a:avLst/>
              <a:gdLst/>
              <a:ahLst/>
              <a:cxnLst/>
              <a:rect l="l" t="t" r="r" b="b"/>
              <a:pathLst>
                <a:path w="2667000" h="2667000">
                  <a:moveTo>
                    <a:pt x="2667000" y="1333499"/>
                  </a:moveTo>
                  <a:lnTo>
                    <a:pt x="2666158" y="1285695"/>
                  </a:lnTo>
                  <a:lnTo>
                    <a:pt x="2663653" y="1238312"/>
                  </a:lnTo>
                  <a:lnTo>
                    <a:pt x="2659513" y="1191378"/>
                  </a:lnTo>
                  <a:lnTo>
                    <a:pt x="2653765" y="1144923"/>
                  </a:lnTo>
                  <a:lnTo>
                    <a:pt x="2646438" y="1098974"/>
                  </a:lnTo>
                  <a:lnTo>
                    <a:pt x="2637560" y="1053560"/>
                  </a:lnTo>
                  <a:lnTo>
                    <a:pt x="2627159" y="1008708"/>
                  </a:lnTo>
                  <a:lnTo>
                    <a:pt x="2615262" y="964448"/>
                  </a:lnTo>
                  <a:lnTo>
                    <a:pt x="2601900" y="920807"/>
                  </a:lnTo>
                  <a:lnTo>
                    <a:pt x="2587098" y="877814"/>
                  </a:lnTo>
                  <a:lnTo>
                    <a:pt x="2570886" y="835497"/>
                  </a:lnTo>
                  <a:lnTo>
                    <a:pt x="2553292" y="793885"/>
                  </a:lnTo>
                  <a:lnTo>
                    <a:pt x="2534344" y="753005"/>
                  </a:lnTo>
                  <a:lnTo>
                    <a:pt x="2514069" y="712885"/>
                  </a:lnTo>
                  <a:lnTo>
                    <a:pt x="2492497" y="673555"/>
                  </a:lnTo>
                  <a:lnTo>
                    <a:pt x="2469655" y="635042"/>
                  </a:lnTo>
                  <a:lnTo>
                    <a:pt x="2445571" y="597375"/>
                  </a:lnTo>
                  <a:lnTo>
                    <a:pt x="2420274" y="560582"/>
                  </a:lnTo>
                  <a:lnTo>
                    <a:pt x="2393791" y="524691"/>
                  </a:lnTo>
                  <a:lnTo>
                    <a:pt x="2366151" y="489731"/>
                  </a:lnTo>
                  <a:lnTo>
                    <a:pt x="2337382" y="455729"/>
                  </a:lnTo>
                  <a:lnTo>
                    <a:pt x="2307512" y="422714"/>
                  </a:lnTo>
                  <a:lnTo>
                    <a:pt x="2276570" y="390715"/>
                  </a:lnTo>
                  <a:lnTo>
                    <a:pt x="2244582" y="359759"/>
                  </a:lnTo>
                  <a:lnTo>
                    <a:pt x="2211578" y="329876"/>
                  </a:lnTo>
                  <a:lnTo>
                    <a:pt x="2177586" y="301092"/>
                  </a:lnTo>
                  <a:lnTo>
                    <a:pt x="2142633" y="273437"/>
                  </a:lnTo>
                  <a:lnTo>
                    <a:pt x="2106748" y="246938"/>
                  </a:lnTo>
                  <a:lnTo>
                    <a:pt x="2069960" y="221625"/>
                  </a:lnTo>
                  <a:lnTo>
                    <a:pt x="2032295" y="197525"/>
                  </a:lnTo>
                  <a:lnTo>
                    <a:pt x="1993782" y="174666"/>
                  </a:lnTo>
                  <a:lnTo>
                    <a:pt x="1954450" y="153077"/>
                  </a:lnTo>
                  <a:lnTo>
                    <a:pt x="1914327" y="132786"/>
                  </a:lnTo>
                  <a:lnTo>
                    <a:pt x="1873440" y="113822"/>
                  </a:lnTo>
                  <a:lnTo>
                    <a:pt x="1831818" y="96212"/>
                  </a:lnTo>
                  <a:lnTo>
                    <a:pt x="1789489" y="79985"/>
                  </a:lnTo>
                  <a:lnTo>
                    <a:pt x="1746481" y="65170"/>
                  </a:lnTo>
                  <a:lnTo>
                    <a:pt x="1702822" y="51794"/>
                  </a:lnTo>
                  <a:lnTo>
                    <a:pt x="1658541" y="39885"/>
                  </a:lnTo>
                  <a:lnTo>
                    <a:pt x="1613665" y="29473"/>
                  </a:lnTo>
                  <a:lnTo>
                    <a:pt x="1568222" y="20585"/>
                  </a:lnTo>
                  <a:lnTo>
                    <a:pt x="1522242" y="13250"/>
                  </a:lnTo>
                  <a:lnTo>
                    <a:pt x="1475751" y="7495"/>
                  </a:lnTo>
                  <a:lnTo>
                    <a:pt x="1428778" y="3350"/>
                  </a:lnTo>
                  <a:lnTo>
                    <a:pt x="1381352" y="842"/>
                  </a:lnTo>
                  <a:lnTo>
                    <a:pt x="1333500" y="0"/>
                  </a:lnTo>
                  <a:lnTo>
                    <a:pt x="1285695" y="842"/>
                  </a:lnTo>
                  <a:lnTo>
                    <a:pt x="1238312" y="3350"/>
                  </a:lnTo>
                  <a:lnTo>
                    <a:pt x="1191378" y="7495"/>
                  </a:lnTo>
                  <a:lnTo>
                    <a:pt x="1144923" y="13250"/>
                  </a:lnTo>
                  <a:lnTo>
                    <a:pt x="1098974" y="20585"/>
                  </a:lnTo>
                  <a:lnTo>
                    <a:pt x="1053560" y="29473"/>
                  </a:lnTo>
                  <a:lnTo>
                    <a:pt x="1008708" y="39885"/>
                  </a:lnTo>
                  <a:lnTo>
                    <a:pt x="964448" y="51794"/>
                  </a:lnTo>
                  <a:lnTo>
                    <a:pt x="920807" y="65170"/>
                  </a:lnTo>
                  <a:lnTo>
                    <a:pt x="877814" y="79985"/>
                  </a:lnTo>
                  <a:lnTo>
                    <a:pt x="835497" y="96212"/>
                  </a:lnTo>
                  <a:lnTo>
                    <a:pt x="793885" y="113822"/>
                  </a:lnTo>
                  <a:lnTo>
                    <a:pt x="753005" y="132786"/>
                  </a:lnTo>
                  <a:lnTo>
                    <a:pt x="712885" y="153077"/>
                  </a:lnTo>
                  <a:lnTo>
                    <a:pt x="673555" y="174666"/>
                  </a:lnTo>
                  <a:lnTo>
                    <a:pt x="635042" y="197525"/>
                  </a:lnTo>
                  <a:lnTo>
                    <a:pt x="597375" y="221625"/>
                  </a:lnTo>
                  <a:lnTo>
                    <a:pt x="560582" y="246938"/>
                  </a:lnTo>
                  <a:lnTo>
                    <a:pt x="524691" y="273437"/>
                  </a:lnTo>
                  <a:lnTo>
                    <a:pt x="489731" y="301092"/>
                  </a:lnTo>
                  <a:lnTo>
                    <a:pt x="455729" y="329876"/>
                  </a:lnTo>
                  <a:lnTo>
                    <a:pt x="422714" y="359759"/>
                  </a:lnTo>
                  <a:lnTo>
                    <a:pt x="390715" y="390715"/>
                  </a:lnTo>
                  <a:lnTo>
                    <a:pt x="359759" y="422714"/>
                  </a:lnTo>
                  <a:lnTo>
                    <a:pt x="329876" y="455729"/>
                  </a:lnTo>
                  <a:lnTo>
                    <a:pt x="301092" y="489731"/>
                  </a:lnTo>
                  <a:lnTo>
                    <a:pt x="273437" y="524691"/>
                  </a:lnTo>
                  <a:lnTo>
                    <a:pt x="246938" y="560582"/>
                  </a:lnTo>
                  <a:lnTo>
                    <a:pt x="221625" y="597375"/>
                  </a:lnTo>
                  <a:lnTo>
                    <a:pt x="197525" y="635042"/>
                  </a:lnTo>
                  <a:lnTo>
                    <a:pt x="174666" y="673555"/>
                  </a:lnTo>
                  <a:lnTo>
                    <a:pt x="153077" y="712885"/>
                  </a:lnTo>
                  <a:lnTo>
                    <a:pt x="132786" y="753005"/>
                  </a:lnTo>
                  <a:lnTo>
                    <a:pt x="113822" y="793885"/>
                  </a:lnTo>
                  <a:lnTo>
                    <a:pt x="96212" y="835497"/>
                  </a:lnTo>
                  <a:lnTo>
                    <a:pt x="79985" y="877814"/>
                  </a:lnTo>
                  <a:lnTo>
                    <a:pt x="65170" y="920807"/>
                  </a:lnTo>
                  <a:lnTo>
                    <a:pt x="51794" y="964448"/>
                  </a:lnTo>
                  <a:lnTo>
                    <a:pt x="39885" y="1008708"/>
                  </a:lnTo>
                  <a:lnTo>
                    <a:pt x="29473" y="1053560"/>
                  </a:lnTo>
                  <a:lnTo>
                    <a:pt x="20585" y="1098974"/>
                  </a:lnTo>
                  <a:lnTo>
                    <a:pt x="13250" y="1144923"/>
                  </a:lnTo>
                  <a:lnTo>
                    <a:pt x="7495" y="1191378"/>
                  </a:lnTo>
                  <a:lnTo>
                    <a:pt x="3350" y="1238312"/>
                  </a:lnTo>
                  <a:lnTo>
                    <a:pt x="842" y="1285695"/>
                  </a:lnTo>
                  <a:lnTo>
                    <a:pt x="0" y="1333500"/>
                  </a:lnTo>
                  <a:lnTo>
                    <a:pt x="842" y="1381352"/>
                  </a:lnTo>
                  <a:lnTo>
                    <a:pt x="3350" y="1428778"/>
                  </a:lnTo>
                  <a:lnTo>
                    <a:pt x="7495" y="1475751"/>
                  </a:lnTo>
                  <a:lnTo>
                    <a:pt x="13250" y="1522242"/>
                  </a:lnTo>
                  <a:lnTo>
                    <a:pt x="20585" y="1568222"/>
                  </a:lnTo>
                  <a:lnTo>
                    <a:pt x="29473" y="1613665"/>
                  </a:lnTo>
                  <a:lnTo>
                    <a:pt x="39885" y="1658541"/>
                  </a:lnTo>
                  <a:lnTo>
                    <a:pt x="51794" y="1702822"/>
                  </a:lnTo>
                  <a:lnTo>
                    <a:pt x="65170" y="1746481"/>
                  </a:lnTo>
                  <a:lnTo>
                    <a:pt x="79985" y="1789489"/>
                  </a:lnTo>
                  <a:lnTo>
                    <a:pt x="96212" y="1831818"/>
                  </a:lnTo>
                  <a:lnTo>
                    <a:pt x="113822" y="1873440"/>
                  </a:lnTo>
                  <a:lnTo>
                    <a:pt x="132786" y="1914327"/>
                  </a:lnTo>
                  <a:lnTo>
                    <a:pt x="153077" y="1954450"/>
                  </a:lnTo>
                  <a:lnTo>
                    <a:pt x="174666" y="1993782"/>
                  </a:lnTo>
                  <a:lnTo>
                    <a:pt x="197525" y="2032295"/>
                  </a:lnTo>
                  <a:lnTo>
                    <a:pt x="221625" y="2069960"/>
                  </a:lnTo>
                  <a:lnTo>
                    <a:pt x="246938" y="2106748"/>
                  </a:lnTo>
                  <a:lnTo>
                    <a:pt x="273437" y="2142633"/>
                  </a:lnTo>
                  <a:lnTo>
                    <a:pt x="301092" y="2177586"/>
                  </a:lnTo>
                  <a:lnTo>
                    <a:pt x="329876" y="2211578"/>
                  </a:lnTo>
                  <a:lnTo>
                    <a:pt x="359759" y="2244582"/>
                  </a:lnTo>
                  <a:lnTo>
                    <a:pt x="390715" y="2276570"/>
                  </a:lnTo>
                  <a:lnTo>
                    <a:pt x="422714" y="2307512"/>
                  </a:lnTo>
                  <a:lnTo>
                    <a:pt x="455729" y="2337382"/>
                  </a:lnTo>
                  <a:lnTo>
                    <a:pt x="489731" y="2366151"/>
                  </a:lnTo>
                  <a:lnTo>
                    <a:pt x="524691" y="2393791"/>
                  </a:lnTo>
                  <a:lnTo>
                    <a:pt x="560582" y="2420274"/>
                  </a:lnTo>
                  <a:lnTo>
                    <a:pt x="597375" y="2445571"/>
                  </a:lnTo>
                  <a:lnTo>
                    <a:pt x="635042" y="2469655"/>
                  </a:lnTo>
                  <a:lnTo>
                    <a:pt x="673555" y="2492497"/>
                  </a:lnTo>
                  <a:lnTo>
                    <a:pt x="712885" y="2514069"/>
                  </a:lnTo>
                  <a:lnTo>
                    <a:pt x="753005" y="2534344"/>
                  </a:lnTo>
                  <a:lnTo>
                    <a:pt x="793885" y="2553292"/>
                  </a:lnTo>
                  <a:lnTo>
                    <a:pt x="835497" y="2570886"/>
                  </a:lnTo>
                  <a:lnTo>
                    <a:pt x="877814" y="2587098"/>
                  </a:lnTo>
                  <a:lnTo>
                    <a:pt x="920807" y="2601900"/>
                  </a:lnTo>
                  <a:lnTo>
                    <a:pt x="964448" y="2615262"/>
                  </a:lnTo>
                  <a:lnTo>
                    <a:pt x="1008708" y="2627159"/>
                  </a:lnTo>
                  <a:lnTo>
                    <a:pt x="1053560" y="2637560"/>
                  </a:lnTo>
                  <a:lnTo>
                    <a:pt x="1098974" y="2646438"/>
                  </a:lnTo>
                  <a:lnTo>
                    <a:pt x="1144923" y="2653765"/>
                  </a:lnTo>
                  <a:lnTo>
                    <a:pt x="1191378" y="2659513"/>
                  </a:lnTo>
                  <a:lnTo>
                    <a:pt x="1238312" y="2663653"/>
                  </a:lnTo>
                  <a:lnTo>
                    <a:pt x="1285695" y="2666158"/>
                  </a:lnTo>
                  <a:lnTo>
                    <a:pt x="1333500" y="2667000"/>
                  </a:lnTo>
                  <a:lnTo>
                    <a:pt x="1381352" y="2666158"/>
                  </a:lnTo>
                  <a:lnTo>
                    <a:pt x="1428778" y="2663653"/>
                  </a:lnTo>
                  <a:lnTo>
                    <a:pt x="1475751" y="2659513"/>
                  </a:lnTo>
                  <a:lnTo>
                    <a:pt x="1522242" y="2653765"/>
                  </a:lnTo>
                  <a:lnTo>
                    <a:pt x="1568222" y="2646438"/>
                  </a:lnTo>
                  <a:lnTo>
                    <a:pt x="1613665" y="2637560"/>
                  </a:lnTo>
                  <a:lnTo>
                    <a:pt x="1658541" y="2627159"/>
                  </a:lnTo>
                  <a:lnTo>
                    <a:pt x="1702822" y="2615262"/>
                  </a:lnTo>
                  <a:lnTo>
                    <a:pt x="1746481" y="2601900"/>
                  </a:lnTo>
                  <a:lnTo>
                    <a:pt x="1789489" y="2587098"/>
                  </a:lnTo>
                  <a:lnTo>
                    <a:pt x="1831818" y="2570886"/>
                  </a:lnTo>
                  <a:lnTo>
                    <a:pt x="1873440" y="2553292"/>
                  </a:lnTo>
                  <a:lnTo>
                    <a:pt x="1914327" y="2534344"/>
                  </a:lnTo>
                  <a:lnTo>
                    <a:pt x="1954450" y="2514069"/>
                  </a:lnTo>
                  <a:lnTo>
                    <a:pt x="1993782" y="2492497"/>
                  </a:lnTo>
                  <a:lnTo>
                    <a:pt x="2032295" y="2469655"/>
                  </a:lnTo>
                  <a:lnTo>
                    <a:pt x="2069960" y="2445571"/>
                  </a:lnTo>
                  <a:lnTo>
                    <a:pt x="2106748" y="2420274"/>
                  </a:lnTo>
                  <a:lnTo>
                    <a:pt x="2142633" y="2393791"/>
                  </a:lnTo>
                  <a:lnTo>
                    <a:pt x="2177586" y="2366151"/>
                  </a:lnTo>
                  <a:lnTo>
                    <a:pt x="2211578" y="2337382"/>
                  </a:lnTo>
                  <a:lnTo>
                    <a:pt x="2244582" y="2307512"/>
                  </a:lnTo>
                  <a:lnTo>
                    <a:pt x="2276570" y="2276570"/>
                  </a:lnTo>
                  <a:lnTo>
                    <a:pt x="2307512" y="2244582"/>
                  </a:lnTo>
                  <a:lnTo>
                    <a:pt x="2337382" y="2211578"/>
                  </a:lnTo>
                  <a:lnTo>
                    <a:pt x="2366151" y="2177586"/>
                  </a:lnTo>
                  <a:lnTo>
                    <a:pt x="2393791" y="2142633"/>
                  </a:lnTo>
                  <a:lnTo>
                    <a:pt x="2420274" y="2106748"/>
                  </a:lnTo>
                  <a:lnTo>
                    <a:pt x="2445571" y="2069960"/>
                  </a:lnTo>
                  <a:lnTo>
                    <a:pt x="2469655" y="2032295"/>
                  </a:lnTo>
                  <a:lnTo>
                    <a:pt x="2492497" y="1993782"/>
                  </a:lnTo>
                  <a:lnTo>
                    <a:pt x="2514069" y="1954450"/>
                  </a:lnTo>
                  <a:lnTo>
                    <a:pt x="2534344" y="1914327"/>
                  </a:lnTo>
                  <a:lnTo>
                    <a:pt x="2553292" y="1873440"/>
                  </a:lnTo>
                  <a:lnTo>
                    <a:pt x="2570886" y="1831818"/>
                  </a:lnTo>
                  <a:lnTo>
                    <a:pt x="2587098" y="1789489"/>
                  </a:lnTo>
                  <a:lnTo>
                    <a:pt x="2601900" y="1746481"/>
                  </a:lnTo>
                  <a:lnTo>
                    <a:pt x="2615262" y="1702822"/>
                  </a:lnTo>
                  <a:lnTo>
                    <a:pt x="2627159" y="1658541"/>
                  </a:lnTo>
                  <a:lnTo>
                    <a:pt x="2637560" y="1613665"/>
                  </a:lnTo>
                  <a:lnTo>
                    <a:pt x="2646438" y="1568222"/>
                  </a:lnTo>
                  <a:lnTo>
                    <a:pt x="2653765" y="1522242"/>
                  </a:lnTo>
                  <a:lnTo>
                    <a:pt x="2659513" y="1475751"/>
                  </a:lnTo>
                  <a:lnTo>
                    <a:pt x="2663653" y="1428778"/>
                  </a:lnTo>
                  <a:lnTo>
                    <a:pt x="2666158" y="1381352"/>
                  </a:lnTo>
                  <a:lnTo>
                    <a:pt x="2667000" y="1333499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0700" y="453390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2133600" y="1066799"/>
                  </a:moveTo>
                  <a:lnTo>
                    <a:pt x="2132503" y="1017979"/>
                  </a:lnTo>
                  <a:lnTo>
                    <a:pt x="2129245" y="969721"/>
                  </a:lnTo>
                  <a:lnTo>
                    <a:pt x="2123873" y="922073"/>
                  </a:lnTo>
                  <a:lnTo>
                    <a:pt x="2116432" y="875081"/>
                  </a:lnTo>
                  <a:lnTo>
                    <a:pt x="2106970" y="828792"/>
                  </a:lnTo>
                  <a:lnTo>
                    <a:pt x="2095535" y="783254"/>
                  </a:lnTo>
                  <a:lnTo>
                    <a:pt x="2082172" y="738514"/>
                  </a:lnTo>
                  <a:lnTo>
                    <a:pt x="2066928" y="694619"/>
                  </a:lnTo>
                  <a:lnTo>
                    <a:pt x="2049851" y="651617"/>
                  </a:lnTo>
                  <a:lnTo>
                    <a:pt x="2030987" y="609553"/>
                  </a:lnTo>
                  <a:lnTo>
                    <a:pt x="2010383" y="568476"/>
                  </a:lnTo>
                  <a:lnTo>
                    <a:pt x="1988086" y="528432"/>
                  </a:lnTo>
                  <a:lnTo>
                    <a:pt x="1964142" y="489469"/>
                  </a:lnTo>
                  <a:lnTo>
                    <a:pt x="1938599" y="451634"/>
                  </a:lnTo>
                  <a:lnTo>
                    <a:pt x="1911504" y="414974"/>
                  </a:lnTo>
                  <a:lnTo>
                    <a:pt x="1882903" y="379536"/>
                  </a:lnTo>
                  <a:lnTo>
                    <a:pt x="1852842" y="345367"/>
                  </a:lnTo>
                  <a:lnTo>
                    <a:pt x="1821370" y="312515"/>
                  </a:lnTo>
                  <a:lnTo>
                    <a:pt x="1788532" y="281026"/>
                  </a:lnTo>
                  <a:lnTo>
                    <a:pt x="1754376" y="250947"/>
                  </a:lnTo>
                  <a:lnTo>
                    <a:pt x="1718949" y="222327"/>
                  </a:lnTo>
                  <a:lnTo>
                    <a:pt x="1682297" y="195211"/>
                  </a:lnTo>
                  <a:lnTo>
                    <a:pt x="1644466" y="169647"/>
                  </a:lnTo>
                  <a:lnTo>
                    <a:pt x="1605505" y="145683"/>
                  </a:lnTo>
                  <a:lnTo>
                    <a:pt x="1565460" y="123364"/>
                  </a:lnTo>
                  <a:lnTo>
                    <a:pt x="1524377" y="102739"/>
                  </a:lnTo>
                  <a:lnTo>
                    <a:pt x="1482304" y="83855"/>
                  </a:lnTo>
                  <a:lnTo>
                    <a:pt x="1439287" y="66759"/>
                  </a:lnTo>
                  <a:lnTo>
                    <a:pt x="1395373" y="51497"/>
                  </a:lnTo>
                  <a:lnTo>
                    <a:pt x="1350609" y="38117"/>
                  </a:lnTo>
                  <a:lnTo>
                    <a:pt x="1305042" y="26666"/>
                  </a:lnTo>
                  <a:lnTo>
                    <a:pt x="1258719" y="17192"/>
                  </a:lnTo>
                  <a:lnTo>
                    <a:pt x="1211686" y="9741"/>
                  </a:lnTo>
                  <a:lnTo>
                    <a:pt x="1163991" y="4360"/>
                  </a:lnTo>
                  <a:lnTo>
                    <a:pt x="1115680" y="1098"/>
                  </a:lnTo>
                  <a:lnTo>
                    <a:pt x="1066800" y="0"/>
                  </a:lnTo>
                  <a:lnTo>
                    <a:pt x="1017979" y="1098"/>
                  </a:lnTo>
                  <a:lnTo>
                    <a:pt x="969721" y="4360"/>
                  </a:lnTo>
                  <a:lnTo>
                    <a:pt x="922073" y="9741"/>
                  </a:lnTo>
                  <a:lnTo>
                    <a:pt x="875081" y="17192"/>
                  </a:lnTo>
                  <a:lnTo>
                    <a:pt x="828792" y="26666"/>
                  </a:lnTo>
                  <a:lnTo>
                    <a:pt x="783254" y="38117"/>
                  </a:lnTo>
                  <a:lnTo>
                    <a:pt x="738514" y="51497"/>
                  </a:lnTo>
                  <a:lnTo>
                    <a:pt x="694619" y="66759"/>
                  </a:lnTo>
                  <a:lnTo>
                    <a:pt x="651617" y="83855"/>
                  </a:lnTo>
                  <a:lnTo>
                    <a:pt x="609553" y="102739"/>
                  </a:lnTo>
                  <a:lnTo>
                    <a:pt x="568476" y="123364"/>
                  </a:lnTo>
                  <a:lnTo>
                    <a:pt x="528432" y="145683"/>
                  </a:lnTo>
                  <a:lnTo>
                    <a:pt x="489469" y="169647"/>
                  </a:lnTo>
                  <a:lnTo>
                    <a:pt x="451634" y="195211"/>
                  </a:lnTo>
                  <a:lnTo>
                    <a:pt x="414974" y="222327"/>
                  </a:lnTo>
                  <a:lnTo>
                    <a:pt x="379536" y="250947"/>
                  </a:lnTo>
                  <a:lnTo>
                    <a:pt x="345367" y="281026"/>
                  </a:lnTo>
                  <a:lnTo>
                    <a:pt x="312515" y="312515"/>
                  </a:lnTo>
                  <a:lnTo>
                    <a:pt x="281026" y="345367"/>
                  </a:lnTo>
                  <a:lnTo>
                    <a:pt x="250947" y="379536"/>
                  </a:lnTo>
                  <a:lnTo>
                    <a:pt x="222327" y="414974"/>
                  </a:lnTo>
                  <a:lnTo>
                    <a:pt x="195211" y="451634"/>
                  </a:lnTo>
                  <a:lnTo>
                    <a:pt x="169647" y="489469"/>
                  </a:lnTo>
                  <a:lnTo>
                    <a:pt x="145683" y="528432"/>
                  </a:lnTo>
                  <a:lnTo>
                    <a:pt x="123364" y="568476"/>
                  </a:lnTo>
                  <a:lnTo>
                    <a:pt x="102739" y="609553"/>
                  </a:lnTo>
                  <a:lnTo>
                    <a:pt x="83855" y="651617"/>
                  </a:lnTo>
                  <a:lnTo>
                    <a:pt x="66759" y="694619"/>
                  </a:lnTo>
                  <a:lnTo>
                    <a:pt x="51497" y="738514"/>
                  </a:lnTo>
                  <a:lnTo>
                    <a:pt x="38117" y="783254"/>
                  </a:lnTo>
                  <a:lnTo>
                    <a:pt x="26666" y="828792"/>
                  </a:lnTo>
                  <a:lnTo>
                    <a:pt x="17192" y="875081"/>
                  </a:lnTo>
                  <a:lnTo>
                    <a:pt x="9741" y="922073"/>
                  </a:lnTo>
                  <a:lnTo>
                    <a:pt x="4360" y="969721"/>
                  </a:lnTo>
                  <a:lnTo>
                    <a:pt x="1098" y="1017979"/>
                  </a:lnTo>
                  <a:lnTo>
                    <a:pt x="0" y="1066800"/>
                  </a:lnTo>
                  <a:lnTo>
                    <a:pt x="1098" y="1115680"/>
                  </a:lnTo>
                  <a:lnTo>
                    <a:pt x="4360" y="1163991"/>
                  </a:lnTo>
                  <a:lnTo>
                    <a:pt x="9741" y="1211686"/>
                  </a:lnTo>
                  <a:lnTo>
                    <a:pt x="17192" y="1258719"/>
                  </a:lnTo>
                  <a:lnTo>
                    <a:pt x="26666" y="1305042"/>
                  </a:lnTo>
                  <a:lnTo>
                    <a:pt x="38117" y="1350609"/>
                  </a:lnTo>
                  <a:lnTo>
                    <a:pt x="51497" y="1395373"/>
                  </a:lnTo>
                  <a:lnTo>
                    <a:pt x="66759" y="1439287"/>
                  </a:lnTo>
                  <a:lnTo>
                    <a:pt x="83855" y="1482304"/>
                  </a:lnTo>
                  <a:lnTo>
                    <a:pt x="102739" y="1524377"/>
                  </a:lnTo>
                  <a:lnTo>
                    <a:pt x="123364" y="1565460"/>
                  </a:lnTo>
                  <a:lnTo>
                    <a:pt x="145683" y="1605505"/>
                  </a:lnTo>
                  <a:lnTo>
                    <a:pt x="169647" y="1644466"/>
                  </a:lnTo>
                  <a:lnTo>
                    <a:pt x="195211" y="1682297"/>
                  </a:lnTo>
                  <a:lnTo>
                    <a:pt x="222327" y="1718949"/>
                  </a:lnTo>
                  <a:lnTo>
                    <a:pt x="250947" y="1754376"/>
                  </a:lnTo>
                  <a:lnTo>
                    <a:pt x="281026" y="1788532"/>
                  </a:lnTo>
                  <a:lnTo>
                    <a:pt x="312515" y="1821370"/>
                  </a:lnTo>
                  <a:lnTo>
                    <a:pt x="345367" y="1852842"/>
                  </a:lnTo>
                  <a:lnTo>
                    <a:pt x="379536" y="1882903"/>
                  </a:lnTo>
                  <a:lnTo>
                    <a:pt x="414974" y="1911504"/>
                  </a:lnTo>
                  <a:lnTo>
                    <a:pt x="451634" y="1938599"/>
                  </a:lnTo>
                  <a:lnTo>
                    <a:pt x="489469" y="1964142"/>
                  </a:lnTo>
                  <a:lnTo>
                    <a:pt x="528432" y="1988086"/>
                  </a:lnTo>
                  <a:lnTo>
                    <a:pt x="568476" y="2010383"/>
                  </a:lnTo>
                  <a:lnTo>
                    <a:pt x="609553" y="2030987"/>
                  </a:lnTo>
                  <a:lnTo>
                    <a:pt x="651617" y="2049851"/>
                  </a:lnTo>
                  <a:lnTo>
                    <a:pt x="694619" y="2066928"/>
                  </a:lnTo>
                  <a:lnTo>
                    <a:pt x="738514" y="2082172"/>
                  </a:lnTo>
                  <a:lnTo>
                    <a:pt x="783254" y="2095535"/>
                  </a:lnTo>
                  <a:lnTo>
                    <a:pt x="828792" y="2106970"/>
                  </a:lnTo>
                  <a:lnTo>
                    <a:pt x="875081" y="2116432"/>
                  </a:lnTo>
                  <a:lnTo>
                    <a:pt x="922073" y="2123873"/>
                  </a:lnTo>
                  <a:lnTo>
                    <a:pt x="969721" y="2129245"/>
                  </a:lnTo>
                  <a:lnTo>
                    <a:pt x="1017979" y="2132503"/>
                  </a:lnTo>
                  <a:lnTo>
                    <a:pt x="1066800" y="2133600"/>
                  </a:lnTo>
                  <a:lnTo>
                    <a:pt x="1115680" y="2132503"/>
                  </a:lnTo>
                  <a:lnTo>
                    <a:pt x="1163991" y="2129245"/>
                  </a:lnTo>
                  <a:lnTo>
                    <a:pt x="1211686" y="2123873"/>
                  </a:lnTo>
                  <a:lnTo>
                    <a:pt x="1258719" y="2116432"/>
                  </a:lnTo>
                  <a:lnTo>
                    <a:pt x="1305042" y="2106970"/>
                  </a:lnTo>
                  <a:lnTo>
                    <a:pt x="1350609" y="2095535"/>
                  </a:lnTo>
                  <a:lnTo>
                    <a:pt x="1395373" y="2082172"/>
                  </a:lnTo>
                  <a:lnTo>
                    <a:pt x="1439287" y="2066928"/>
                  </a:lnTo>
                  <a:lnTo>
                    <a:pt x="1482304" y="2049851"/>
                  </a:lnTo>
                  <a:lnTo>
                    <a:pt x="1524377" y="2030987"/>
                  </a:lnTo>
                  <a:lnTo>
                    <a:pt x="1565460" y="2010383"/>
                  </a:lnTo>
                  <a:lnTo>
                    <a:pt x="1605505" y="1988086"/>
                  </a:lnTo>
                  <a:lnTo>
                    <a:pt x="1644466" y="1964142"/>
                  </a:lnTo>
                  <a:lnTo>
                    <a:pt x="1682297" y="1938599"/>
                  </a:lnTo>
                  <a:lnTo>
                    <a:pt x="1718949" y="1911504"/>
                  </a:lnTo>
                  <a:lnTo>
                    <a:pt x="1754376" y="1882903"/>
                  </a:lnTo>
                  <a:lnTo>
                    <a:pt x="1788532" y="1852842"/>
                  </a:lnTo>
                  <a:lnTo>
                    <a:pt x="1821370" y="1821370"/>
                  </a:lnTo>
                  <a:lnTo>
                    <a:pt x="1852842" y="1788532"/>
                  </a:lnTo>
                  <a:lnTo>
                    <a:pt x="1882903" y="1754376"/>
                  </a:lnTo>
                  <a:lnTo>
                    <a:pt x="1911504" y="1718949"/>
                  </a:lnTo>
                  <a:lnTo>
                    <a:pt x="1938599" y="1682297"/>
                  </a:lnTo>
                  <a:lnTo>
                    <a:pt x="1964142" y="1644466"/>
                  </a:lnTo>
                  <a:lnTo>
                    <a:pt x="1988086" y="1605505"/>
                  </a:lnTo>
                  <a:lnTo>
                    <a:pt x="2010383" y="1565460"/>
                  </a:lnTo>
                  <a:lnTo>
                    <a:pt x="2030987" y="1524377"/>
                  </a:lnTo>
                  <a:lnTo>
                    <a:pt x="2049851" y="1482304"/>
                  </a:lnTo>
                  <a:lnTo>
                    <a:pt x="2066928" y="1439287"/>
                  </a:lnTo>
                  <a:lnTo>
                    <a:pt x="2082172" y="1395373"/>
                  </a:lnTo>
                  <a:lnTo>
                    <a:pt x="2095535" y="1350609"/>
                  </a:lnTo>
                  <a:lnTo>
                    <a:pt x="2106970" y="1305042"/>
                  </a:lnTo>
                  <a:lnTo>
                    <a:pt x="2116432" y="1258719"/>
                  </a:lnTo>
                  <a:lnTo>
                    <a:pt x="2123873" y="1211686"/>
                  </a:lnTo>
                  <a:lnTo>
                    <a:pt x="2129245" y="1163991"/>
                  </a:lnTo>
                  <a:lnTo>
                    <a:pt x="2132503" y="1115680"/>
                  </a:lnTo>
                  <a:lnTo>
                    <a:pt x="2133600" y="1066799"/>
                  </a:lnTo>
                  <a:close/>
                </a:path>
              </a:pathLst>
            </a:custGeom>
            <a:solidFill>
              <a:srgbClr val="632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7400" y="4800600"/>
              <a:ext cx="1600200" cy="1600200"/>
            </a:xfrm>
            <a:custGeom>
              <a:avLst/>
              <a:gdLst/>
              <a:ahLst/>
              <a:cxnLst/>
              <a:rect l="l" t="t" r="r" b="b"/>
              <a:pathLst>
                <a:path w="1600200" h="1600200">
                  <a:moveTo>
                    <a:pt x="1600200" y="800099"/>
                  </a:moveTo>
                  <a:lnTo>
                    <a:pt x="1598740" y="751430"/>
                  </a:lnTo>
                  <a:lnTo>
                    <a:pt x="1594416" y="703523"/>
                  </a:lnTo>
                  <a:lnTo>
                    <a:pt x="1587311" y="656461"/>
                  </a:lnTo>
                  <a:lnTo>
                    <a:pt x="1577510" y="610330"/>
                  </a:lnTo>
                  <a:lnTo>
                    <a:pt x="1565096" y="565213"/>
                  </a:lnTo>
                  <a:lnTo>
                    <a:pt x="1550152" y="521195"/>
                  </a:lnTo>
                  <a:lnTo>
                    <a:pt x="1532762" y="478360"/>
                  </a:lnTo>
                  <a:lnTo>
                    <a:pt x="1513010" y="436793"/>
                  </a:lnTo>
                  <a:lnTo>
                    <a:pt x="1490980" y="396578"/>
                  </a:lnTo>
                  <a:lnTo>
                    <a:pt x="1466754" y="357799"/>
                  </a:lnTo>
                  <a:lnTo>
                    <a:pt x="1440416" y="320541"/>
                  </a:lnTo>
                  <a:lnTo>
                    <a:pt x="1412051" y="284887"/>
                  </a:lnTo>
                  <a:lnTo>
                    <a:pt x="1381742" y="250923"/>
                  </a:lnTo>
                  <a:lnTo>
                    <a:pt x="1349572" y="218732"/>
                  </a:lnTo>
                  <a:lnTo>
                    <a:pt x="1315625" y="188399"/>
                  </a:lnTo>
                  <a:lnTo>
                    <a:pt x="1279985" y="160007"/>
                  </a:lnTo>
                  <a:lnTo>
                    <a:pt x="1242735" y="133643"/>
                  </a:lnTo>
                  <a:lnTo>
                    <a:pt x="1203960" y="109389"/>
                  </a:lnTo>
                  <a:lnTo>
                    <a:pt x="1163741" y="87330"/>
                  </a:lnTo>
                  <a:lnTo>
                    <a:pt x="1122164" y="67550"/>
                  </a:lnTo>
                  <a:lnTo>
                    <a:pt x="1079311" y="50135"/>
                  </a:lnTo>
                  <a:lnTo>
                    <a:pt x="1035267" y="35167"/>
                  </a:lnTo>
                  <a:lnTo>
                    <a:pt x="990115" y="22732"/>
                  </a:lnTo>
                  <a:lnTo>
                    <a:pt x="943939" y="12913"/>
                  </a:lnTo>
                  <a:lnTo>
                    <a:pt x="896822" y="5795"/>
                  </a:lnTo>
                  <a:lnTo>
                    <a:pt x="848847" y="1462"/>
                  </a:lnTo>
                  <a:lnTo>
                    <a:pt x="800099" y="0"/>
                  </a:lnTo>
                  <a:lnTo>
                    <a:pt x="751430" y="1462"/>
                  </a:lnTo>
                  <a:lnTo>
                    <a:pt x="703523" y="5795"/>
                  </a:lnTo>
                  <a:lnTo>
                    <a:pt x="656461" y="12913"/>
                  </a:lnTo>
                  <a:lnTo>
                    <a:pt x="610330" y="22732"/>
                  </a:lnTo>
                  <a:lnTo>
                    <a:pt x="565213" y="35167"/>
                  </a:lnTo>
                  <a:lnTo>
                    <a:pt x="521195" y="50135"/>
                  </a:lnTo>
                  <a:lnTo>
                    <a:pt x="478360" y="67550"/>
                  </a:lnTo>
                  <a:lnTo>
                    <a:pt x="436793" y="87330"/>
                  </a:lnTo>
                  <a:lnTo>
                    <a:pt x="396578" y="109389"/>
                  </a:lnTo>
                  <a:lnTo>
                    <a:pt x="357799" y="133643"/>
                  </a:lnTo>
                  <a:lnTo>
                    <a:pt x="320541" y="160007"/>
                  </a:lnTo>
                  <a:lnTo>
                    <a:pt x="284887" y="188399"/>
                  </a:lnTo>
                  <a:lnTo>
                    <a:pt x="250923" y="218732"/>
                  </a:lnTo>
                  <a:lnTo>
                    <a:pt x="218732" y="250923"/>
                  </a:lnTo>
                  <a:lnTo>
                    <a:pt x="188399" y="284887"/>
                  </a:lnTo>
                  <a:lnTo>
                    <a:pt x="160007" y="320541"/>
                  </a:lnTo>
                  <a:lnTo>
                    <a:pt x="133643" y="357799"/>
                  </a:lnTo>
                  <a:lnTo>
                    <a:pt x="109389" y="396578"/>
                  </a:lnTo>
                  <a:lnTo>
                    <a:pt x="87330" y="436793"/>
                  </a:lnTo>
                  <a:lnTo>
                    <a:pt x="67550" y="478360"/>
                  </a:lnTo>
                  <a:lnTo>
                    <a:pt x="50135" y="521195"/>
                  </a:lnTo>
                  <a:lnTo>
                    <a:pt x="35167" y="565213"/>
                  </a:lnTo>
                  <a:lnTo>
                    <a:pt x="22732" y="610330"/>
                  </a:lnTo>
                  <a:lnTo>
                    <a:pt x="12913" y="656461"/>
                  </a:lnTo>
                  <a:lnTo>
                    <a:pt x="5795" y="703523"/>
                  </a:lnTo>
                  <a:lnTo>
                    <a:pt x="1462" y="751430"/>
                  </a:lnTo>
                  <a:lnTo>
                    <a:pt x="0" y="800100"/>
                  </a:lnTo>
                  <a:lnTo>
                    <a:pt x="1462" y="848847"/>
                  </a:lnTo>
                  <a:lnTo>
                    <a:pt x="5795" y="896822"/>
                  </a:lnTo>
                  <a:lnTo>
                    <a:pt x="12913" y="943939"/>
                  </a:lnTo>
                  <a:lnTo>
                    <a:pt x="22732" y="990115"/>
                  </a:lnTo>
                  <a:lnTo>
                    <a:pt x="35167" y="1035267"/>
                  </a:lnTo>
                  <a:lnTo>
                    <a:pt x="50135" y="1079311"/>
                  </a:lnTo>
                  <a:lnTo>
                    <a:pt x="67550" y="1122164"/>
                  </a:lnTo>
                  <a:lnTo>
                    <a:pt x="87330" y="1163741"/>
                  </a:lnTo>
                  <a:lnTo>
                    <a:pt x="109389" y="1203960"/>
                  </a:lnTo>
                  <a:lnTo>
                    <a:pt x="133643" y="1242735"/>
                  </a:lnTo>
                  <a:lnTo>
                    <a:pt x="160007" y="1279985"/>
                  </a:lnTo>
                  <a:lnTo>
                    <a:pt x="188399" y="1315625"/>
                  </a:lnTo>
                  <a:lnTo>
                    <a:pt x="218732" y="1349572"/>
                  </a:lnTo>
                  <a:lnTo>
                    <a:pt x="250923" y="1381742"/>
                  </a:lnTo>
                  <a:lnTo>
                    <a:pt x="284887" y="1412051"/>
                  </a:lnTo>
                  <a:lnTo>
                    <a:pt x="320541" y="1440416"/>
                  </a:lnTo>
                  <a:lnTo>
                    <a:pt x="357799" y="1466754"/>
                  </a:lnTo>
                  <a:lnTo>
                    <a:pt x="396578" y="1490980"/>
                  </a:lnTo>
                  <a:lnTo>
                    <a:pt x="436793" y="1513010"/>
                  </a:lnTo>
                  <a:lnTo>
                    <a:pt x="478360" y="1532762"/>
                  </a:lnTo>
                  <a:lnTo>
                    <a:pt x="521195" y="1550152"/>
                  </a:lnTo>
                  <a:lnTo>
                    <a:pt x="565213" y="1565096"/>
                  </a:lnTo>
                  <a:lnTo>
                    <a:pt x="610330" y="1577510"/>
                  </a:lnTo>
                  <a:lnTo>
                    <a:pt x="656461" y="1587311"/>
                  </a:lnTo>
                  <a:lnTo>
                    <a:pt x="703523" y="1594416"/>
                  </a:lnTo>
                  <a:lnTo>
                    <a:pt x="751430" y="1598740"/>
                  </a:lnTo>
                  <a:lnTo>
                    <a:pt x="800100" y="1600200"/>
                  </a:lnTo>
                  <a:lnTo>
                    <a:pt x="848847" y="1598740"/>
                  </a:lnTo>
                  <a:lnTo>
                    <a:pt x="896822" y="1594416"/>
                  </a:lnTo>
                  <a:lnTo>
                    <a:pt x="943939" y="1587311"/>
                  </a:lnTo>
                  <a:lnTo>
                    <a:pt x="990115" y="1577510"/>
                  </a:lnTo>
                  <a:lnTo>
                    <a:pt x="1035267" y="1565096"/>
                  </a:lnTo>
                  <a:lnTo>
                    <a:pt x="1079311" y="1550152"/>
                  </a:lnTo>
                  <a:lnTo>
                    <a:pt x="1122164" y="1532762"/>
                  </a:lnTo>
                  <a:lnTo>
                    <a:pt x="1163741" y="1513010"/>
                  </a:lnTo>
                  <a:lnTo>
                    <a:pt x="1203960" y="1490980"/>
                  </a:lnTo>
                  <a:lnTo>
                    <a:pt x="1242735" y="1466754"/>
                  </a:lnTo>
                  <a:lnTo>
                    <a:pt x="1279985" y="1440416"/>
                  </a:lnTo>
                  <a:lnTo>
                    <a:pt x="1315625" y="1412051"/>
                  </a:lnTo>
                  <a:lnTo>
                    <a:pt x="1349572" y="1381742"/>
                  </a:lnTo>
                  <a:lnTo>
                    <a:pt x="1381742" y="1349572"/>
                  </a:lnTo>
                  <a:lnTo>
                    <a:pt x="1412051" y="1315625"/>
                  </a:lnTo>
                  <a:lnTo>
                    <a:pt x="1440416" y="1279985"/>
                  </a:lnTo>
                  <a:lnTo>
                    <a:pt x="1466754" y="1242735"/>
                  </a:lnTo>
                  <a:lnTo>
                    <a:pt x="1490980" y="1203960"/>
                  </a:lnTo>
                  <a:lnTo>
                    <a:pt x="1513010" y="1163741"/>
                  </a:lnTo>
                  <a:lnTo>
                    <a:pt x="1532762" y="1122164"/>
                  </a:lnTo>
                  <a:lnTo>
                    <a:pt x="1550152" y="1079311"/>
                  </a:lnTo>
                  <a:lnTo>
                    <a:pt x="1565096" y="1035267"/>
                  </a:lnTo>
                  <a:lnTo>
                    <a:pt x="1577510" y="990115"/>
                  </a:lnTo>
                  <a:lnTo>
                    <a:pt x="1587311" y="943939"/>
                  </a:lnTo>
                  <a:lnTo>
                    <a:pt x="1594416" y="896822"/>
                  </a:lnTo>
                  <a:lnTo>
                    <a:pt x="1598740" y="848847"/>
                  </a:lnTo>
                  <a:lnTo>
                    <a:pt x="1600200" y="800099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0" y="502920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1143000" y="571499"/>
                  </a:moveTo>
                  <a:lnTo>
                    <a:pt x="1141109" y="524650"/>
                  </a:lnTo>
                  <a:lnTo>
                    <a:pt x="1135536" y="478839"/>
                  </a:lnTo>
                  <a:lnTo>
                    <a:pt x="1126425" y="434214"/>
                  </a:lnTo>
                  <a:lnTo>
                    <a:pt x="1113922" y="390924"/>
                  </a:lnTo>
                  <a:lnTo>
                    <a:pt x="1098172" y="349115"/>
                  </a:lnTo>
                  <a:lnTo>
                    <a:pt x="1079323" y="308934"/>
                  </a:lnTo>
                  <a:lnTo>
                    <a:pt x="1057519" y="270530"/>
                  </a:lnTo>
                  <a:lnTo>
                    <a:pt x="1032906" y="234049"/>
                  </a:lnTo>
                  <a:lnTo>
                    <a:pt x="1005629" y="199640"/>
                  </a:lnTo>
                  <a:lnTo>
                    <a:pt x="975836" y="167449"/>
                  </a:lnTo>
                  <a:lnTo>
                    <a:pt x="943670" y="137624"/>
                  </a:lnTo>
                  <a:lnTo>
                    <a:pt x="909279" y="110313"/>
                  </a:lnTo>
                  <a:lnTo>
                    <a:pt x="872807" y="85662"/>
                  </a:lnTo>
                  <a:lnTo>
                    <a:pt x="834401" y="63820"/>
                  </a:lnTo>
                  <a:lnTo>
                    <a:pt x="794206" y="44934"/>
                  </a:lnTo>
                  <a:lnTo>
                    <a:pt x="752368" y="29151"/>
                  </a:lnTo>
                  <a:lnTo>
                    <a:pt x="709032" y="16618"/>
                  </a:lnTo>
                  <a:lnTo>
                    <a:pt x="664345" y="7484"/>
                  </a:lnTo>
                  <a:lnTo>
                    <a:pt x="618453" y="1895"/>
                  </a:lnTo>
                  <a:lnTo>
                    <a:pt x="571500" y="0"/>
                  </a:lnTo>
                  <a:lnTo>
                    <a:pt x="524650" y="1895"/>
                  </a:lnTo>
                  <a:lnTo>
                    <a:pt x="478839" y="7484"/>
                  </a:lnTo>
                  <a:lnTo>
                    <a:pt x="434214" y="16618"/>
                  </a:lnTo>
                  <a:lnTo>
                    <a:pt x="390924" y="29151"/>
                  </a:lnTo>
                  <a:lnTo>
                    <a:pt x="349115" y="44934"/>
                  </a:lnTo>
                  <a:lnTo>
                    <a:pt x="308934" y="63820"/>
                  </a:lnTo>
                  <a:lnTo>
                    <a:pt x="270530" y="85662"/>
                  </a:lnTo>
                  <a:lnTo>
                    <a:pt x="234049" y="110313"/>
                  </a:lnTo>
                  <a:lnTo>
                    <a:pt x="199640" y="137624"/>
                  </a:lnTo>
                  <a:lnTo>
                    <a:pt x="167449" y="167449"/>
                  </a:lnTo>
                  <a:lnTo>
                    <a:pt x="137624" y="199640"/>
                  </a:lnTo>
                  <a:lnTo>
                    <a:pt x="110313" y="234049"/>
                  </a:lnTo>
                  <a:lnTo>
                    <a:pt x="85662" y="270530"/>
                  </a:lnTo>
                  <a:lnTo>
                    <a:pt x="63820" y="308934"/>
                  </a:lnTo>
                  <a:lnTo>
                    <a:pt x="44934" y="349115"/>
                  </a:lnTo>
                  <a:lnTo>
                    <a:pt x="29151" y="390924"/>
                  </a:lnTo>
                  <a:lnTo>
                    <a:pt x="16618" y="434214"/>
                  </a:lnTo>
                  <a:lnTo>
                    <a:pt x="7484" y="478839"/>
                  </a:lnTo>
                  <a:lnTo>
                    <a:pt x="1895" y="524650"/>
                  </a:lnTo>
                  <a:lnTo>
                    <a:pt x="0" y="571500"/>
                  </a:lnTo>
                  <a:lnTo>
                    <a:pt x="1895" y="618453"/>
                  </a:lnTo>
                  <a:lnTo>
                    <a:pt x="7484" y="664345"/>
                  </a:lnTo>
                  <a:lnTo>
                    <a:pt x="16618" y="709032"/>
                  </a:lnTo>
                  <a:lnTo>
                    <a:pt x="29151" y="752368"/>
                  </a:lnTo>
                  <a:lnTo>
                    <a:pt x="44934" y="794206"/>
                  </a:lnTo>
                  <a:lnTo>
                    <a:pt x="63820" y="834401"/>
                  </a:lnTo>
                  <a:lnTo>
                    <a:pt x="85662" y="872807"/>
                  </a:lnTo>
                  <a:lnTo>
                    <a:pt x="110313" y="909279"/>
                  </a:lnTo>
                  <a:lnTo>
                    <a:pt x="137624" y="943670"/>
                  </a:lnTo>
                  <a:lnTo>
                    <a:pt x="167449" y="975836"/>
                  </a:lnTo>
                  <a:lnTo>
                    <a:pt x="199640" y="1005629"/>
                  </a:lnTo>
                  <a:lnTo>
                    <a:pt x="234049" y="1032906"/>
                  </a:lnTo>
                  <a:lnTo>
                    <a:pt x="270530" y="1057519"/>
                  </a:lnTo>
                  <a:lnTo>
                    <a:pt x="308934" y="1079323"/>
                  </a:lnTo>
                  <a:lnTo>
                    <a:pt x="349115" y="1098172"/>
                  </a:lnTo>
                  <a:lnTo>
                    <a:pt x="390924" y="1113922"/>
                  </a:lnTo>
                  <a:lnTo>
                    <a:pt x="434214" y="1126425"/>
                  </a:lnTo>
                  <a:lnTo>
                    <a:pt x="478839" y="1135536"/>
                  </a:lnTo>
                  <a:lnTo>
                    <a:pt x="524650" y="1141109"/>
                  </a:lnTo>
                  <a:lnTo>
                    <a:pt x="571500" y="1143000"/>
                  </a:lnTo>
                  <a:lnTo>
                    <a:pt x="618453" y="1141109"/>
                  </a:lnTo>
                  <a:lnTo>
                    <a:pt x="664345" y="1135536"/>
                  </a:lnTo>
                  <a:lnTo>
                    <a:pt x="709032" y="1126425"/>
                  </a:lnTo>
                  <a:lnTo>
                    <a:pt x="752368" y="1113922"/>
                  </a:lnTo>
                  <a:lnTo>
                    <a:pt x="794206" y="1098172"/>
                  </a:lnTo>
                  <a:lnTo>
                    <a:pt x="834401" y="1079323"/>
                  </a:lnTo>
                  <a:lnTo>
                    <a:pt x="872807" y="1057519"/>
                  </a:lnTo>
                  <a:lnTo>
                    <a:pt x="909279" y="1032906"/>
                  </a:lnTo>
                  <a:lnTo>
                    <a:pt x="943670" y="1005629"/>
                  </a:lnTo>
                  <a:lnTo>
                    <a:pt x="975836" y="975836"/>
                  </a:lnTo>
                  <a:lnTo>
                    <a:pt x="1005629" y="943670"/>
                  </a:lnTo>
                  <a:lnTo>
                    <a:pt x="1032906" y="909279"/>
                  </a:lnTo>
                  <a:lnTo>
                    <a:pt x="1057519" y="872807"/>
                  </a:lnTo>
                  <a:lnTo>
                    <a:pt x="1079323" y="834401"/>
                  </a:lnTo>
                  <a:lnTo>
                    <a:pt x="1098172" y="794206"/>
                  </a:lnTo>
                  <a:lnTo>
                    <a:pt x="1113922" y="752368"/>
                  </a:lnTo>
                  <a:lnTo>
                    <a:pt x="1126425" y="709032"/>
                  </a:lnTo>
                  <a:lnTo>
                    <a:pt x="1135536" y="664345"/>
                  </a:lnTo>
                  <a:lnTo>
                    <a:pt x="1141109" y="618453"/>
                  </a:lnTo>
                  <a:lnTo>
                    <a:pt x="1143000" y="5714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10716" y="1575308"/>
            <a:ext cx="7141845" cy="4764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372745" indent="-1905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Tinta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cairan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kental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agak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lengket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terdiri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bahan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pewarna/pigmen yang disebarkan secara halus dan merata dalam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minyak/varnis.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Secara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umum,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cetak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terdiri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dari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jenis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bahan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pokok,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yaitu:</a:t>
            </a:r>
            <a:endParaRPr sz="1800">
              <a:latin typeface="Arial MT"/>
              <a:cs typeface="Arial MT"/>
            </a:endParaRPr>
          </a:p>
          <a:p>
            <a:pPr marL="244475" indent="-232410">
              <a:lnSpc>
                <a:spcPct val="100000"/>
              </a:lnSpc>
              <a:spcBef>
                <a:spcPts val="430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Bahan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pewarna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(pigmen)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mempengaruhi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density</a:t>
            </a:r>
            <a:endParaRPr sz="1800">
              <a:latin typeface="Arial MT"/>
              <a:cs typeface="Arial MT"/>
            </a:endParaRPr>
          </a:p>
          <a:p>
            <a:pPr marL="244475" indent="-232410">
              <a:lnSpc>
                <a:spcPct val="100000"/>
              </a:lnSpc>
              <a:spcBef>
                <a:spcPts val="434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Varnish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terdiri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atas: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resin,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oils,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alkyds</a:t>
            </a:r>
            <a:endParaRPr sz="1800">
              <a:latin typeface="Arial MT"/>
              <a:cs typeface="Arial MT"/>
            </a:endParaRPr>
          </a:p>
          <a:p>
            <a:pPr marL="244475" indent="-232410">
              <a:lnSpc>
                <a:spcPct val="100000"/>
              </a:lnSpc>
              <a:spcBef>
                <a:spcPts val="430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Bahan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Penolong</a:t>
            </a: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terdiri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atas: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anti oxidant,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dryer,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wax,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flow modifier</a:t>
            </a:r>
            <a:endParaRPr sz="1800">
              <a:latin typeface="Arial MT"/>
              <a:cs typeface="Arial MT"/>
            </a:endParaRPr>
          </a:p>
          <a:p>
            <a:pPr marL="3557270" marR="717550">
              <a:lnSpc>
                <a:spcPct val="222200"/>
              </a:lnSpc>
              <a:spcBef>
                <a:spcPts val="127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Reduser</a:t>
            </a:r>
            <a:r>
              <a:rPr sz="18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(bahan</a:t>
            </a:r>
            <a:r>
              <a:rPr sz="1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pengencer)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Additive (bahan penolong)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Varnish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(bahan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pengikat)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Pigment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(bahan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pewarna)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18638" y="4331207"/>
            <a:ext cx="2059305" cy="1872614"/>
          </a:xfrm>
          <a:custGeom>
            <a:avLst/>
            <a:gdLst/>
            <a:ahLst/>
            <a:cxnLst/>
            <a:rect l="l" t="t" r="r" b="b"/>
            <a:pathLst>
              <a:path w="2059304" h="1872614">
                <a:moveTo>
                  <a:pt x="2058924" y="1840992"/>
                </a:moveTo>
                <a:lnTo>
                  <a:pt x="1985772" y="1773936"/>
                </a:lnTo>
                <a:lnTo>
                  <a:pt x="1983486" y="1771650"/>
                </a:lnTo>
                <a:lnTo>
                  <a:pt x="1978914" y="1771650"/>
                </a:lnTo>
                <a:lnTo>
                  <a:pt x="1976628" y="1774698"/>
                </a:lnTo>
                <a:lnTo>
                  <a:pt x="1974342" y="1776984"/>
                </a:lnTo>
                <a:lnTo>
                  <a:pt x="1974342" y="1780794"/>
                </a:lnTo>
                <a:lnTo>
                  <a:pt x="1977390" y="1783080"/>
                </a:lnTo>
                <a:lnTo>
                  <a:pt x="2025383" y="1827695"/>
                </a:lnTo>
                <a:lnTo>
                  <a:pt x="2286" y="1377696"/>
                </a:lnTo>
                <a:lnTo>
                  <a:pt x="0" y="1390650"/>
                </a:lnTo>
                <a:lnTo>
                  <a:pt x="2022182" y="1839696"/>
                </a:lnTo>
                <a:lnTo>
                  <a:pt x="1960626" y="1859280"/>
                </a:lnTo>
                <a:lnTo>
                  <a:pt x="1956816" y="1860804"/>
                </a:lnTo>
                <a:lnTo>
                  <a:pt x="1955292" y="1863852"/>
                </a:lnTo>
                <a:lnTo>
                  <a:pt x="1956054" y="1867662"/>
                </a:lnTo>
                <a:lnTo>
                  <a:pt x="1957578" y="1870710"/>
                </a:lnTo>
                <a:lnTo>
                  <a:pt x="1960626" y="1872234"/>
                </a:lnTo>
                <a:lnTo>
                  <a:pt x="1964436" y="1871472"/>
                </a:lnTo>
                <a:lnTo>
                  <a:pt x="2047494" y="1844687"/>
                </a:lnTo>
                <a:lnTo>
                  <a:pt x="2058924" y="1840992"/>
                </a:lnTo>
                <a:close/>
              </a:path>
              <a:path w="2059304" h="1872614">
                <a:moveTo>
                  <a:pt x="2058924" y="1231392"/>
                </a:moveTo>
                <a:lnTo>
                  <a:pt x="1975866" y="1177290"/>
                </a:lnTo>
                <a:lnTo>
                  <a:pt x="1972818" y="1175004"/>
                </a:lnTo>
                <a:lnTo>
                  <a:pt x="1969008" y="1175766"/>
                </a:lnTo>
                <a:lnTo>
                  <a:pt x="1966722" y="1178814"/>
                </a:lnTo>
                <a:lnTo>
                  <a:pt x="1965198" y="1181862"/>
                </a:lnTo>
                <a:lnTo>
                  <a:pt x="1965960" y="1185672"/>
                </a:lnTo>
                <a:lnTo>
                  <a:pt x="1969008" y="1187958"/>
                </a:lnTo>
                <a:lnTo>
                  <a:pt x="2021852" y="1223200"/>
                </a:lnTo>
                <a:lnTo>
                  <a:pt x="687324" y="1149096"/>
                </a:lnTo>
                <a:lnTo>
                  <a:pt x="686562" y="1162050"/>
                </a:lnTo>
                <a:lnTo>
                  <a:pt x="2021827" y="1236154"/>
                </a:lnTo>
                <a:lnTo>
                  <a:pt x="1964436" y="1265682"/>
                </a:lnTo>
                <a:lnTo>
                  <a:pt x="1961388" y="1267206"/>
                </a:lnTo>
                <a:lnTo>
                  <a:pt x="1959864" y="1271016"/>
                </a:lnTo>
                <a:lnTo>
                  <a:pt x="1961388" y="1274064"/>
                </a:lnTo>
                <a:lnTo>
                  <a:pt x="1963674" y="1277112"/>
                </a:lnTo>
                <a:lnTo>
                  <a:pt x="1967484" y="1278636"/>
                </a:lnTo>
                <a:lnTo>
                  <a:pt x="1970532" y="1277112"/>
                </a:lnTo>
                <a:lnTo>
                  <a:pt x="2045970" y="1238097"/>
                </a:lnTo>
                <a:lnTo>
                  <a:pt x="2058924" y="1231392"/>
                </a:lnTo>
                <a:close/>
              </a:path>
              <a:path w="2059304" h="1872614">
                <a:moveTo>
                  <a:pt x="2058924" y="621804"/>
                </a:moveTo>
                <a:lnTo>
                  <a:pt x="1970532" y="577608"/>
                </a:lnTo>
                <a:lnTo>
                  <a:pt x="1966722" y="576084"/>
                </a:lnTo>
                <a:lnTo>
                  <a:pt x="1962912" y="576846"/>
                </a:lnTo>
                <a:lnTo>
                  <a:pt x="1959864" y="582942"/>
                </a:lnTo>
                <a:lnTo>
                  <a:pt x="1961388" y="586752"/>
                </a:lnTo>
                <a:lnTo>
                  <a:pt x="1964436" y="589038"/>
                </a:lnTo>
                <a:lnTo>
                  <a:pt x="2021598" y="617893"/>
                </a:lnTo>
                <a:lnTo>
                  <a:pt x="762762" y="691908"/>
                </a:lnTo>
                <a:lnTo>
                  <a:pt x="763524" y="704862"/>
                </a:lnTo>
                <a:lnTo>
                  <a:pt x="2022068" y="630821"/>
                </a:lnTo>
                <a:lnTo>
                  <a:pt x="1969008" y="666762"/>
                </a:lnTo>
                <a:lnTo>
                  <a:pt x="1965960" y="668286"/>
                </a:lnTo>
                <a:lnTo>
                  <a:pt x="1965198" y="672096"/>
                </a:lnTo>
                <a:lnTo>
                  <a:pt x="1967484" y="675144"/>
                </a:lnTo>
                <a:lnTo>
                  <a:pt x="1969008" y="678192"/>
                </a:lnTo>
                <a:lnTo>
                  <a:pt x="1972818" y="678954"/>
                </a:lnTo>
                <a:lnTo>
                  <a:pt x="1975866" y="676668"/>
                </a:lnTo>
                <a:lnTo>
                  <a:pt x="2045970" y="630351"/>
                </a:lnTo>
                <a:lnTo>
                  <a:pt x="2058924" y="621804"/>
                </a:lnTo>
                <a:close/>
              </a:path>
              <a:path w="2059304" h="1872614">
                <a:moveTo>
                  <a:pt x="2058924" y="44958"/>
                </a:moveTo>
                <a:lnTo>
                  <a:pt x="1969008" y="1524"/>
                </a:lnTo>
                <a:lnTo>
                  <a:pt x="1965960" y="0"/>
                </a:lnTo>
                <a:lnTo>
                  <a:pt x="1962150" y="1524"/>
                </a:lnTo>
                <a:lnTo>
                  <a:pt x="1959102" y="7620"/>
                </a:lnTo>
                <a:lnTo>
                  <a:pt x="1960626" y="11430"/>
                </a:lnTo>
                <a:lnTo>
                  <a:pt x="1963674" y="12954"/>
                </a:lnTo>
                <a:lnTo>
                  <a:pt x="2021801" y="41465"/>
                </a:lnTo>
                <a:lnTo>
                  <a:pt x="534162" y="158508"/>
                </a:lnTo>
                <a:lnTo>
                  <a:pt x="534924" y="171462"/>
                </a:lnTo>
                <a:lnTo>
                  <a:pt x="2022995" y="53695"/>
                </a:lnTo>
                <a:lnTo>
                  <a:pt x="1969770" y="90678"/>
                </a:lnTo>
                <a:lnTo>
                  <a:pt x="1966722" y="92964"/>
                </a:lnTo>
                <a:lnTo>
                  <a:pt x="1965960" y="96774"/>
                </a:lnTo>
                <a:lnTo>
                  <a:pt x="1970532" y="102870"/>
                </a:lnTo>
                <a:lnTo>
                  <a:pt x="1974342" y="103632"/>
                </a:lnTo>
                <a:lnTo>
                  <a:pt x="1977390" y="101346"/>
                </a:lnTo>
                <a:lnTo>
                  <a:pt x="2046732" y="53390"/>
                </a:lnTo>
                <a:lnTo>
                  <a:pt x="2058924" y="4495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4516" y="749300"/>
            <a:ext cx="6500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Ditinjau</a:t>
            </a:r>
            <a:r>
              <a:rPr sz="2400" dirty="0"/>
              <a:t> </a:t>
            </a:r>
            <a:r>
              <a:rPr sz="2400" spc="-5" dirty="0"/>
              <a:t>dari</a:t>
            </a:r>
            <a:r>
              <a:rPr sz="2400" dirty="0"/>
              <a:t> </a:t>
            </a:r>
            <a:r>
              <a:rPr sz="2400" spc="-5" dirty="0">
                <a:solidFill>
                  <a:srgbClr val="FFFF00"/>
                </a:solidFill>
              </a:rPr>
              <a:t>karakteristik</a:t>
            </a:r>
            <a:r>
              <a:rPr sz="2400" spc="-5" dirty="0"/>
              <a:t>nya,</a:t>
            </a:r>
            <a:r>
              <a:rPr sz="2400" spc="10" dirty="0"/>
              <a:t> </a:t>
            </a:r>
            <a:r>
              <a:rPr sz="2400" spc="-5" dirty="0">
                <a:solidFill>
                  <a:srgbClr val="FFFF00"/>
                </a:solidFill>
              </a:rPr>
              <a:t>tinta</a:t>
            </a:r>
            <a:r>
              <a:rPr sz="2400" spc="-15" dirty="0">
                <a:solidFill>
                  <a:srgbClr val="FFFF00"/>
                </a:solidFill>
              </a:rPr>
              <a:t> </a:t>
            </a:r>
            <a:r>
              <a:rPr sz="2400" spc="-5" dirty="0"/>
              <a:t>memiliki</a:t>
            </a:r>
            <a:r>
              <a:rPr sz="2400" spc="5" dirty="0"/>
              <a:t> </a:t>
            </a:r>
            <a:r>
              <a:rPr sz="2400" spc="-5" dirty="0"/>
              <a:t>sifat: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334493" y="1188974"/>
            <a:ext cx="7589520" cy="564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" marR="592455" indent="-233045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245745" algn="l"/>
              </a:tabLst>
            </a:pP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Printability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yaitu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kestabilan transfer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dari rol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 rol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meskipun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tercampur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air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pembasah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terjadi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perubahan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temperatur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rol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endParaRPr sz="1800">
              <a:latin typeface="Arial MT"/>
              <a:cs typeface="Arial MT"/>
            </a:endParaRPr>
          </a:p>
          <a:p>
            <a:pPr marL="245110" marR="5080" indent="-232410" algn="just">
              <a:lnSpc>
                <a:spcPct val="150000"/>
              </a:lnSpc>
              <a:spcBef>
                <a:spcPts val="430"/>
              </a:spcBef>
              <a:buChar char="•"/>
              <a:tabLst>
                <a:tab pos="245745" algn="l"/>
              </a:tabLst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Viscositas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yaitu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kekentalan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(satuan=Centipoise-cP)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diukur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dengan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Viscometer,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besar kecilnya nilai dipengaruhi oleh jenis kertas dan mesin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cetak</a:t>
            </a:r>
            <a:endParaRPr sz="1800">
              <a:latin typeface="Arial MT"/>
              <a:cs typeface="Arial MT"/>
            </a:endParaRPr>
          </a:p>
          <a:p>
            <a:pPr marL="244475" indent="-232410" algn="just">
              <a:lnSpc>
                <a:spcPct val="100000"/>
              </a:lnSpc>
              <a:spcBef>
                <a:spcPts val="1510"/>
              </a:spcBef>
              <a:buChar char="•"/>
              <a:tabLst>
                <a:tab pos="245110" algn="l"/>
              </a:tabLst>
            </a:pP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Flow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yaitu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daya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alir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(dari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bak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sampai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kertas)</a:t>
            </a:r>
            <a:endParaRPr sz="1800">
              <a:latin typeface="Arial MT"/>
              <a:cs typeface="Arial MT"/>
            </a:endParaRPr>
          </a:p>
          <a:p>
            <a:pPr marL="245110" marR="199390" indent="-233045">
              <a:lnSpc>
                <a:spcPct val="150000"/>
              </a:lnSpc>
              <a:spcBef>
                <a:spcPts val="434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spc="-10" dirty="0">
                <a:solidFill>
                  <a:srgbClr val="FFFF00"/>
                </a:solidFill>
                <a:latin typeface="Arial MT"/>
                <a:cs typeface="Arial MT"/>
              </a:rPr>
              <a:t>Teckness/kelengketan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yaitu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sifat daya tarik internal dan eksternal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terhadap permukaan kertas. Diukur dengan Inkometer disesuaikan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kecepatan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mesin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jenis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kertas</a:t>
            </a:r>
            <a:endParaRPr sz="1800">
              <a:latin typeface="Arial MT"/>
              <a:cs typeface="Arial MT"/>
            </a:endParaRPr>
          </a:p>
          <a:p>
            <a:pPr marL="245110" marR="202565" indent="-233045">
              <a:lnSpc>
                <a:spcPct val="150000"/>
              </a:lnSpc>
              <a:spcBef>
                <a:spcPts val="430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Thixotrophy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yaitu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sifat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akan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mengalir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bila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kena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gerakan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akan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diam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kembali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apabila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gerakan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tersebut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dihentikan</a:t>
            </a:r>
            <a:endParaRPr sz="1800">
              <a:latin typeface="Arial MT"/>
              <a:cs typeface="Arial MT"/>
            </a:endParaRPr>
          </a:p>
          <a:p>
            <a:pPr marL="244475" marR="426720" indent="-232410">
              <a:lnSpc>
                <a:spcPct val="150000"/>
              </a:lnSpc>
              <a:spcBef>
                <a:spcPts val="434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Drying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time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yaitu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sifat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pengeringan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sampai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pori-pori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kertas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102" y="1967738"/>
            <a:ext cx="75323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ruang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gelap,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kita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mengenali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warna,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jika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obek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maka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warna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juga tidak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ada.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Jadi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pada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dasarnya warna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mempunyai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komponen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yaitu;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ahoma"/>
                <a:cs typeface="Tahoma"/>
              </a:rPr>
              <a:t>Cahaya</a:t>
            </a:r>
            <a:r>
              <a:rPr sz="2000" spc="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(light),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Benda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(object),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Mata/Alat</a:t>
            </a:r>
            <a:r>
              <a:rPr sz="2000" spc="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ahoma"/>
                <a:cs typeface="Tahoma"/>
              </a:rPr>
              <a:t>ukur</a:t>
            </a:r>
            <a:r>
              <a:rPr sz="2000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(observer)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6302" y="1007617"/>
            <a:ext cx="2522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00"/>
                </a:solidFill>
                <a:latin typeface="Tahoma"/>
                <a:cs typeface="Tahoma"/>
              </a:rPr>
              <a:t>Komponen</a:t>
            </a:r>
            <a:r>
              <a:rPr sz="2400" spc="-9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00"/>
                </a:solidFill>
                <a:latin typeface="Tahoma"/>
                <a:cs typeface="Tahoma"/>
              </a:rPr>
              <a:t>Cahaya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7504" y="3653028"/>
            <a:ext cx="6109157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3886200"/>
            <a:chOff x="457200" y="457200"/>
            <a:chExt cx="9144000" cy="388620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4000" cy="3886200"/>
            </a:xfrm>
            <a:custGeom>
              <a:avLst/>
              <a:gdLst/>
              <a:ahLst/>
              <a:cxnLst/>
              <a:rect l="l" t="t" r="r" b="b"/>
              <a:pathLst>
                <a:path w="9144000" h="3886200">
                  <a:moveTo>
                    <a:pt x="9144000" y="388619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886200"/>
                  </a:lnTo>
                  <a:lnTo>
                    <a:pt x="9144000" y="3886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352" y="835151"/>
              <a:ext cx="7361263" cy="28270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11477" y="4764678"/>
            <a:ext cx="6800215" cy="17100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Berdasarkan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kekentalannya,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diklasifikasikan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menjadi</a:t>
            </a:r>
            <a:r>
              <a:rPr sz="20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2:</a:t>
            </a:r>
            <a:endParaRPr sz="2000">
              <a:latin typeface="Arial MT"/>
              <a:cs typeface="Arial MT"/>
            </a:endParaRPr>
          </a:p>
          <a:p>
            <a:pPr marL="244475" indent="-232410">
              <a:lnSpc>
                <a:spcPct val="100000"/>
              </a:lnSpc>
              <a:spcBef>
                <a:spcPts val="440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Jenis</a:t>
            </a:r>
            <a:r>
              <a:rPr sz="1800" spc="-7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Tinta</a:t>
            </a:r>
            <a:r>
              <a:rPr sz="1800" spc="-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Kental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seperti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offset,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letter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press,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koran</a:t>
            </a:r>
            <a:endParaRPr sz="1800">
              <a:latin typeface="Arial MT"/>
              <a:cs typeface="Arial MT"/>
            </a:endParaRPr>
          </a:p>
          <a:p>
            <a:pPr marL="244475" indent="-232410">
              <a:lnSpc>
                <a:spcPct val="100000"/>
              </a:lnSpc>
              <a:spcBef>
                <a:spcPts val="434"/>
              </a:spcBef>
              <a:buChar char="•"/>
              <a:tabLst>
                <a:tab pos="244475" algn="l"/>
                <a:tab pos="245110" algn="l"/>
              </a:tabLst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Jenis</a:t>
            </a:r>
            <a:r>
              <a:rPr sz="1800" spc="-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Tinta</a:t>
            </a:r>
            <a:r>
              <a:rPr sz="1800" spc="-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Encer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  <a:p>
            <a:pPr marL="24511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seperti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gravure,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flexografi,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sablon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716" y="1493774"/>
            <a:ext cx="4385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Sifat</a:t>
            </a:r>
            <a:r>
              <a:rPr spc="-10" dirty="0"/>
              <a:t> Ketahanan</a:t>
            </a:r>
            <a:r>
              <a:rPr spc="15" dirty="0"/>
              <a:t> </a:t>
            </a:r>
            <a:r>
              <a:rPr spc="-5" dirty="0"/>
              <a:t>yang </a:t>
            </a:r>
            <a:r>
              <a:rPr spc="-10" dirty="0"/>
              <a:t>dibutuhkan</a:t>
            </a:r>
            <a:r>
              <a:rPr spc="10" dirty="0"/>
              <a:t> </a:t>
            </a:r>
            <a:r>
              <a:rPr spc="-5" dirty="0"/>
              <a:t>tinta: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309245" indent="-233045">
              <a:lnSpc>
                <a:spcPct val="150000"/>
              </a:lnSpc>
              <a:spcBef>
                <a:spcPts val="100"/>
              </a:spcBef>
              <a:buChar char="•"/>
              <a:tabLst>
                <a:tab pos="403860" algn="l"/>
                <a:tab pos="405130" algn="l"/>
              </a:tabLst>
            </a:pPr>
            <a:r>
              <a:rPr spc="-40" dirty="0">
                <a:solidFill>
                  <a:srgbClr val="FFFF00"/>
                </a:solidFill>
              </a:rPr>
              <a:t>Tahan </a:t>
            </a:r>
            <a:r>
              <a:rPr dirty="0">
                <a:solidFill>
                  <a:srgbClr val="FFFF00"/>
                </a:solidFill>
              </a:rPr>
              <a:t>terhadap </a:t>
            </a:r>
            <a:r>
              <a:rPr spc="-5" dirty="0">
                <a:solidFill>
                  <a:srgbClr val="FFFF00"/>
                </a:solidFill>
              </a:rPr>
              <a:t>panas</a:t>
            </a:r>
            <a:r>
              <a:rPr spc="-5" dirty="0"/>
              <a:t>, dampak </a:t>
            </a:r>
            <a:r>
              <a:rPr dirty="0"/>
              <a:t>yang timbul yaitu </a:t>
            </a:r>
            <a:r>
              <a:rPr spc="-5" dirty="0"/>
              <a:t>terjadi perubahan </a:t>
            </a:r>
            <a:r>
              <a:rPr spc="-490" dirty="0"/>
              <a:t> </a:t>
            </a:r>
            <a:r>
              <a:rPr dirty="0"/>
              <a:t>warna</a:t>
            </a:r>
            <a:r>
              <a:rPr spc="-15" dirty="0"/>
              <a:t> </a:t>
            </a:r>
            <a:r>
              <a:rPr dirty="0"/>
              <a:t>dan</a:t>
            </a:r>
            <a:r>
              <a:rPr spc="-10" dirty="0"/>
              <a:t> </a:t>
            </a:r>
            <a:r>
              <a:rPr dirty="0">
                <a:solidFill>
                  <a:srgbClr val="E46C0A"/>
                </a:solidFill>
              </a:rPr>
              <a:t>blocking</a:t>
            </a:r>
            <a:r>
              <a:rPr spc="-15" dirty="0">
                <a:solidFill>
                  <a:srgbClr val="E46C0A"/>
                </a:solidFill>
              </a:rPr>
              <a:t> </a:t>
            </a:r>
            <a:r>
              <a:rPr dirty="0"/>
              <a:t>(terjadinya</a:t>
            </a:r>
            <a:r>
              <a:rPr spc="-15" dirty="0"/>
              <a:t> </a:t>
            </a:r>
            <a:r>
              <a:rPr dirty="0"/>
              <a:t>lengket)</a:t>
            </a:r>
          </a:p>
          <a:p>
            <a:pPr marL="404495" marR="283210" indent="-232410">
              <a:lnSpc>
                <a:spcPct val="150000"/>
              </a:lnSpc>
              <a:spcBef>
                <a:spcPts val="430"/>
              </a:spcBef>
              <a:buChar char="•"/>
              <a:tabLst>
                <a:tab pos="403860" algn="l"/>
                <a:tab pos="405130" algn="l"/>
              </a:tabLst>
            </a:pPr>
            <a:r>
              <a:rPr spc="-40" dirty="0">
                <a:solidFill>
                  <a:srgbClr val="FFFF00"/>
                </a:solidFill>
              </a:rPr>
              <a:t>Tahan </a:t>
            </a:r>
            <a:r>
              <a:rPr dirty="0">
                <a:solidFill>
                  <a:srgbClr val="FFFF00"/>
                </a:solidFill>
              </a:rPr>
              <a:t>terhadap Solvent (bahan pengencer)</a:t>
            </a:r>
            <a:r>
              <a:rPr dirty="0"/>
              <a:t>, misalnya setelah ada </a:t>
            </a:r>
            <a:r>
              <a:rPr spc="5" dirty="0"/>
              <a:t> </a:t>
            </a:r>
            <a:r>
              <a:rPr dirty="0"/>
              <a:t>pelapisan</a:t>
            </a:r>
            <a:r>
              <a:rPr spc="-20" dirty="0"/>
              <a:t> </a:t>
            </a:r>
            <a:r>
              <a:rPr dirty="0"/>
              <a:t>varnish,</a:t>
            </a:r>
            <a:r>
              <a:rPr spc="-5" dirty="0"/>
              <a:t> </a:t>
            </a:r>
            <a:r>
              <a:rPr dirty="0"/>
              <a:t>mencetak</a:t>
            </a:r>
            <a:r>
              <a:rPr spc="-15" dirty="0"/>
              <a:t> </a:t>
            </a:r>
            <a:r>
              <a:rPr dirty="0"/>
              <a:t>dengan</a:t>
            </a:r>
            <a:r>
              <a:rPr spc="-15" dirty="0"/>
              <a:t> </a:t>
            </a:r>
            <a:r>
              <a:rPr dirty="0"/>
              <a:t>warna</a:t>
            </a:r>
            <a:r>
              <a:rPr spc="-15" dirty="0"/>
              <a:t> </a:t>
            </a:r>
            <a:r>
              <a:rPr spc="-5" dirty="0"/>
              <a:t>tertentu</a:t>
            </a:r>
            <a:r>
              <a:rPr spc="-10" dirty="0"/>
              <a:t> </a:t>
            </a:r>
            <a:r>
              <a:rPr spc="-5" dirty="0"/>
              <a:t>terjadi </a:t>
            </a:r>
            <a:r>
              <a:rPr dirty="0">
                <a:solidFill>
                  <a:srgbClr val="E46C0A"/>
                </a:solidFill>
              </a:rPr>
              <a:t>bleeding </a:t>
            </a:r>
            <a:r>
              <a:rPr spc="-484" dirty="0">
                <a:solidFill>
                  <a:srgbClr val="E46C0A"/>
                </a:solidFill>
              </a:rPr>
              <a:t> </a:t>
            </a:r>
            <a:r>
              <a:rPr dirty="0"/>
              <a:t>(lepasnya</a:t>
            </a:r>
            <a:r>
              <a:rPr spc="-20" dirty="0"/>
              <a:t> </a:t>
            </a:r>
            <a:r>
              <a:rPr spc="-5" dirty="0"/>
              <a:t>pigment</a:t>
            </a:r>
            <a:r>
              <a:rPr dirty="0"/>
              <a:t> dengan</a:t>
            </a:r>
            <a:r>
              <a:rPr spc="-15" dirty="0"/>
              <a:t> </a:t>
            </a:r>
            <a:r>
              <a:rPr dirty="0"/>
              <a:t>vehicle</a:t>
            </a:r>
            <a:r>
              <a:rPr spc="-15" dirty="0"/>
              <a:t> </a:t>
            </a:r>
            <a:r>
              <a:rPr dirty="0"/>
              <a:t>tinta)</a:t>
            </a:r>
          </a:p>
          <a:p>
            <a:pPr marL="404495" marR="5080" indent="-233045">
              <a:lnSpc>
                <a:spcPct val="150000"/>
              </a:lnSpc>
              <a:spcBef>
                <a:spcPts val="430"/>
              </a:spcBef>
              <a:buChar char="•"/>
              <a:tabLst>
                <a:tab pos="403860" algn="l"/>
                <a:tab pos="404495" algn="l"/>
              </a:tabLst>
            </a:pPr>
            <a:r>
              <a:rPr spc="-40" dirty="0">
                <a:solidFill>
                  <a:srgbClr val="FFFF00"/>
                </a:solidFill>
              </a:rPr>
              <a:t>Tahan </a:t>
            </a:r>
            <a:r>
              <a:rPr dirty="0">
                <a:solidFill>
                  <a:srgbClr val="FFFF00"/>
                </a:solidFill>
              </a:rPr>
              <a:t>terhadap bahan kimia</a:t>
            </a:r>
            <a:r>
              <a:rPr dirty="0"/>
              <a:t>, </a:t>
            </a:r>
            <a:r>
              <a:rPr spc="-5" dirty="0"/>
              <a:t>seperti asam, basa, sabun, alcohol, </a:t>
            </a:r>
            <a:r>
              <a:rPr dirty="0"/>
              <a:t> </a:t>
            </a:r>
            <a:r>
              <a:rPr spc="-5" dirty="0"/>
              <a:t>parafin, </a:t>
            </a:r>
            <a:r>
              <a:rPr dirty="0"/>
              <a:t>minyak, </a:t>
            </a:r>
            <a:r>
              <a:rPr spc="-5" dirty="0"/>
              <a:t>dll. </a:t>
            </a:r>
            <a:r>
              <a:rPr dirty="0"/>
              <a:t>Sifat </a:t>
            </a:r>
            <a:r>
              <a:rPr spc="-5" dirty="0"/>
              <a:t>ini disesuaikan kebutuhan, </a:t>
            </a:r>
            <a:r>
              <a:rPr dirty="0"/>
              <a:t>misalnya bungkus </a:t>
            </a:r>
            <a:r>
              <a:rPr spc="-490" dirty="0"/>
              <a:t> </a:t>
            </a:r>
            <a:r>
              <a:rPr dirty="0"/>
              <a:t>es</a:t>
            </a:r>
            <a:r>
              <a:rPr spc="-10" dirty="0"/>
              <a:t> </a:t>
            </a:r>
            <a:r>
              <a:rPr dirty="0"/>
              <a:t>cream</a:t>
            </a:r>
            <a:r>
              <a:rPr spc="-5" dirty="0"/>
              <a:t> </a:t>
            </a:r>
            <a:r>
              <a:rPr dirty="0"/>
              <a:t>digunakan</a:t>
            </a:r>
            <a:r>
              <a:rPr spc="-20" dirty="0"/>
              <a:t> </a:t>
            </a:r>
            <a:r>
              <a:rPr dirty="0"/>
              <a:t>tinta</a:t>
            </a:r>
            <a:r>
              <a:rPr spc="-10" dirty="0"/>
              <a:t> </a:t>
            </a:r>
            <a:r>
              <a:rPr dirty="0"/>
              <a:t>yang tahan</a:t>
            </a:r>
            <a:r>
              <a:rPr spc="-15" dirty="0"/>
              <a:t> </a:t>
            </a:r>
            <a:r>
              <a:rPr dirty="0"/>
              <a:t>terhadap</a:t>
            </a:r>
            <a:r>
              <a:rPr spc="-15" dirty="0"/>
              <a:t> </a:t>
            </a:r>
            <a:r>
              <a:rPr dirty="0"/>
              <a:t>parafin</a:t>
            </a:r>
          </a:p>
          <a:p>
            <a:pPr marL="403860" marR="618490" indent="-232410">
              <a:lnSpc>
                <a:spcPct val="150000"/>
              </a:lnSpc>
              <a:spcBef>
                <a:spcPts val="434"/>
              </a:spcBef>
              <a:buChar char="•"/>
              <a:tabLst>
                <a:tab pos="403860" algn="l"/>
                <a:tab pos="404495" algn="l"/>
              </a:tabLst>
            </a:pPr>
            <a:r>
              <a:rPr spc="-45" dirty="0">
                <a:solidFill>
                  <a:srgbClr val="FFFF00"/>
                </a:solidFill>
              </a:rPr>
              <a:t>Tahan </a:t>
            </a:r>
            <a:r>
              <a:rPr spc="-5" dirty="0">
                <a:solidFill>
                  <a:srgbClr val="FFFF00"/>
                </a:solidFill>
              </a:rPr>
              <a:t>gosok </a:t>
            </a:r>
            <a:r>
              <a:rPr dirty="0">
                <a:solidFill>
                  <a:srgbClr val="FFFF00"/>
                </a:solidFill>
              </a:rPr>
              <a:t>(Rub </a:t>
            </a:r>
            <a:r>
              <a:rPr spc="-10" dirty="0">
                <a:solidFill>
                  <a:srgbClr val="FFFF00"/>
                </a:solidFill>
              </a:rPr>
              <a:t>Off)</a:t>
            </a:r>
            <a:r>
              <a:rPr spc="-10" dirty="0"/>
              <a:t>, </a:t>
            </a:r>
            <a:r>
              <a:rPr dirty="0"/>
              <a:t>terjadi saat kertas dipindahkan atau saat </a:t>
            </a:r>
            <a:r>
              <a:rPr spc="-490" dirty="0"/>
              <a:t> </a:t>
            </a:r>
            <a:r>
              <a:rPr dirty="0"/>
              <a:t>ditumpuk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539" y="1169162"/>
            <a:ext cx="7301865" cy="215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Sir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Isaac</a:t>
            </a:r>
            <a:r>
              <a:rPr sz="20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MT"/>
                <a:cs typeface="Arial MT"/>
              </a:rPr>
              <a:t>Newton</a:t>
            </a:r>
            <a:r>
              <a:rPr sz="20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(1642-1727)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menemukan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hubungan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antara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cahaya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matahari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warna.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cahaya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matahari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diuraikan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melalui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prisma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atau spektrum,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didapat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nada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seperti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pelangi.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 MT"/>
              <a:cs typeface="Arial MT"/>
            </a:endParaRPr>
          </a:p>
          <a:p>
            <a:pPr marL="393065" marR="48069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Cahaya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dapat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diindra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manusia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mempunyai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panjang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gelombang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380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sampai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780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nanometer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897" y="5624931"/>
            <a:ext cx="261366" cy="1218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513320" y="5625083"/>
            <a:ext cx="792480" cy="121920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93726" y="0"/>
                </a:moveTo>
                <a:lnTo>
                  <a:pt x="77724" y="0"/>
                </a:lnTo>
                <a:lnTo>
                  <a:pt x="77724" y="93726"/>
                </a:lnTo>
                <a:lnTo>
                  <a:pt x="16002" y="0"/>
                </a:lnTo>
                <a:lnTo>
                  <a:pt x="0" y="0"/>
                </a:lnTo>
                <a:lnTo>
                  <a:pt x="0" y="119634"/>
                </a:lnTo>
                <a:lnTo>
                  <a:pt x="14478" y="119634"/>
                </a:lnTo>
                <a:lnTo>
                  <a:pt x="14478" y="25146"/>
                </a:lnTo>
                <a:lnTo>
                  <a:pt x="76200" y="119634"/>
                </a:lnTo>
                <a:lnTo>
                  <a:pt x="93726" y="119634"/>
                </a:lnTo>
                <a:lnTo>
                  <a:pt x="93726" y="0"/>
                </a:lnTo>
                <a:close/>
              </a:path>
              <a:path w="792479" h="121920">
                <a:moveTo>
                  <a:pt x="192786" y="119634"/>
                </a:moveTo>
                <a:lnTo>
                  <a:pt x="188976" y="114300"/>
                </a:lnTo>
                <a:lnTo>
                  <a:pt x="187452" y="108204"/>
                </a:lnTo>
                <a:lnTo>
                  <a:pt x="187452" y="63246"/>
                </a:lnTo>
                <a:lnTo>
                  <a:pt x="185928" y="51054"/>
                </a:lnTo>
                <a:lnTo>
                  <a:pt x="184404" y="44196"/>
                </a:lnTo>
                <a:lnTo>
                  <a:pt x="181356" y="41148"/>
                </a:lnTo>
                <a:lnTo>
                  <a:pt x="178308" y="36576"/>
                </a:lnTo>
                <a:lnTo>
                  <a:pt x="171450" y="33528"/>
                </a:lnTo>
                <a:lnTo>
                  <a:pt x="163830" y="32004"/>
                </a:lnTo>
                <a:lnTo>
                  <a:pt x="144106" y="32105"/>
                </a:lnTo>
                <a:lnTo>
                  <a:pt x="115824" y="57150"/>
                </a:lnTo>
                <a:lnTo>
                  <a:pt x="128778" y="60198"/>
                </a:lnTo>
                <a:lnTo>
                  <a:pt x="130302" y="55626"/>
                </a:lnTo>
                <a:lnTo>
                  <a:pt x="139649" y="45999"/>
                </a:lnTo>
                <a:lnTo>
                  <a:pt x="153771" y="42964"/>
                </a:lnTo>
                <a:lnTo>
                  <a:pt x="166433" y="46647"/>
                </a:lnTo>
                <a:lnTo>
                  <a:pt x="171450" y="57150"/>
                </a:lnTo>
                <a:lnTo>
                  <a:pt x="173736" y="60198"/>
                </a:lnTo>
                <a:lnTo>
                  <a:pt x="173736" y="76200"/>
                </a:lnTo>
                <a:lnTo>
                  <a:pt x="171450" y="80772"/>
                </a:lnTo>
                <a:lnTo>
                  <a:pt x="171450" y="89154"/>
                </a:lnTo>
                <a:lnTo>
                  <a:pt x="146304" y="109728"/>
                </a:lnTo>
                <a:lnTo>
                  <a:pt x="141528" y="109639"/>
                </a:lnTo>
                <a:lnTo>
                  <a:pt x="138684" y="108204"/>
                </a:lnTo>
                <a:lnTo>
                  <a:pt x="134785" y="106641"/>
                </a:lnTo>
                <a:lnTo>
                  <a:pt x="131826" y="105156"/>
                </a:lnTo>
                <a:lnTo>
                  <a:pt x="128778" y="102108"/>
                </a:lnTo>
                <a:lnTo>
                  <a:pt x="128778" y="98298"/>
                </a:lnTo>
                <a:lnTo>
                  <a:pt x="162306" y="79248"/>
                </a:lnTo>
                <a:lnTo>
                  <a:pt x="173736" y="76200"/>
                </a:lnTo>
                <a:lnTo>
                  <a:pt x="173736" y="60198"/>
                </a:lnTo>
                <a:lnTo>
                  <a:pt x="171450" y="65532"/>
                </a:lnTo>
                <a:lnTo>
                  <a:pt x="166878" y="67056"/>
                </a:lnTo>
                <a:lnTo>
                  <a:pt x="162306" y="67056"/>
                </a:lnTo>
                <a:lnTo>
                  <a:pt x="146304" y="70104"/>
                </a:lnTo>
                <a:lnTo>
                  <a:pt x="138684" y="70104"/>
                </a:lnTo>
                <a:lnTo>
                  <a:pt x="112776" y="90678"/>
                </a:lnTo>
                <a:lnTo>
                  <a:pt x="112776" y="102108"/>
                </a:lnTo>
                <a:lnTo>
                  <a:pt x="120307" y="114007"/>
                </a:lnTo>
                <a:lnTo>
                  <a:pt x="128778" y="118745"/>
                </a:lnTo>
                <a:lnTo>
                  <a:pt x="131622" y="120345"/>
                </a:lnTo>
                <a:lnTo>
                  <a:pt x="144754" y="121577"/>
                </a:lnTo>
                <a:lnTo>
                  <a:pt x="157734" y="118110"/>
                </a:lnTo>
                <a:lnTo>
                  <a:pt x="165354" y="114300"/>
                </a:lnTo>
                <a:lnTo>
                  <a:pt x="173736" y="108204"/>
                </a:lnTo>
                <a:lnTo>
                  <a:pt x="175260" y="114300"/>
                </a:lnTo>
                <a:lnTo>
                  <a:pt x="176784" y="119634"/>
                </a:lnTo>
                <a:lnTo>
                  <a:pt x="192786" y="119634"/>
                </a:lnTo>
                <a:close/>
              </a:path>
              <a:path w="792479" h="121920">
                <a:moveTo>
                  <a:pt x="280416" y="67056"/>
                </a:moveTo>
                <a:lnTo>
                  <a:pt x="257556" y="32004"/>
                </a:lnTo>
                <a:lnTo>
                  <a:pt x="241554" y="32004"/>
                </a:lnTo>
                <a:lnTo>
                  <a:pt x="233934" y="35052"/>
                </a:lnTo>
                <a:lnTo>
                  <a:pt x="227838" y="39624"/>
                </a:lnTo>
                <a:lnTo>
                  <a:pt x="225552" y="42672"/>
                </a:lnTo>
                <a:lnTo>
                  <a:pt x="222504" y="45720"/>
                </a:lnTo>
                <a:lnTo>
                  <a:pt x="222504" y="33528"/>
                </a:lnTo>
                <a:lnTo>
                  <a:pt x="210312" y="33528"/>
                </a:lnTo>
                <a:lnTo>
                  <a:pt x="210312" y="119634"/>
                </a:lnTo>
                <a:lnTo>
                  <a:pt x="224028" y="119634"/>
                </a:lnTo>
                <a:lnTo>
                  <a:pt x="224028" y="65532"/>
                </a:lnTo>
                <a:lnTo>
                  <a:pt x="225552" y="58674"/>
                </a:lnTo>
                <a:lnTo>
                  <a:pt x="229362" y="51054"/>
                </a:lnTo>
                <a:lnTo>
                  <a:pt x="230886" y="49530"/>
                </a:lnTo>
                <a:lnTo>
                  <a:pt x="241554" y="44196"/>
                </a:lnTo>
                <a:lnTo>
                  <a:pt x="252984" y="44196"/>
                </a:lnTo>
                <a:lnTo>
                  <a:pt x="257556" y="45720"/>
                </a:lnTo>
                <a:lnTo>
                  <a:pt x="260604" y="49530"/>
                </a:lnTo>
                <a:lnTo>
                  <a:pt x="262890" y="51054"/>
                </a:lnTo>
                <a:lnTo>
                  <a:pt x="262890" y="54102"/>
                </a:lnTo>
                <a:lnTo>
                  <a:pt x="264414" y="58674"/>
                </a:lnTo>
                <a:lnTo>
                  <a:pt x="264414" y="119634"/>
                </a:lnTo>
                <a:lnTo>
                  <a:pt x="280416" y="119634"/>
                </a:lnTo>
                <a:lnTo>
                  <a:pt x="280416" y="67056"/>
                </a:lnTo>
                <a:close/>
              </a:path>
              <a:path w="792479" h="121920">
                <a:moveTo>
                  <a:pt x="377190" y="74676"/>
                </a:moveTo>
                <a:lnTo>
                  <a:pt x="375666" y="65532"/>
                </a:lnTo>
                <a:lnTo>
                  <a:pt x="363931" y="41338"/>
                </a:lnTo>
                <a:lnTo>
                  <a:pt x="361188" y="40220"/>
                </a:lnTo>
                <a:lnTo>
                  <a:pt x="361188" y="68580"/>
                </a:lnTo>
                <a:lnTo>
                  <a:pt x="361188" y="87630"/>
                </a:lnTo>
                <a:lnTo>
                  <a:pt x="359664" y="90678"/>
                </a:lnTo>
                <a:lnTo>
                  <a:pt x="358140" y="95250"/>
                </a:lnTo>
                <a:lnTo>
                  <a:pt x="355092" y="100584"/>
                </a:lnTo>
                <a:lnTo>
                  <a:pt x="350520" y="105156"/>
                </a:lnTo>
                <a:lnTo>
                  <a:pt x="346710" y="106680"/>
                </a:lnTo>
                <a:lnTo>
                  <a:pt x="342138" y="108204"/>
                </a:lnTo>
                <a:lnTo>
                  <a:pt x="336042" y="109728"/>
                </a:lnTo>
                <a:lnTo>
                  <a:pt x="330708" y="108204"/>
                </a:lnTo>
                <a:lnTo>
                  <a:pt x="326136" y="106680"/>
                </a:lnTo>
                <a:lnTo>
                  <a:pt x="324612" y="106680"/>
                </a:lnTo>
                <a:lnTo>
                  <a:pt x="321564" y="105156"/>
                </a:lnTo>
                <a:lnTo>
                  <a:pt x="318516" y="100584"/>
                </a:lnTo>
                <a:lnTo>
                  <a:pt x="315468" y="95250"/>
                </a:lnTo>
                <a:lnTo>
                  <a:pt x="313182" y="93726"/>
                </a:lnTo>
                <a:lnTo>
                  <a:pt x="313182" y="90678"/>
                </a:lnTo>
                <a:lnTo>
                  <a:pt x="311658" y="84582"/>
                </a:lnTo>
                <a:lnTo>
                  <a:pt x="311658" y="65532"/>
                </a:lnTo>
                <a:lnTo>
                  <a:pt x="313182" y="61722"/>
                </a:lnTo>
                <a:lnTo>
                  <a:pt x="315468" y="55626"/>
                </a:lnTo>
                <a:lnTo>
                  <a:pt x="320662" y="49428"/>
                </a:lnTo>
                <a:lnTo>
                  <a:pt x="323418" y="46723"/>
                </a:lnTo>
                <a:lnTo>
                  <a:pt x="327329" y="45224"/>
                </a:lnTo>
                <a:lnTo>
                  <a:pt x="336042" y="42672"/>
                </a:lnTo>
                <a:lnTo>
                  <a:pt x="342138" y="44196"/>
                </a:lnTo>
                <a:lnTo>
                  <a:pt x="346710" y="45720"/>
                </a:lnTo>
                <a:lnTo>
                  <a:pt x="348234" y="45720"/>
                </a:lnTo>
                <a:lnTo>
                  <a:pt x="358140" y="55626"/>
                </a:lnTo>
                <a:lnTo>
                  <a:pt x="359664" y="58674"/>
                </a:lnTo>
                <a:lnTo>
                  <a:pt x="359664" y="61722"/>
                </a:lnTo>
                <a:lnTo>
                  <a:pt x="361188" y="68580"/>
                </a:lnTo>
                <a:lnTo>
                  <a:pt x="361188" y="40220"/>
                </a:lnTo>
                <a:lnTo>
                  <a:pt x="340169" y="31584"/>
                </a:lnTo>
                <a:lnTo>
                  <a:pt x="314718" y="37477"/>
                </a:lnTo>
                <a:lnTo>
                  <a:pt x="297942" y="60198"/>
                </a:lnTo>
                <a:lnTo>
                  <a:pt x="297942" y="65532"/>
                </a:lnTo>
                <a:lnTo>
                  <a:pt x="295656" y="76200"/>
                </a:lnTo>
                <a:lnTo>
                  <a:pt x="297942" y="86106"/>
                </a:lnTo>
                <a:lnTo>
                  <a:pt x="299466" y="95250"/>
                </a:lnTo>
                <a:lnTo>
                  <a:pt x="302514" y="103632"/>
                </a:lnTo>
                <a:lnTo>
                  <a:pt x="305562" y="106680"/>
                </a:lnTo>
                <a:lnTo>
                  <a:pt x="307086" y="109728"/>
                </a:lnTo>
                <a:lnTo>
                  <a:pt x="311658" y="113157"/>
                </a:lnTo>
                <a:lnTo>
                  <a:pt x="313182" y="114300"/>
                </a:lnTo>
                <a:lnTo>
                  <a:pt x="316992" y="115824"/>
                </a:lnTo>
                <a:lnTo>
                  <a:pt x="320040" y="118110"/>
                </a:lnTo>
                <a:lnTo>
                  <a:pt x="327660" y="121158"/>
                </a:lnTo>
                <a:lnTo>
                  <a:pt x="336042" y="121158"/>
                </a:lnTo>
                <a:lnTo>
                  <a:pt x="346710" y="119634"/>
                </a:lnTo>
                <a:lnTo>
                  <a:pt x="352044" y="118110"/>
                </a:lnTo>
                <a:lnTo>
                  <a:pt x="356616" y="115824"/>
                </a:lnTo>
                <a:lnTo>
                  <a:pt x="361188" y="112750"/>
                </a:lnTo>
                <a:lnTo>
                  <a:pt x="364540" y="110502"/>
                </a:lnTo>
                <a:lnTo>
                  <a:pt x="369824" y="105117"/>
                </a:lnTo>
                <a:lnTo>
                  <a:pt x="373265" y="98437"/>
                </a:lnTo>
                <a:lnTo>
                  <a:pt x="375666" y="89154"/>
                </a:lnTo>
                <a:lnTo>
                  <a:pt x="375666" y="83058"/>
                </a:lnTo>
                <a:lnTo>
                  <a:pt x="377190" y="74676"/>
                </a:lnTo>
                <a:close/>
              </a:path>
              <a:path w="792479" h="121920">
                <a:moveTo>
                  <a:pt x="509778" y="60198"/>
                </a:moveTo>
                <a:lnTo>
                  <a:pt x="505167" y="41313"/>
                </a:lnTo>
                <a:lnTo>
                  <a:pt x="491375" y="32321"/>
                </a:lnTo>
                <a:lnTo>
                  <a:pt x="474408" y="32880"/>
                </a:lnTo>
                <a:lnTo>
                  <a:pt x="460248" y="42672"/>
                </a:lnTo>
                <a:lnTo>
                  <a:pt x="457200" y="45720"/>
                </a:lnTo>
                <a:lnTo>
                  <a:pt x="453390" y="39624"/>
                </a:lnTo>
                <a:lnTo>
                  <a:pt x="450342" y="38100"/>
                </a:lnTo>
                <a:lnTo>
                  <a:pt x="448818" y="35052"/>
                </a:lnTo>
                <a:lnTo>
                  <a:pt x="441198" y="32004"/>
                </a:lnTo>
                <a:lnTo>
                  <a:pt x="425196" y="32004"/>
                </a:lnTo>
                <a:lnTo>
                  <a:pt x="422148" y="33528"/>
                </a:lnTo>
                <a:lnTo>
                  <a:pt x="416814" y="35052"/>
                </a:lnTo>
                <a:lnTo>
                  <a:pt x="409194" y="42672"/>
                </a:lnTo>
                <a:lnTo>
                  <a:pt x="407670" y="45720"/>
                </a:lnTo>
                <a:lnTo>
                  <a:pt x="407670" y="33528"/>
                </a:lnTo>
                <a:lnTo>
                  <a:pt x="393192" y="33528"/>
                </a:lnTo>
                <a:lnTo>
                  <a:pt x="393192" y="119634"/>
                </a:lnTo>
                <a:lnTo>
                  <a:pt x="409194" y="119634"/>
                </a:lnTo>
                <a:lnTo>
                  <a:pt x="409194" y="63246"/>
                </a:lnTo>
                <a:lnTo>
                  <a:pt x="410718" y="57150"/>
                </a:lnTo>
                <a:lnTo>
                  <a:pt x="413766" y="51054"/>
                </a:lnTo>
                <a:lnTo>
                  <a:pt x="423672" y="44196"/>
                </a:lnTo>
                <a:lnTo>
                  <a:pt x="435864" y="44196"/>
                </a:lnTo>
                <a:lnTo>
                  <a:pt x="439674" y="45720"/>
                </a:lnTo>
                <a:lnTo>
                  <a:pt x="441198" y="49530"/>
                </a:lnTo>
                <a:lnTo>
                  <a:pt x="442722" y="51054"/>
                </a:lnTo>
                <a:lnTo>
                  <a:pt x="444246" y="55626"/>
                </a:lnTo>
                <a:lnTo>
                  <a:pt x="444246" y="119634"/>
                </a:lnTo>
                <a:lnTo>
                  <a:pt x="460248" y="119634"/>
                </a:lnTo>
                <a:lnTo>
                  <a:pt x="460248" y="57150"/>
                </a:lnTo>
                <a:lnTo>
                  <a:pt x="463296" y="54102"/>
                </a:lnTo>
                <a:lnTo>
                  <a:pt x="464820" y="49530"/>
                </a:lnTo>
                <a:lnTo>
                  <a:pt x="472440" y="45720"/>
                </a:lnTo>
                <a:lnTo>
                  <a:pt x="476250" y="44196"/>
                </a:lnTo>
                <a:lnTo>
                  <a:pt x="485394" y="44196"/>
                </a:lnTo>
                <a:lnTo>
                  <a:pt x="488442" y="45720"/>
                </a:lnTo>
                <a:lnTo>
                  <a:pt x="492252" y="49530"/>
                </a:lnTo>
                <a:lnTo>
                  <a:pt x="493776" y="52578"/>
                </a:lnTo>
                <a:lnTo>
                  <a:pt x="495300" y="57150"/>
                </a:lnTo>
                <a:lnTo>
                  <a:pt x="495300" y="119634"/>
                </a:lnTo>
                <a:lnTo>
                  <a:pt x="509778" y="119634"/>
                </a:lnTo>
                <a:lnTo>
                  <a:pt x="509778" y="60198"/>
                </a:lnTo>
                <a:close/>
              </a:path>
              <a:path w="792479" h="121920">
                <a:moveTo>
                  <a:pt x="605028" y="67056"/>
                </a:moveTo>
                <a:lnTo>
                  <a:pt x="603504" y="57150"/>
                </a:lnTo>
                <a:lnTo>
                  <a:pt x="599376" y="47955"/>
                </a:lnTo>
                <a:lnTo>
                  <a:pt x="592582" y="40690"/>
                </a:lnTo>
                <a:lnTo>
                  <a:pt x="590550" y="39433"/>
                </a:lnTo>
                <a:lnTo>
                  <a:pt x="590550" y="68580"/>
                </a:lnTo>
                <a:lnTo>
                  <a:pt x="542544" y="68580"/>
                </a:lnTo>
                <a:lnTo>
                  <a:pt x="542544" y="61722"/>
                </a:lnTo>
                <a:lnTo>
                  <a:pt x="544830" y="57150"/>
                </a:lnTo>
                <a:lnTo>
                  <a:pt x="553974" y="48006"/>
                </a:lnTo>
                <a:lnTo>
                  <a:pt x="557022" y="44196"/>
                </a:lnTo>
                <a:lnTo>
                  <a:pt x="562356" y="44196"/>
                </a:lnTo>
                <a:lnTo>
                  <a:pt x="566928" y="42672"/>
                </a:lnTo>
                <a:lnTo>
                  <a:pt x="576072" y="45720"/>
                </a:lnTo>
                <a:lnTo>
                  <a:pt x="581406" y="48006"/>
                </a:lnTo>
                <a:lnTo>
                  <a:pt x="584454" y="52578"/>
                </a:lnTo>
                <a:lnTo>
                  <a:pt x="587502" y="54102"/>
                </a:lnTo>
                <a:lnTo>
                  <a:pt x="589026" y="58674"/>
                </a:lnTo>
                <a:lnTo>
                  <a:pt x="589026" y="63246"/>
                </a:lnTo>
                <a:lnTo>
                  <a:pt x="590550" y="68580"/>
                </a:lnTo>
                <a:lnTo>
                  <a:pt x="590550" y="39433"/>
                </a:lnTo>
                <a:lnTo>
                  <a:pt x="584009" y="35382"/>
                </a:lnTo>
                <a:lnTo>
                  <a:pt x="574548" y="32004"/>
                </a:lnTo>
                <a:lnTo>
                  <a:pt x="558546" y="32004"/>
                </a:lnTo>
                <a:lnTo>
                  <a:pt x="531876" y="54102"/>
                </a:lnTo>
                <a:lnTo>
                  <a:pt x="530352" y="57150"/>
                </a:lnTo>
                <a:lnTo>
                  <a:pt x="527304" y="67056"/>
                </a:lnTo>
                <a:lnTo>
                  <a:pt x="527304" y="87630"/>
                </a:lnTo>
                <a:lnTo>
                  <a:pt x="530352" y="95250"/>
                </a:lnTo>
                <a:lnTo>
                  <a:pt x="533400" y="103632"/>
                </a:lnTo>
                <a:lnTo>
                  <a:pt x="534924" y="106680"/>
                </a:lnTo>
                <a:lnTo>
                  <a:pt x="537972" y="109728"/>
                </a:lnTo>
                <a:lnTo>
                  <a:pt x="541020" y="111760"/>
                </a:lnTo>
                <a:lnTo>
                  <a:pt x="544830" y="114300"/>
                </a:lnTo>
                <a:lnTo>
                  <a:pt x="547878" y="115824"/>
                </a:lnTo>
                <a:lnTo>
                  <a:pt x="550926" y="118110"/>
                </a:lnTo>
                <a:lnTo>
                  <a:pt x="558546" y="121158"/>
                </a:lnTo>
                <a:lnTo>
                  <a:pt x="597408" y="109728"/>
                </a:lnTo>
                <a:lnTo>
                  <a:pt x="605028" y="93726"/>
                </a:lnTo>
                <a:lnTo>
                  <a:pt x="590550" y="90678"/>
                </a:lnTo>
                <a:lnTo>
                  <a:pt x="585978" y="98298"/>
                </a:lnTo>
                <a:lnTo>
                  <a:pt x="584454" y="102108"/>
                </a:lnTo>
                <a:lnTo>
                  <a:pt x="581406" y="105156"/>
                </a:lnTo>
                <a:lnTo>
                  <a:pt x="577596" y="106680"/>
                </a:lnTo>
                <a:lnTo>
                  <a:pt x="574548" y="108204"/>
                </a:lnTo>
                <a:lnTo>
                  <a:pt x="568452" y="109728"/>
                </a:lnTo>
                <a:lnTo>
                  <a:pt x="544830" y="92202"/>
                </a:lnTo>
                <a:lnTo>
                  <a:pt x="542544" y="86106"/>
                </a:lnTo>
                <a:lnTo>
                  <a:pt x="541020" y="79248"/>
                </a:lnTo>
                <a:lnTo>
                  <a:pt x="542544" y="79248"/>
                </a:lnTo>
                <a:lnTo>
                  <a:pt x="590550" y="79248"/>
                </a:lnTo>
                <a:lnTo>
                  <a:pt x="605028" y="79248"/>
                </a:lnTo>
                <a:lnTo>
                  <a:pt x="605028" y="67056"/>
                </a:lnTo>
                <a:close/>
              </a:path>
              <a:path w="792479" h="121920">
                <a:moveTo>
                  <a:pt x="657606" y="119634"/>
                </a:moveTo>
                <a:lnTo>
                  <a:pt x="656082" y="106680"/>
                </a:lnTo>
                <a:lnTo>
                  <a:pt x="646176" y="106680"/>
                </a:lnTo>
                <a:lnTo>
                  <a:pt x="644652" y="105156"/>
                </a:lnTo>
                <a:lnTo>
                  <a:pt x="643128" y="105156"/>
                </a:lnTo>
                <a:lnTo>
                  <a:pt x="641604" y="103632"/>
                </a:lnTo>
                <a:lnTo>
                  <a:pt x="640080" y="95250"/>
                </a:lnTo>
                <a:lnTo>
                  <a:pt x="640080" y="44196"/>
                </a:lnTo>
                <a:lnTo>
                  <a:pt x="656082" y="44196"/>
                </a:lnTo>
                <a:lnTo>
                  <a:pt x="656082" y="33528"/>
                </a:lnTo>
                <a:lnTo>
                  <a:pt x="640080" y="33528"/>
                </a:lnTo>
                <a:lnTo>
                  <a:pt x="640080" y="3048"/>
                </a:lnTo>
                <a:lnTo>
                  <a:pt x="625602" y="12192"/>
                </a:lnTo>
                <a:lnTo>
                  <a:pt x="625602" y="33528"/>
                </a:lnTo>
                <a:lnTo>
                  <a:pt x="616458" y="33528"/>
                </a:lnTo>
                <a:lnTo>
                  <a:pt x="616458" y="44196"/>
                </a:lnTo>
                <a:lnTo>
                  <a:pt x="625602" y="44196"/>
                </a:lnTo>
                <a:lnTo>
                  <a:pt x="625602" y="93726"/>
                </a:lnTo>
                <a:lnTo>
                  <a:pt x="626795" y="105003"/>
                </a:lnTo>
                <a:lnTo>
                  <a:pt x="628243" y="112496"/>
                </a:lnTo>
                <a:lnTo>
                  <a:pt x="633514" y="117475"/>
                </a:lnTo>
                <a:lnTo>
                  <a:pt x="646176" y="121158"/>
                </a:lnTo>
                <a:lnTo>
                  <a:pt x="657606" y="119634"/>
                </a:lnTo>
                <a:close/>
              </a:path>
              <a:path w="792479" h="121920">
                <a:moveTo>
                  <a:pt x="743712" y="67056"/>
                </a:moveTo>
                <a:lnTo>
                  <a:pt x="731405" y="42024"/>
                </a:lnTo>
                <a:lnTo>
                  <a:pt x="727710" y="40347"/>
                </a:lnTo>
                <a:lnTo>
                  <a:pt x="727710" y="63246"/>
                </a:lnTo>
                <a:lnTo>
                  <a:pt x="727710" y="68580"/>
                </a:lnTo>
                <a:lnTo>
                  <a:pt x="679704" y="68580"/>
                </a:lnTo>
                <a:lnTo>
                  <a:pt x="681228" y="61722"/>
                </a:lnTo>
                <a:lnTo>
                  <a:pt x="682752" y="57150"/>
                </a:lnTo>
                <a:lnTo>
                  <a:pt x="693826" y="45999"/>
                </a:lnTo>
                <a:lnTo>
                  <a:pt x="707707" y="43434"/>
                </a:lnTo>
                <a:lnTo>
                  <a:pt x="720356" y="49250"/>
                </a:lnTo>
                <a:lnTo>
                  <a:pt x="727710" y="63246"/>
                </a:lnTo>
                <a:lnTo>
                  <a:pt x="727710" y="40347"/>
                </a:lnTo>
                <a:lnTo>
                  <a:pt x="709079" y="31877"/>
                </a:lnTo>
                <a:lnTo>
                  <a:pt x="685393" y="36080"/>
                </a:lnTo>
                <a:lnTo>
                  <a:pt x="669036" y="54102"/>
                </a:lnTo>
                <a:lnTo>
                  <a:pt x="666750" y="57150"/>
                </a:lnTo>
                <a:lnTo>
                  <a:pt x="665226" y="67056"/>
                </a:lnTo>
                <a:lnTo>
                  <a:pt x="665187" y="87985"/>
                </a:lnTo>
                <a:lnTo>
                  <a:pt x="668451" y="99314"/>
                </a:lnTo>
                <a:lnTo>
                  <a:pt x="707707" y="121323"/>
                </a:lnTo>
                <a:lnTo>
                  <a:pt x="709879" y="121221"/>
                </a:lnTo>
                <a:lnTo>
                  <a:pt x="740664" y="100584"/>
                </a:lnTo>
                <a:lnTo>
                  <a:pt x="743712" y="93726"/>
                </a:lnTo>
                <a:lnTo>
                  <a:pt x="727710" y="90678"/>
                </a:lnTo>
                <a:lnTo>
                  <a:pt x="724662" y="98298"/>
                </a:lnTo>
                <a:lnTo>
                  <a:pt x="721614" y="102108"/>
                </a:lnTo>
                <a:lnTo>
                  <a:pt x="709879" y="109169"/>
                </a:lnTo>
                <a:lnTo>
                  <a:pt x="696468" y="107289"/>
                </a:lnTo>
                <a:lnTo>
                  <a:pt x="685139" y="98831"/>
                </a:lnTo>
                <a:lnTo>
                  <a:pt x="679704" y="86106"/>
                </a:lnTo>
                <a:lnTo>
                  <a:pt x="679704" y="79248"/>
                </a:lnTo>
                <a:lnTo>
                  <a:pt x="727710" y="79248"/>
                </a:lnTo>
                <a:lnTo>
                  <a:pt x="743712" y="79248"/>
                </a:lnTo>
                <a:lnTo>
                  <a:pt x="743712" y="67056"/>
                </a:lnTo>
                <a:close/>
              </a:path>
              <a:path w="792479" h="121920">
                <a:moveTo>
                  <a:pt x="792480" y="32004"/>
                </a:moveTo>
                <a:lnTo>
                  <a:pt x="787908" y="32004"/>
                </a:lnTo>
                <a:lnTo>
                  <a:pt x="778764" y="38100"/>
                </a:lnTo>
                <a:lnTo>
                  <a:pt x="774192" y="45720"/>
                </a:lnTo>
                <a:lnTo>
                  <a:pt x="774192" y="33528"/>
                </a:lnTo>
                <a:lnTo>
                  <a:pt x="761238" y="33528"/>
                </a:lnTo>
                <a:lnTo>
                  <a:pt x="761238" y="119634"/>
                </a:lnTo>
                <a:lnTo>
                  <a:pt x="775716" y="119634"/>
                </a:lnTo>
                <a:lnTo>
                  <a:pt x="775716" y="74676"/>
                </a:lnTo>
                <a:lnTo>
                  <a:pt x="777240" y="65532"/>
                </a:lnTo>
                <a:lnTo>
                  <a:pt x="778764" y="57150"/>
                </a:lnTo>
                <a:lnTo>
                  <a:pt x="780288" y="52578"/>
                </a:lnTo>
                <a:lnTo>
                  <a:pt x="783336" y="49530"/>
                </a:lnTo>
                <a:lnTo>
                  <a:pt x="787908" y="48006"/>
                </a:lnTo>
                <a:lnTo>
                  <a:pt x="792480" y="46050"/>
                </a:lnTo>
                <a:lnTo>
                  <a:pt x="792480" y="32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0326" y="5423811"/>
            <a:ext cx="265938" cy="12126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513320" y="5423915"/>
            <a:ext cx="792480" cy="121920"/>
          </a:xfrm>
          <a:custGeom>
            <a:avLst/>
            <a:gdLst/>
            <a:ahLst/>
            <a:cxnLst/>
            <a:rect l="l" t="t" r="r" b="b"/>
            <a:pathLst>
              <a:path w="792479" h="121920">
                <a:moveTo>
                  <a:pt x="93726" y="0"/>
                </a:moveTo>
                <a:lnTo>
                  <a:pt x="77724" y="0"/>
                </a:lnTo>
                <a:lnTo>
                  <a:pt x="77724" y="94488"/>
                </a:lnTo>
                <a:lnTo>
                  <a:pt x="16002" y="0"/>
                </a:lnTo>
                <a:lnTo>
                  <a:pt x="0" y="0"/>
                </a:lnTo>
                <a:lnTo>
                  <a:pt x="0" y="119634"/>
                </a:lnTo>
                <a:lnTo>
                  <a:pt x="14478" y="119634"/>
                </a:lnTo>
                <a:lnTo>
                  <a:pt x="14478" y="25908"/>
                </a:lnTo>
                <a:lnTo>
                  <a:pt x="76200" y="119634"/>
                </a:lnTo>
                <a:lnTo>
                  <a:pt x="93726" y="119634"/>
                </a:lnTo>
                <a:lnTo>
                  <a:pt x="93726" y="0"/>
                </a:lnTo>
                <a:close/>
              </a:path>
              <a:path w="792479" h="121920">
                <a:moveTo>
                  <a:pt x="192786" y="119634"/>
                </a:moveTo>
                <a:lnTo>
                  <a:pt x="188976" y="115062"/>
                </a:lnTo>
                <a:lnTo>
                  <a:pt x="187452" y="108204"/>
                </a:lnTo>
                <a:lnTo>
                  <a:pt x="187452" y="64008"/>
                </a:lnTo>
                <a:lnTo>
                  <a:pt x="185928" y="51054"/>
                </a:lnTo>
                <a:lnTo>
                  <a:pt x="163830" y="32004"/>
                </a:lnTo>
                <a:lnTo>
                  <a:pt x="143256" y="32004"/>
                </a:lnTo>
                <a:lnTo>
                  <a:pt x="138684" y="33528"/>
                </a:lnTo>
                <a:lnTo>
                  <a:pt x="134874" y="35052"/>
                </a:lnTo>
                <a:lnTo>
                  <a:pt x="130302" y="36576"/>
                </a:lnTo>
                <a:lnTo>
                  <a:pt x="124206" y="39624"/>
                </a:lnTo>
                <a:lnTo>
                  <a:pt x="122682" y="43434"/>
                </a:lnTo>
                <a:lnTo>
                  <a:pt x="118872" y="46482"/>
                </a:lnTo>
                <a:lnTo>
                  <a:pt x="117348" y="49530"/>
                </a:lnTo>
                <a:lnTo>
                  <a:pt x="115824" y="57150"/>
                </a:lnTo>
                <a:lnTo>
                  <a:pt x="128778" y="60960"/>
                </a:lnTo>
                <a:lnTo>
                  <a:pt x="130302" y="55626"/>
                </a:lnTo>
                <a:lnTo>
                  <a:pt x="139446" y="46393"/>
                </a:lnTo>
                <a:lnTo>
                  <a:pt x="153733" y="43421"/>
                </a:lnTo>
                <a:lnTo>
                  <a:pt x="166585" y="46926"/>
                </a:lnTo>
                <a:lnTo>
                  <a:pt x="171450" y="57150"/>
                </a:lnTo>
                <a:lnTo>
                  <a:pt x="173736" y="60960"/>
                </a:lnTo>
                <a:lnTo>
                  <a:pt x="173736" y="76200"/>
                </a:lnTo>
                <a:lnTo>
                  <a:pt x="171450" y="81534"/>
                </a:lnTo>
                <a:lnTo>
                  <a:pt x="171450" y="89154"/>
                </a:lnTo>
                <a:lnTo>
                  <a:pt x="141732" y="109728"/>
                </a:lnTo>
                <a:lnTo>
                  <a:pt x="138684" y="108204"/>
                </a:lnTo>
                <a:lnTo>
                  <a:pt x="134874" y="106680"/>
                </a:lnTo>
                <a:lnTo>
                  <a:pt x="131826" y="105156"/>
                </a:lnTo>
                <a:lnTo>
                  <a:pt x="128778" y="102108"/>
                </a:lnTo>
                <a:lnTo>
                  <a:pt x="128778" y="99060"/>
                </a:lnTo>
                <a:lnTo>
                  <a:pt x="162306" y="80010"/>
                </a:lnTo>
                <a:lnTo>
                  <a:pt x="173736" y="76200"/>
                </a:lnTo>
                <a:lnTo>
                  <a:pt x="173736" y="60960"/>
                </a:lnTo>
                <a:lnTo>
                  <a:pt x="171450" y="65532"/>
                </a:lnTo>
                <a:lnTo>
                  <a:pt x="166585" y="65633"/>
                </a:lnTo>
                <a:lnTo>
                  <a:pt x="162306" y="67056"/>
                </a:lnTo>
                <a:lnTo>
                  <a:pt x="146304" y="69481"/>
                </a:lnTo>
                <a:lnTo>
                  <a:pt x="130632" y="72567"/>
                </a:lnTo>
                <a:lnTo>
                  <a:pt x="118338" y="80162"/>
                </a:lnTo>
                <a:lnTo>
                  <a:pt x="112776" y="96012"/>
                </a:lnTo>
                <a:lnTo>
                  <a:pt x="112776" y="102108"/>
                </a:lnTo>
                <a:lnTo>
                  <a:pt x="144399" y="120878"/>
                </a:lnTo>
                <a:lnTo>
                  <a:pt x="157734" y="118110"/>
                </a:lnTo>
                <a:lnTo>
                  <a:pt x="165354" y="115062"/>
                </a:lnTo>
                <a:lnTo>
                  <a:pt x="173736" y="108204"/>
                </a:lnTo>
                <a:lnTo>
                  <a:pt x="175260" y="115062"/>
                </a:lnTo>
                <a:lnTo>
                  <a:pt x="176784" y="119634"/>
                </a:lnTo>
                <a:lnTo>
                  <a:pt x="192786" y="119634"/>
                </a:lnTo>
                <a:close/>
              </a:path>
              <a:path w="792479" h="121920">
                <a:moveTo>
                  <a:pt x="280416" y="67056"/>
                </a:moveTo>
                <a:lnTo>
                  <a:pt x="257556" y="32004"/>
                </a:lnTo>
                <a:lnTo>
                  <a:pt x="241554" y="32004"/>
                </a:lnTo>
                <a:lnTo>
                  <a:pt x="233934" y="35052"/>
                </a:lnTo>
                <a:lnTo>
                  <a:pt x="227838" y="39624"/>
                </a:lnTo>
                <a:lnTo>
                  <a:pt x="225552" y="41148"/>
                </a:lnTo>
                <a:lnTo>
                  <a:pt x="222504" y="46482"/>
                </a:lnTo>
                <a:lnTo>
                  <a:pt x="222504" y="33528"/>
                </a:lnTo>
                <a:lnTo>
                  <a:pt x="210312" y="33528"/>
                </a:lnTo>
                <a:lnTo>
                  <a:pt x="210312" y="119634"/>
                </a:lnTo>
                <a:lnTo>
                  <a:pt x="224028" y="119634"/>
                </a:lnTo>
                <a:lnTo>
                  <a:pt x="224028" y="65532"/>
                </a:lnTo>
                <a:lnTo>
                  <a:pt x="225552" y="58674"/>
                </a:lnTo>
                <a:lnTo>
                  <a:pt x="229362" y="51054"/>
                </a:lnTo>
                <a:lnTo>
                  <a:pt x="230886" y="49530"/>
                </a:lnTo>
                <a:lnTo>
                  <a:pt x="233934" y="48006"/>
                </a:lnTo>
                <a:lnTo>
                  <a:pt x="238506" y="46482"/>
                </a:lnTo>
                <a:lnTo>
                  <a:pt x="241554" y="44958"/>
                </a:lnTo>
                <a:lnTo>
                  <a:pt x="252984" y="44958"/>
                </a:lnTo>
                <a:lnTo>
                  <a:pt x="257556" y="46482"/>
                </a:lnTo>
                <a:lnTo>
                  <a:pt x="260604" y="49530"/>
                </a:lnTo>
                <a:lnTo>
                  <a:pt x="262890" y="51054"/>
                </a:lnTo>
                <a:lnTo>
                  <a:pt x="262890" y="54102"/>
                </a:lnTo>
                <a:lnTo>
                  <a:pt x="264414" y="58674"/>
                </a:lnTo>
                <a:lnTo>
                  <a:pt x="264414" y="119634"/>
                </a:lnTo>
                <a:lnTo>
                  <a:pt x="280416" y="119634"/>
                </a:lnTo>
                <a:lnTo>
                  <a:pt x="280416" y="67056"/>
                </a:lnTo>
                <a:close/>
              </a:path>
              <a:path w="792479" h="121920">
                <a:moveTo>
                  <a:pt x="377190" y="74676"/>
                </a:moveTo>
                <a:lnTo>
                  <a:pt x="375666" y="65532"/>
                </a:lnTo>
                <a:lnTo>
                  <a:pt x="363829" y="41516"/>
                </a:lnTo>
                <a:lnTo>
                  <a:pt x="361188" y="40411"/>
                </a:lnTo>
                <a:lnTo>
                  <a:pt x="361188" y="68580"/>
                </a:lnTo>
                <a:lnTo>
                  <a:pt x="361048" y="85839"/>
                </a:lnTo>
                <a:lnTo>
                  <a:pt x="355295" y="99771"/>
                </a:lnTo>
                <a:lnTo>
                  <a:pt x="343725" y="107645"/>
                </a:lnTo>
                <a:lnTo>
                  <a:pt x="326136" y="106680"/>
                </a:lnTo>
                <a:lnTo>
                  <a:pt x="324612" y="105156"/>
                </a:lnTo>
                <a:lnTo>
                  <a:pt x="321564" y="105156"/>
                </a:lnTo>
                <a:lnTo>
                  <a:pt x="315468" y="96012"/>
                </a:lnTo>
                <a:lnTo>
                  <a:pt x="313182" y="94488"/>
                </a:lnTo>
                <a:lnTo>
                  <a:pt x="313182" y="90678"/>
                </a:lnTo>
                <a:lnTo>
                  <a:pt x="311658" y="84582"/>
                </a:lnTo>
                <a:lnTo>
                  <a:pt x="311658" y="65532"/>
                </a:lnTo>
                <a:lnTo>
                  <a:pt x="313182" y="62484"/>
                </a:lnTo>
                <a:lnTo>
                  <a:pt x="315468" y="55626"/>
                </a:lnTo>
                <a:lnTo>
                  <a:pt x="319493" y="49860"/>
                </a:lnTo>
                <a:lnTo>
                  <a:pt x="324027" y="47002"/>
                </a:lnTo>
                <a:lnTo>
                  <a:pt x="336042" y="43434"/>
                </a:lnTo>
                <a:lnTo>
                  <a:pt x="342138" y="44958"/>
                </a:lnTo>
                <a:lnTo>
                  <a:pt x="346710" y="46482"/>
                </a:lnTo>
                <a:lnTo>
                  <a:pt x="348234" y="46482"/>
                </a:lnTo>
                <a:lnTo>
                  <a:pt x="355092" y="51054"/>
                </a:lnTo>
                <a:lnTo>
                  <a:pt x="358140" y="55626"/>
                </a:lnTo>
                <a:lnTo>
                  <a:pt x="359664" y="58674"/>
                </a:lnTo>
                <a:lnTo>
                  <a:pt x="359664" y="62484"/>
                </a:lnTo>
                <a:lnTo>
                  <a:pt x="361188" y="68580"/>
                </a:lnTo>
                <a:lnTo>
                  <a:pt x="361188" y="40411"/>
                </a:lnTo>
                <a:lnTo>
                  <a:pt x="340182" y="31559"/>
                </a:lnTo>
                <a:lnTo>
                  <a:pt x="314845" y="37452"/>
                </a:lnTo>
                <a:lnTo>
                  <a:pt x="297942" y="60960"/>
                </a:lnTo>
                <a:lnTo>
                  <a:pt x="297942" y="65532"/>
                </a:lnTo>
                <a:lnTo>
                  <a:pt x="295656" y="76200"/>
                </a:lnTo>
                <a:lnTo>
                  <a:pt x="297942" y="86106"/>
                </a:lnTo>
                <a:lnTo>
                  <a:pt x="299466" y="96012"/>
                </a:lnTo>
                <a:lnTo>
                  <a:pt x="302514" y="103632"/>
                </a:lnTo>
                <a:lnTo>
                  <a:pt x="305562" y="106680"/>
                </a:lnTo>
                <a:lnTo>
                  <a:pt x="307086" y="109728"/>
                </a:lnTo>
                <a:lnTo>
                  <a:pt x="311658" y="113728"/>
                </a:lnTo>
                <a:lnTo>
                  <a:pt x="313182" y="115062"/>
                </a:lnTo>
                <a:lnTo>
                  <a:pt x="316992" y="116586"/>
                </a:lnTo>
                <a:lnTo>
                  <a:pt x="320040" y="118110"/>
                </a:lnTo>
                <a:lnTo>
                  <a:pt x="327660" y="119634"/>
                </a:lnTo>
                <a:lnTo>
                  <a:pt x="336042" y="121158"/>
                </a:lnTo>
                <a:lnTo>
                  <a:pt x="346710" y="119634"/>
                </a:lnTo>
                <a:lnTo>
                  <a:pt x="352044" y="118110"/>
                </a:lnTo>
                <a:lnTo>
                  <a:pt x="356616" y="116586"/>
                </a:lnTo>
                <a:lnTo>
                  <a:pt x="361188" y="113309"/>
                </a:lnTo>
                <a:lnTo>
                  <a:pt x="363982" y="111315"/>
                </a:lnTo>
                <a:lnTo>
                  <a:pt x="369646" y="105244"/>
                </a:lnTo>
                <a:lnTo>
                  <a:pt x="373557" y="97993"/>
                </a:lnTo>
                <a:lnTo>
                  <a:pt x="375666" y="89154"/>
                </a:lnTo>
                <a:lnTo>
                  <a:pt x="375666" y="83058"/>
                </a:lnTo>
                <a:lnTo>
                  <a:pt x="377190" y="74676"/>
                </a:lnTo>
                <a:close/>
              </a:path>
              <a:path w="792479" h="121920">
                <a:moveTo>
                  <a:pt x="509778" y="51054"/>
                </a:moveTo>
                <a:lnTo>
                  <a:pt x="507492" y="48006"/>
                </a:lnTo>
                <a:lnTo>
                  <a:pt x="505968" y="43434"/>
                </a:lnTo>
                <a:lnTo>
                  <a:pt x="502920" y="38100"/>
                </a:lnTo>
                <a:lnTo>
                  <a:pt x="499872" y="35052"/>
                </a:lnTo>
                <a:lnTo>
                  <a:pt x="496824" y="33528"/>
                </a:lnTo>
                <a:lnTo>
                  <a:pt x="495300" y="33528"/>
                </a:lnTo>
                <a:lnTo>
                  <a:pt x="489966" y="32004"/>
                </a:lnTo>
                <a:lnTo>
                  <a:pt x="460248" y="43434"/>
                </a:lnTo>
                <a:lnTo>
                  <a:pt x="457200" y="46482"/>
                </a:lnTo>
                <a:lnTo>
                  <a:pt x="453390" y="39624"/>
                </a:lnTo>
                <a:lnTo>
                  <a:pt x="450342" y="38100"/>
                </a:lnTo>
                <a:lnTo>
                  <a:pt x="448818" y="35052"/>
                </a:lnTo>
                <a:lnTo>
                  <a:pt x="441198" y="32004"/>
                </a:lnTo>
                <a:lnTo>
                  <a:pt x="425196" y="32004"/>
                </a:lnTo>
                <a:lnTo>
                  <a:pt x="422148" y="33528"/>
                </a:lnTo>
                <a:lnTo>
                  <a:pt x="416814" y="35052"/>
                </a:lnTo>
                <a:lnTo>
                  <a:pt x="412242" y="39624"/>
                </a:lnTo>
                <a:lnTo>
                  <a:pt x="409194" y="43434"/>
                </a:lnTo>
                <a:lnTo>
                  <a:pt x="407670" y="44958"/>
                </a:lnTo>
                <a:lnTo>
                  <a:pt x="407670" y="33528"/>
                </a:lnTo>
                <a:lnTo>
                  <a:pt x="393192" y="33528"/>
                </a:lnTo>
                <a:lnTo>
                  <a:pt x="393192" y="119634"/>
                </a:lnTo>
                <a:lnTo>
                  <a:pt x="409194" y="119634"/>
                </a:lnTo>
                <a:lnTo>
                  <a:pt x="409194" y="64008"/>
                </a:lnTo>
                <a:lnTo>
                  <a:pt x="410718" y="57150"/>
                </a:lnTo>
                <a:lnTo>
                  <a:pt x="413766" y="51054"/>
                </a:lnTo>
                <a:lnTo>
                  <a:pt x="418338" y="48006"/>
                </a:lnTo>
                <a:lnTo>
                  <a:pt x="423672" y="44958"/>
                </a:lnTo>
                <a:lnTo>
                  <a:pt x="435864" y="44958"/>
                </a:lnTo>
                <a:lnTo>
                  <a:pt x="439674" y="46482"/>
                </a:lnTo>
                <a:lnTo>
                  <a:pt x="441198" y="49530"/>
                </a:lnTo>
                <a:lnTo>
                  <a:pt x="442722" y="51054"/>
                </a:lnTo>
                <a:lnTo>
                  <a:pt x="444246" y="54102"/>
                </a:lnTo>
                <a:lnTo>
                  <a:pt x="444246" y="119634"/>
                </a:lnTo>
                <a:lnTo>
                  <a:pt x="460248" y="119634"/>
                </a:lnTo>
                <a:lnTo>
                  <a:pt x="460248" y="57150"/>
                </a:lnTo>
                <a:lnTo>
                  <a:pt x="463296" y="54102"/>
                </a:lnTo>
                <a:lnTo>
                  <a:pt x="464820" y="49530"/>
                </a:lnTo>
                <a:lnTo>
                  <a:pt x="467868" y="48006"/>
                </a:lnTo>
                <a:lnTo>
                  <a:pt x="472440" y="46482"/>
                </a:lnTo>
                <a:lnTo>
                  <a:pt x="476250" y="44958"/>
                </a:lnTo>
                <a:lnTo>
                  <a:pt x="485394" y="44958"/>
                </a:lnTo>
                <a:lnTo>
                  <a:pt x="488442" y="46482"/>
                </a:lnTo>
                <a:lnTo>
                  <a:pt x="492252" y="49530"/>
                </a:lnTo>
                <a:lnTo>
                  <a:pt x="493776" y="52578"/>
                </a:lnTo>
                <a:lnTo>
                  <a:pt x="495300" y="57150"/>
                </a:lnTo>
                <a:lnTo>
                  <a:pt x="495300" y="119634"/>
                </a:lnTo>
                <a:lnTo>
                  <a:pt x="509778" y="119634"/>
                </a:lnTo>
                <a:lnTo>
                  <a:pt x="509778" y="51054"/>
                </a:lnTo>
                <a:close/>
              </a:path>
              <a:path w="792479" h="121920">
                <a:moveTo>
                  <a:pt x="605028" y="65532"/>
                </a:moveTo>
                <a:lnTo>
                  <a:pt x="594715" y="42621"/>
                </a:lnTo>
                <a:lnTo>
                  <a:pt x="590550" y="40678"/>
                </a:lnTo>
                <a:lnTo>
                  <a:pt x="590550" y="68580"/>
                </a:lnTo>
                <a:lnTo>
                  <a:pt x="542544" y="68580"/>
                </a:lnTo>
                <a:lnTo>
                  <a:pt x="542544" y="62484"/>
                </a:lnTo>
                <a:lnTo>
                  <a:pt x="544830" y="57150"/>
                </a:lnTo>
                <a:lnTo>
                  <a:pt x="547878" y="54102"/>
                </a:lnTo>
                <a:lnTo>
                  <a:pt x="550926" y="49530"/>
                </a:lnTo>
                <a:lnTo>
                  <a:pt x="553974" y="48006"/>
                </a:lnTo>
                <a:lnTo>
                  <a:pt x="557022" y="44958"/>
                </a:lnTo>
                <a:lnTo>
                  <a:pt x="562356" y="43434"/>
                </a:lnTo>
                <a:lnTo>
                  <a:pt x="566928" y="43434"/>
                </a:lnTo>
                <a:lnTo>
                  <a:pt x="576072" y="46482"/>
                </a:lnTo>
                <a:lnTo>
                  <a:pt x="581406" y="48006"/>
                </a:lnTo>
                <a:lnTo>
                  <a:pt x="587502" y="54102"/>
                </a:lnTo>
                <a:lnTo>
                  <a:pt x="589026" y="58674"/>
                </a:lnTo>
                <a:lnTo>
                  <a:pt x="589026" y="62484"/>
                </a:lnTo>
                <a:lnTo>
                  <a:pt x="590550" y="68580"/>
                </a:lnTo>
                <a:lnTo>
                  <a:pt x="590550" y="40678"/>
                </a:lnTo>
                <a:lnTo>
                  <a:pt x="572604" y="32283"/>
                </a:lnTo>
                <a:lnTo>
                  <a:pt x="548424" y="35712"/>
                </a:lnTo>
                <a:lnTo>
                  <a:pt x="531876" y="54102"/>
                </a:lnTo>
                <a:lnTo>
                  <a:pt x="530352" y="57150"/>
                </a:lnTo>
                <a:lnTo>
                  <a:pt x="527304" y="67056"/>
                </a:lnTo>
                <a:lnTo>
                  <a:pt x="527304" y="76200"/>
                </a:lnTo>
                <a:lnTo>
                  <a:pt x="527735" y="87490"/>
                </a:lnTo>
                <a:lnTo>
                  <a:pt x="531342" y="99529"/>
                </a:lnTo>
                <a:lnTo>
                  <a:pt x="538060" y="110020"/>
                </a:lnTo>
                <a:lnTo>
                  <a:pt x="541020" y="111988"/>
                </a:lnTo>
                <a:lnTo>
                  <a:pt x="547878" y="116586"/>
                </a:lnTo>
                <a:lnTo>
                  <a:pt x="550926" y="118110"/>
                </a:lnTo>
                <a:lnTo>
                  <a:pt x="558546" y="119634"/>
                </a:lnTo>
                <a:lnTo>
                  <a:pt x="570572" y="121272"/>
                </a:lnTo>
                <a:lnTo>
                  <a:pt x="579551" y="120243"/>
                </a:lnTo>
                <a:lnTo>
                  <a:pt x="605028" y="94488"/>
                </a:lnTo>
                <a:lnTo>
                  <a:pt x="590550" y="90678"/>
                </a:lnTo>
                <a:lnTo>
                  <a:pt x="585978" y="99060"/>
                </a:lnTo>
                <a:lnTo>
                  <a:pt x="584454" y="102108"/>
                </a:lnTo>
                <a:lnTo>
                  <a:pt x="581406" y="105156"/>
                </a:lnTo>
                <a:lnTo>
                  <a:pt x="577596" y="106680"/>
                </a:lnTo>
                <a:lnTo>
                  <a:pt x="574548" y="108204"/>
                </a:lnTo>
                <a:lnTo>
                  <a:pt x="562356" y="108204"/>
                </a:lnTo>
                <a:lnTo>
                  <a:pt x="544830" y="92202"/>
                </a:lnTo>
                <a:lnTo>
                  <a:pt x="542544" y="86106"/>
                </a:lnTo>
                <a:lnTo>
                  <a:pt x="541020" y="80010"/>
                </a:lnTo>
                <a:lnTo>
                  <a:pt x="542544" y="80010"/>
                </a:lnTo>
                <a:lnTo>
                  <a:pt x="590550" y="80010"/>
                </a:lnTo>
                <a:lnTo>
                  <a:pt x="605028" y="80010"/>
                </a:lnTo>
                <a:lnTo>
                  <a:pt x="605028" y="65532"/>
                </a:lnTo>
                <a:close/>
              </a:path>
              <a:path w="792479" h="121920">
                <a:moveTo>
                  <a:pt x="657606" y="119634"/>
                </a:moveTo>
                <a:lnTo>
                  <a:pt x="656082" y="106680"/>
                </a:lnTo>
                <a:lnTo>
                  <a:pt x="646176" y="106680"/>
                </a:lnTo>
                <a:lnTo>
                  <a:pt x="644652" y="105156"/>
                </a:lnTo>
                <a:lnTo>
                  <a:pt x="643128" y="105156"/>
                </a:lnTo>
                <a:lnTo>
                  <a:pt x="641604" y="103632"/>
                </a:lnTo>
                <a:lnTo>
                  <a:pt x="640080" y="94488"/>
                </a:lnTo>
                <a:lnTo>
                  <a:pt x="640080" y="44958"/>
                </a:lnTo>
                <a:lnTo>
                  <a:pt x="656082" y="44958"/>
                </a:lnTo>
                <a:lnTo>
                  <a:pt x="656082" y="33528"/>
                </a:lnTo>
                <a:lnTo>
                  <a:pt x="640080" y="33528"/>
                </a:lnTo>
                <a:lnTo>
                  <a:pt x="640080" y="3048"/>
                </a:lnTo>
                <a:lnTo>
                  <a:pt x="625602" y="12954"/>
                </a:lnTo>
                <a:lnTo>
                  <a:pt x="625602" y="33528"/>
                </a:lnTo>
                <a:lnTo>
                  <a:pt x="616458" y="33528"/>
                </a:lnTo>
                <a:lnTo>
                  <a:pt x="616458" y="44958"/>
                </a:lnTo>
                <a:lnTo>
                  <a:pt x="625602" y="44958"/>
                </a:lnTo>
                <a:lnTo>
                  <a:pt x="625602" y="94488"/>
                </a:lnTo>
                <a:lnTo>
                  <a:pt x="627938" y="112395"/>
                </a:lnTo>
                <a:lnTo>
                  <a:pt x="633056" y="117690"/>
                </a:lnTo>
                <a:lnTo>
                  <a:pt x="646176" y="119634"/>
                </a:lnTo>
                <a:lnTo>
                  <a:pt x="657606" y="119634"/>
                </a:lnTo>
                <a:close/>
              </a:path>
              <a:path w="792479" h="121920">
                <a:moveTo>
                  <a:pt x="743712" y="65532"/>
                </a:moveTo>
                <a:lnTo>
                  <a:pt x="740664" y="57150"/>
                </a:lnTo>
                <a:lnTo>
                  <a:pt x="734961" y="46367"/>
                </a:lnTo>
                <a:lnTo>
                  <a:pt x="730123" y="40462"/>
                </a:lnTo>
                <a:lnTo>
                  <a:pt x="727710" y="39027"/>
                </a:lnTo>
                <a:lnTo>
                  <a:pt x="727710" y="62484"/>
                </a:lnTo>
                <a:lnTo>
                  <a:pt x="727710" y="68580"/>
                </a:lnTo>
                <a:lnTo>
                  <a:pt x="679704" y="68580"/>
                </a:lnTo>
                <a:lnTo>
                  <a:pt x="681228" y="62484"/>
                </a:lnTo>
                <a:lnTo>
                  <a:pt x="682752" y="57150"/>
                </a:lnTo>
                <a:lnTo>
                  <a:pt x="684276" y="54102"/>
                </a:lnTo>
                <a:lnTo>
                  <a:pt x="688086" y="49530"/>
                </a:lnTo>
                <a:lnTo>
                  <a:pt x="691134" y="48006"/>
                </a:lnTo>
                <a:lnTo>
                  <a:pt x="695706" y="44958"/>
                </a:lnTo>
                <a:lnTo>
                  <a:pt x="700278" y="43434"/>
                </a:lnTo>
                <a:lnTo>
                  <a:pt x="705612" y="43434"/>
                </a:lnTo>
                <a:lnTo>
                  <a:pt x="719328" y="48006"/>
                </a:lnTo>
                <a:lnTo>
                  <a:pt x="723138" y="51054"/>
                </a:lnTo>
                <a:lnTo>
                  <a:pt x="724662" y="54102"/>
                </a:lnTo>
                <a:lnTo>
                  <a:pt x="726186" y="58674"/>
                </a:lnTo>
                <a:lnTo>
                  <a:pt x="727710" y="62484"/>
                </a:lnTo>
                <a:lnTo>
                  <a:pt x="727710" y="39027"/>
                </a:lnTo>
                <a:lnTo>
                  <a:pt x="723684" y="36614"/>
                </a:lnTo>
                <a:lnTo>
                  <a:pt x="713232" y="32004"/>
                </a:lnTo>
                <a:lnTo>
                  <a:pt x="695706" y="32004"/>
                </a:lnTo>
                <a:lnTo>
                  <a:pt x="685025" y="36499"/>
                </a:lnTo>
                <a:lnTo>
                  <a:pt x="681824" y="37668"/>
                </a:lnTo>
                <a:lnTo>
                  <a:pt x="679272" y="40386"/>
                </a:lnTo>
                <a:lnTo>
                  <a:pt x="670560" y="49530"/>
                </a:lnTo>
                <a:lnTo>
                  <a:pt x="669036" y="54102"/>
                </a:lnTo>
                <a:lnTo>
                  <a:pt x="666750" y="57150"/>
                </a:lnTo>
                <a:lnTo>
                  <a:pt x="665226" y="67056"/>
                </a:lnTo>
                <a:lnTo>
                  <a:pt x="665187" y="88176"/>
                </a:lnTo>
                <a:lnTo>
                  <a:pt x="668540" y="99517"/>
                </a:lnTo>
                <a:lnTo>
                  <a:pt x="707110" y="121373"/>
                </a:lnTo>
                <a:lnTo>
                  <a:pt x="717118" y="120167"/>
                </a:lnTo>
                <a:lnTo>
                  <a:pt x="726313" y="116217"/>
                </a:lnTo>
                <a:lnTo>
                  <a:pt x="733806" y="109728"/>
                </a:lnTo>
                <a:lnTo>
                  <a:pt x="739140" y="105156"/>
                </a:lnTo>
                <a:lnTo>
                  <a:pt x="740664" y="99060"/>
                </a:lnTo>
                <a:lnTo>
                  <a:pt x="743712" y="94488"/>
                </a:lnTo>
                <a:lnTo>
                  <a:pt x="727710" y="90678"/>
                </a:lnTo>
                <a:lnTo>
                  <a:pt x="724662" y="99060"/>
                </a:lnTo>
                <a:lnTo>
                  <a:pt x="721614" y="102108"/>
                </a:lnTo>
                <a:lnTo>
                  <a:pt x="719328" y="105156"/>
                </a:lnTo>
                <a:lnTo>
                  <a:pt x="713232" y="108204"/>
                </a:lnTo>
                <a:lnTo>
                  <a:pt x="700278" y="108204"/>
                </a:lnTo>
                <a:lnTo>
                  <a:pt x="679704" y="86106"/>
                </a:lnTo>
                <a:lnTo>
                  <a:pt x="679704" y="80010"/>
                </a:lnTo>
                <a:lnTo>
                  <a:pt x="727710" y="80010"/>
                </a:lnTo>
                <a:lnTo>
                  <a:pt x="743712" y="80010"/>
                </a:lnTo>
                <a:lnTo>
                  <a:pt x="743712" y="65532"/>
                </a:lnTo>
                <a:close/>
              </a:path>
              <a:path w="792479" h="121920">
                <a:moveTo>
                  <a:pt x="792480" y="32004"/>
                </a:moveTo>
                <a:lnTo>
                  <a:pt x="787908" y="32004"/>
                </a:lnTo>
                <a:lnTo>
                  <a:pt x="778764" y="38100"/>
                </a:lnTo>
                <a:lnTo>
                  <a:pt x="774192" y="46482"/>
                </a:lnTo>
                <a:lnTo>
                  <a:pt x="774192" y="33528"/>
                </a:lnTo>
                <a:lnTo>
                  <a:pt x="761238" y="33528"/>
                </a:lnTo>
                <a:lnTo>
                  <a:pt x="761238" y="119634"/>
                </a:lnTo>
                <a:lnTo>
                  <a:pt x="775716" y="119634"/>
                </a:lnTo>
                <a:lnTo>
                  <a:pt x="775716" y="74676"/>
                </a:lnTo>
                <a:lnTo>
                  <a:pt x="777240" y="65532"/>
                </a:lnTo>
                <a:lnTo>
                  <a:pt x="792480" y="46710"/>
                </a:lnTo>
                <a:lnTo>
                  <a:pt x="792480" y="32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4897" y="5222466"/>
            <a:ext cx="261366" cy="12143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513320" y="5222747"/>
            <a:ext cx="792480" cy="121285"/>
          </a:xfrm>
          <a:custGeom>
            <a:avLst/>
            <a:gdLst/>
            <a:ahLst/>
            <a:cxnLst/>
            <a:rect l="l" t="t" r="r" b="b"/>
            <a:pathLst>
              <a:path w="792479" h="121285">
                <a:moveTo>
                  <a:pt x="93726" y="0"/>
                </a:moveTo>
                <a:lnTo>
                  <a:pt x="77724" y="0"/>
                </a:lnTo>
                <a:lnTo>
                  <a:pt x="77724" y="94488"/>
                </a:lnTo>
                <a:lnTo>
                  <a:pt x="16002" y="0"/>
                </a:lnTo>
                <a:lnTo>
                  <a:pt x="0" y="0"/>
                </a:lnTo>
                <a:lnTo>
                  <a:pt x="0" y="118110"/>
                </a:lnTo>
                <a:lnTo>
                  <a:pt x="14478" y="118110"/>
                </a:lnTo>
                <a:lnTo>
                  <a:pt x="14478" y="25908"/>
                </a:lnTo>
                <a:lnTo>
                  <a:pt x="76200" y="118110"/>
                </a:lnTo>
                <a:lnTo>
                  <a:pt x="93726" y="118110"/>
                </a:lnTo>
                <a:lnTo>
                  <a:pt x="93726" y="0"/>
                </a:lnTo>
                <a:close/>
              </a:path>
              <a:path w="792479" h="121285">
                <a:moveTo>
                  <a:pt x="192786" y="119634"/>
                </a:moveTo>
                <a:lnTo>
                  <a:pt x="188976" y="113538"/>
                </a:lnTo>
                <a:lnTo>
                  <a:pt x="187452" y="108966"/>
                </a:lnTo>
                <a:lnTo>
                  <a:pt x="187452" y="64008"/>
                </a:lnTo>
                <a:lnTo>
                  <a:pt x="185928" y="51054"/>
                </a:lnTo>
                <a:lnTo>
                  <a:pt x="163830" y="32004"/>
                </a:lnTo>
                <a:lnTo>
                  <a:pt x="143256" y="32004"/>
                </a:lnTo>
                <a:lnTo>
                  <a:pt x="138684" y="33528"/>
                </a:lnTo>
                <a:lnTo>
                  <a:pt x="134874" y="35052"/>
                </a:lnTo>
                <a:lnTo>
                  <a:pt x="130302" y="36576"/>
                </a:lnTo>
                <a:lnTo>
                  <a:pt x="127254" y="38862"/>
                </a:lnTo>
                <a:lnTo>
                  <a:pt x="124206" y="40386"/>
                </a:lnTo>
                <a:lnTo>
                  <a:pt x="122682" y="43434"/>
                </a:lnTo>
                <a:lnTo>
                  <a:pt x="118872" y="46482"/>
                </a:lnTo>
                <a:lnTo>
                  <a:pt x="117348" y="49530"/>
                </a:lnTo>
                <a:lnTo>
                  <a:pt x="115824" y="57912"/>
                </a:lnTo>
                <a:lnTo>
                  <a:pt x="128778" y="59436"/>
                </a:lnTo>
                <a:lnTo>
                  <a:pt x="130302" y="56388"/>
                </a:lnTo>
                <a:lnTo>
                  <a:pt x="138404" y="46482"/>
                </a:lnTo>
                <a:lnTo>
                  <a:pt x="152603" y="43040"/>
                </a:lnTo>
                <a:lnTo>
                  <a:pt x="165938" y="46647"/>
                </a:lnTo>
                <a:lnTo>
                  <a:pt x="171450" y="57912"/>
                </a:lnTo>
                <a:lnTo>
                  <a:pt x="173736" y="60960"/>
                </a:lnTo>
                <a:lnTo>
                  <a:pt x="173736" y="76962"/>
                </a:lnTo>
                <a:lnTo>
                  <a:pt x="171450" y="81534"/>
                </a:lnTo>
                <a:lnTo>
                  <a:pt x="171450" y="89916"/>
                </a:lnTo>
                <a:lnTo>
                  <a:pt x="169926" y="96012"/>
                </a:lnTo>
                <a:lnTo>
                  <a:pt x="163322" y="104343"/>
                </a:lnTo>
                <a:lnTo>
                  <a:pt x="153060" y="109093"/>
                </a:lnTo>
                <a:lnTo>
                  <a:pt x="141706" y="109601"/>
                </a:lnTo>
                <a:lnTo>
                  <a:pt x="131826" y="105156"/>
                </a:lnTo>
                <a:lnTo>
                  <a:pt x="128778" y="100584"/>
                </a:lnTo>
                <a:lnTo>
                  <a:pt x="128778" y="99060"/>
                </a:lnTo>
                <a:lnTo>
                  <a:pt x="129705" y="90665"/>
                </a:lnTo>
                <a:lnTo>
                  <a:pt x="134264" y="85725"/>
                </a:lnTo>
                <a:lnTo>
                  <a:pt x="141211" y="83070"/>
                </a:lnTo>
                <a:lnTo>
                  <a:pt x="149352" y="81534"/>
                </a:lnTo>
                <a:lnTo>
                  <a:pt x="162306" y="78486"/>
                </a:lnTo>
                <a:lnTo>
                  <a:pt x="173736" y="76962"/>
                </a:lnTo>
                <a:lnTo>
                  <a:pt x="173736" y="60960"/>
                </a:lnTo>
                <a:lnTo>
                  <a:pt x="171450" y="64008"/>
                </a:lnTo>
                <a:lnTo>
                  <a:pt x="166878" y="65532"/>
                </a:lnTo>
                <a:lnTo>
                  <a:pt x="151688" y="68834"/>
                </a:lnTo>
                <a:lnTo>
                  <a:pt x="135407" y="71691"/>
                </a:lnTo>
                <a:lnTo>
                  <a:pt x="121323" y="77939"/>
                </a:lnTo>
                <a:lnTo>
                  <a:pt x="112776" y="91440"/>
                </a:lnTo>
                <a:lnTo>
                  <a:pt x="112776" y="102108"/>
                </a:lnTo>
                <a:lnTo>
                  <a:pt x="119786" y="113245"/>
                </a:lnTo>
                <a:lnTo>
                  <a:pt x="128778" y="117995"/>
                </a:lnTo>
                <a:lnTo>
                  <a:pt x="131229" y="119291"/>
                </a:lnTo>
                <a:lnTo>
                  <a:pt x="144678" y="120764"/>
                </a:lnTo>
                <a:lnTo>
                  <a:pt x="157734" y="118110"/>
                </a:lnTo>
                <a:lnTo>
                  <a:pt x="165354" y="115062"/>
                </a:lnTo>
                <a:lnTo>
                  <a:pt x="173736" y="108966"/>
                </a:lnTo>
                <a:lnTo>
                  <a:pt x="175260" y="113538"/>
                </a:lnTo>
                <a:lnTo>
                  <a:pt x="176784" y="119634"/>
                </a:lnTo>
                <a:lnTo>
                  <a:pt x="192786" y="119634"/>
                </a:lnTo>
                <a:close/>
              </a:path>
              <a:path w="792479" h="121285">
                <a:moveTo>
                  <a:pt x="280416" y="67056"/>
                </a:moveTo>
                <a:lnTo>
                  <a:pt x="278130" y="52578"/>
                </a:lnTo>
                <a:lnTo>
                  <a:pt x="276606" y="46482"/>
                </a:lnTo>
                <a:lnTo>
                  <a:pt x="273558" y="41910"/>
                </a:lnTo>
                <a:lnTo>
                  <a:pt x="270510" y="36576"/>
                </a:lnTo>
                <a:lnTo>
                  <a:pt x="264414" y="33528"/>
                </a:lnTo>
                <a:lnTo>
                  <a:pt x="257556" y="32004"/>
                </a:lnTo>
                <a:lnTo>
                  <a:pt x="241554" y="32004"/>
                </a:lnTo>
                <a:lnTo>
                  <a:pt x="233934" y="35052"/>
                </a:lnTo>
                <a:lnTo>
                  <a:pt x="227838" y="40386"/>
                </a:lnTo>
                <a:lnTo>
                  <a:pt x="225552" y="41910"/>
                </a:lnTo>
                <a:lnTo>
                  <a:pt x="222504" y="44958"/>
                </a:lnTo>
                <a:lnTo>
                  <a:pt x="222504" y="33528"/>
                </a:lnTo>
                <a:lnTo>
                  <a:pt x="210312" y="33528"/>
                </a:lnTo>
                <a:lnTo>
                  <a:pt x="210312" y="119634"/>
                </a:lnTo>
                <a:lnTo>
                  <a:pt x="224028" y="119634"/>
                </a:lnTo>
                <a:lnTo>
                  <a:pt x="224028" y="64008"/>
                </a:lnTo>
                <a:lnTo>
                  <a:pt x="227838" y="52578"/>
                </a:lnTo>
                <a:lnTo>
                  <a:pt x="230886" y="49530"/>
                </a:lnTo>
                <a:lnTo>
                  <a:pt x="233934" y="48006"/>
                </a:lnTo>
                <a:lnTo>
                  <a:pt x="238506" y="44958"/>
                </a:lnTo>
                <a:lnTo>
                  <a:pt x="241554" y="44958"/>
                </a:lnTo>
                <a:lnTo>
                  <a:pt x="246888" y="43434"/>
                </a:lnTo>
                <a:lnTo>
                  <a:pt x="252984" y="44958"/>
                </a:lnTo>
                <a:lnTo>
                  <a:pt x="257556" y="46482"/>
                </a:lnTo>
                <a:lnTo>
                  <a:pt x="260604" y="49530"/>
                </a:lnTo>
                <a:lnTo>
                  <a:pt x="262890" y="51054"/>
                </a:lnTo>
                <a:lnTo>
                  <a:pt x="262890" y="54102"/>
                </a:lnTo>
                <a:lnTo>
                  <a:pt x="264414" y="59436"/>
                </a:lnTo>
                <a:lnTo>
                  <a:pt x="264414" y="119634"/>
                </a:lnTo>
                <a:lnTo>
                  <a:pt x="280416" y="119634"/>
                </a:lnTo>
                <a:lnTo>
                  <a:pt x="280416" y="67056"/>
                </a:lnTo>
                <a:close/>
              </a:path>
              <a:path w="792479" h="121285">
                <a:moveTo>
                  <a:pt x="377190" y="75438"/>
                </a:moveTo>
                <a:lnTo>
                  <a:pt x="375666" y="65532"/>
                </a:lnTo>
                <a:lnTo>
                  <a:pt x="374142" y="57912"/>
                </a:lnTo>
                <a:lnTo>
                  <a:pt x="371094" y="49530"/>
                </a:lnTo>
                <a:lnTo>
                  <a:pt x="368046" y="46482"/>
                </a:lnTo>
                <a:lnTo>
                  <a:pt x="365760" y="43434"/>
                </a:lnTo>
                <a:lnTo>
                  <a:pt x="361188" y="40005"/>
                </a:lnTo>
                <a:lnTo>
                  <a:pt x="361188" y="68580"/>
                </a:lnTo>
                <a:lnTo>
                  <a:pt x="361188" y="87630"/>
                </a:lnTo>
                <a:lnTo>
                  <a:pt x="359664" y="91440"/>
                </a:lnTo>
                <a:lnTo>
                  <a:pt x="358140" y="96012"/>
                </a:lnTo>
                <a:lnTo>
                  <a:pt x="355092" y="100584"/>
                </a:lnTo>
                <a:lnTo>
                  <a:pt x="350520" y="103632"/>
                </a:lnTo>
                <a:lnTo>
                  <a:pt x="346710" y="107442"/>
                </a:lnTo>
                <a:lnTo>
                  <a:pt x="342138" y="108966"/>
                </a:lnTo>
                <a:lnTo>
                  <a:pt x="315468" y="96012"/>
                </a:lnTo>
                <a:lnTo>
                  <a:pt x="313182" y="94488"/>
                </a:lnTo>
                <a:lnTo>
                  <a:pt x="313182" y="91440"/>
                </a:lnTo>
                <a:lnTo>
                  <a:pt x="311658" y="84582"/>
                </a:lnTo>
                <a:lnTo>
                  <a:pt x="311658" y="65532"/>
                </a:lnTo>
                <a:lnTo>
                  <a:pt x="313182" y="62484"/>
                </a:lnTo>
                <a:lnTo>
                  <a:pt x="315468" y="56388"/>
                </a:lnTo>
                <a:lnTo>
                  <a:pt x="318516" y="51054"/>
                </a:lnTo>
                <a:lnTo>
                  <a:pt x="321564" y="48006"/>
                </a:lnTo>
                <a:lnTo>
                  <a:pt x="326136" y="44958"/>
                </a:lnTo>
                <a:lnTo>
                  <a:pt x="330708" y="43434"/>
                </a:lnTo>
                <a:lnTo>
                  <a:pt x="342138" y="43434"/>
                </a:lnTo>
                <a:lnTo>
                  <a:pt x="346710" y="44958"/>
                </a:lnTo>
                <a:lnTo>
                  <a:pt x="351358" y="48615"/>
                </a:lnTo>
                <a:lnTo>
                  <a:pt x="353999" y="50126"/>
                </a:lnTo>
                <a:lnTo>
                  <a:pt x="356222" y="52679"/>
                </a:lnTo>
                <a:lnTo>
                  <a:pt x="359664" y="59436"/>
                </a:lnTo>
                <a:lnTo>
                  <a:pt x="359664" y="62484"/>
                </a:lnTo>
                <a:lnTo>
                  <a:pt x="361188" y="68580"/>
                </a:lnTo>
                <a:lnTo>
                  <a:pt x="361188" y="40005"/>
                </a:lnTo>
                <a:lnTo>
                  <a:pt x="359664" y="38862"/>
                </a:lnTo>
                <a:lnTo>
                  <a:pt x="356616" y="35052"/>
                </a:lnTo>
                <a:lnTo>
                  <a:pt x="353568" y="33528"/>
                </a:lnTo>
                <a:lnTo>
                  <a:pt x="345186" y="32004"/>
                </a:lnTo>
                <a:lnTo>
                  <a:pt x="329184" y="32004"/>
                </a:lnTo>
                <a:lnTo>
                  <a:pt x="321564" y="33528"/>
                </a:lnTo>
                <a:lnTo>
                  <a:pt x="315468" y="36576"/>
                </a:lnTo>
                <a:lnTo>
                  <a:pt x="310134" y="41910"/>
                </a:lnTo>
                <a:lnTo>
                  <a:pt x="307086" y="43434"/>
                </a:lnTo>
                <a:lnTo>
                  <a:pt x="304038" y="48006"/>
                </a:lnTo>
                <a:lnTo>
                  <a:pt x="299466" y="56388"/>
                </a:lnTo>
                <a:lnTo>
                  <a:pt x="297942" y="60960"/>
                </a:lnTo>
                <a:lnTo>
                  <a:pt x="297942" y="65532"/>
                </a:lnTo>
                <a:lnTo>
                  <a:pt x="295656" y="76962"/>
                </a:lnTo>
                <a:lnTo>
                  <a:pt x="297942" y="86106"/>
                </a:lnTo>
                <a:lnTo>
                  <a:pt x="299466" y="96012"/>
                </a:lnTo>
                <a:lnTo>
                  <a:pt x="302514" y="103632"/>
                </a:lnTo>
                <a:lnTo>
                  <a:pt x="311658" y="110782"/>
                </a:lnTo>
                <a:lnTo>
                  <a:pt x="321906" y="118795"/>
                </a:lnTo>
                <a:lnTo>
                  <a:pt x="347205" y="119329"/>
                </a:lnTo>
                <a:lnTo>
                  <a:pt x="361188" y="111137"/>
                </a:lnTo>
                <a:lnTo>
                  <a:pt x="368439" y="106870"/>
                </a:lnTo>
                <a:lnTo>
                  <a:pt x="375666" y="83058"/>
                </a:lnTo>
                <a:lnTo>
                  <a:pt x="377190" y="75438"/>
                </a:lnTo>
                <a:close/>
              </a:path>
              <a:path w="792479" h="121285">
                <a:moveTo>
                  <a:pt x="509778" y="49530"/>
                </a:moveTo>
                <a:lnTo>
                  <a:pt x="507492" y="48006"/>
                </a:lnTo>
                <a:lnTo>
                  <a:pt x="505968" y="43434"/>
                </a:lnTo>
                <a:lnTo>
                  <a:pt x="501662" y="37096"/>
                </a:lnTo>
                <a:lnTo>
                  <a:pt x="499198" y="34518"/>
                </a:lnTo>
                <a:lnTo>
                  <a:pt x="496112" y="33553"/>
                </a:lnTo>
                <a:lnTo>
                  <a:pt x="489966" y="32004"/>
                </a:lnTo>
                <a:lnTo>
                  <a:pt x="476250" y="32004"/>
                </a:lnTo>
                <a:lnTo>
                  <a:pt x="467868" y="35052"/>
                </a:lnTo>
                <a:lnTo>
                  <a:pt x="464820" y="36576"/>
                </a:lnTo>
                <a:lnTo>
                  <a:pt x="463296" y="40386"/>
                </a:lnTo>
                <a:lnTo>
                  <a:pt x="457200" y="46482"/>
                </a:lnTo>
                <a:lnTo>
                  <a:pt x="453390" y="40386"/>
                </a:lnTo>
                <a:lnTo>
                  <a:pt x="450342" y="36576"/>
                </a:lnTo>
                <a:lnTo>
                  <a:pt x="448818" y="35052"/>
                </a:lnTo>
                <a:lnTo>
                  <a:pt x="441198" y="32004"/>
                </a:lnTo>
                <a:lnTo>
                  <a:pt x="425196" y="32004"/>
                </a:lnTo>
                <a:lnTo>
                  <a:pt x="422148" y="33528"/>
                </a:lnTo>
                <a:lnTo>
                  <a:pt x="416814" y="35052"/>
                </a:lnTo>
                <a:lnTo>
                  <a:pt x="412242" y="40386"/>
                </a:lnTo>
                <a:lnTo>
                  <a:pt x="409194" y="41910"/>
                </a:lnTo>
                <a:lnTo>
                  <a:pt x="407670" y="44958"/>
                </a:lnTo>
                <a:lnTo>
                  <a:pt x="407670" y="33528"/>
                </a:lnTo>
                <a:lnTo>
                  <a:pt x="393192" y="33528"/>
                </a:lnTo>
                <a:lnTo>
                  <a:pt x="393192" y="119634"/>
                </a:lnTo>
                <a:lnTo>
                  <a:pt x="409194" y="119634"/>
                </a:lnTo>
                <a:lnTo>
                  <a:pt x="409194" y="64008"/>
                </a:lnTo>
                <a:lnTo>
                  <a:pt x="410718" y="56388"/>
                </a:lnTo>
                <a:lnTo>
                  <a:pt x="413766" y="51054"/>
                </a:lnTo>
                <a:lnTo>
                  <a:pt x="418338" y="48006"/>
                </a:lnTo>
                <a:lnTo>
                  <a:pt x="423672" y="44958"/>
                </a:lnTo>
                <a:lnTo>
                  <a:pt x="429768" y="43434"/>
                </a:lnTo>
                <a:lnTo>
                  <a:pt x="435864" y="44958"/>
                </a:lnTo>
                <a:lnTo>
                  <a:pt x="439674" y="46482"/>
                </a:lnTo>
                <a:lnTo>
                  <a:pt x="441198" y="49530"/>
                </a:lnTo>
                <a:lnTo>
                  <a:pt x="442722" y="51054"/>
                </a:lnTo>
                <a:lnTo>
                  <a:pt x="444246" y="54102"/>
                </a:lnTo>
                <a:lnTo>
                  <a:pt x="444246" y="119634"/>
                </a:lnTo>
                <a:lnTo>
                  <a:pt x="460248" y="119634"/>
                </a:lnTo>
                <a:lnTo>
                  <a:pt x="460248" y="62484"/>
                </a:lnTo>
                <a:lnTo>
                  <a:pt x="458927" y="54292"/>
                </a:lnTo>
                <a:lnTo>
                  <a:pt x="465899" y="48120"/>
                </a:lnTo>
                <a:lnTo>
                  <a:pt x="472440" y="44958"/>
                </a:lnTo>
                <a:lnTo>
                  <a:pt x="476250" y="44958"/>
                </a:lnTo>
                <a:lnTo>
                  <a:pt x="480822" y="43434"/>
                </a:lnTo>
                <a:lnTo>
                  <a:pt x="490004" y="46418"/>
                </a:lnTo>
                <a:lnTo>
                  <a:pt x="493356" y="47853"/>
                </a:lnTo>
                <a:lnTo>
                  <a:pt x="495300" y="57912"/>
                </a:lnTo>
                <a:lnTo>
                  <a:pt x="495300" y="119634"/>
                </a:lnTo>
                <a:lnTo>
                  <a:pt x="509778" y="119634"/>
                </a:lnTo>
                <a:lnTo>
                  <a:pt x="509778" y="49530"/>
                </a:lnTo>
                <a:close/>
              </a:path>
              <a:path w="792479" h="121285">
                <a:moveTo>
                  <a:pt x="605028" y="65532"/>
                </a:moveTo>
                <a:lnTo>
                  <a:pt x="603504" y="57912"/>
                </a:lnTo>
                <a:lnTo>
                  <a:pt x="599313" y="48768"/>
                </a:lnTo>
                <a:lnTo>
                  <a:pt x="592543" y="40868"/>
                </a:lnTo>
                <a:lnTo>
                  <a:pt x="590550" y="39509"/>
                </a:lnTo>
                <a:lnTo>
                  <a:pt x="590550" y="68580"/>
                </a:lnTo>
                <a:lnTo>
                  <a:pt x="542544" y="68580"/>
                </a:lnTo>
                <a:lnTo>
                  <a:pt x="542544" y="62484"/>
                </a:lnTo>
                <a:lnTo>
                  <a:pt x="544830" y="57912"/>
                </a:lnTo>
                <a:lnTo>
                  <a:pt x="547878" y="54102"/>
                </a:lnTo>
                <a:lnTo>
                  <a:pt x="551853" y="46278"/>
                </a:lnTo>
                <a:lnTo>
                  <a:pt x="558126" y="42722"/>
                </a:lnTo>
                <a:lnTo>
                  <a:pt x="566928" y="43434"/>
                </a:lnTo>
                <a:lnTo>
                  <a:pt x="571500" y="43434"/>
                </a:lnTo>
                <a:lnTo>
                  <a:pt x="576072" y="44958"/>
                </a:lnTo>
                <a:lnTo>
                  <a:pt x="581406" y="48006"/>
                </a:lnTo>
                <a:lnTo>
                  <a:pt x="587502" y="54102"/>
                </a:lnTo>
                <a:lnTo>
                  <a:pt x="589026" y="59436"/>
                </a:lnTo>
                <a:lnTo>
                  <a:pt x="589026" y="62484"/>
                </a:lnTo>
                <a:lnTo>
                  <a:pt x="590550" y="68580"/>
                </a:lnTo>
                <a:lnTo>
                  <a:pt x="590550" y="39509"/>
                </a:lnTo>
                <a:lnTo>
                  <a:pt x="584009" y="35013"/>
                </a:lnTo>
                <a:lnTo>
                  <a:pt x="574548" y="32004"/>
                </a:lnTo>
                <a:lnTo>
                  <a:pt x="558126" y="32092"/>
                </a:lnTo>
                <a:lnTo>
                  <a:pt x="550926" y="33528"/>
                </a:lnTo>
                <a:lnTo>
                  <a:pt x="547878" y="36576"/>
                </a:lnTo>
                <a:lnTo>
                  <a:pt x="544830" y="38862"/>
                </a:lnTo>
                <a:lnTo>
                  <a:pt x="537972" y="43434"/>
                </a:lnTo>
                <a:lnTo>
                  <a:pt x="534924" y="46482"/>
                </a:lnTo>
                <a:lnTo>
                  <a:pt x="533400" y="49530"/>
                </a:lnTo>
                <a:lnTo>
                  <a:pt x="531876" y="54102"/>
                </a:lnTo>
                <a:lnTo>
                  <a:pt x="530352" y="57912"/>
                </a:lnTo>
                <a:lnTo>
                  <a:pt x="527304" y="67056"/>
                </a:lnTo>
                <a:lnTo>
                  <a:pt x="527304" y="86106"/>
                </a:lnTo>
                <a:lnTo>
                  <a:pt x="530352" y="96012"/>
                </a:lnTo>
                <a:lnTo>
                  <a:pt x="533400" y="102108"/>
                </a:lnTo>
                <a:lnTo>
                  <a:pt x="534924" y="107442"/>
                </a:lnTo>
                <a:lnTo>
                  <a:pt x="537972" y="108966"/>
                </a:lnTo>
                <a:lnTo>
                  <a:pt x="541020" y="111683"/>
                </a:lnTo>
                <a:lnTo>
                  <a:pt x="544830" y="115062"/>
                </a:lnTo>
                <a:lnTo>
                  <a:pt x="550926" y="118110"/>
                </a:lnTo>
                <a:lnTo>
                  <a:pt x="558546" y="119634"/>
                </a:lnTo>
                <a:lnTo>
                  <a:pt x="568896" y="120865"/>
                </a:lnTo>
                <a:lnTo>
                  <a:pt x="578967" y="119557"/>
                </a:lnTo>
                <a:lnTo>
                  <a:pt x="605028" y="92964"/>
                </a:lnTo>
                <a:lnTo>
                  <a:pt x="590550" y="91440"/>
                </a:lnTo>
                <a:lnTo>
                  <a:pt x="585978" y="99060"/>
                </a:lnTo>
                <a:lnTo>
                  <a:pt x="584454" y="102108"/>
                </a:lnTo>
                <a:lnTo>
                  <a:pt x="581406" y="105156"/>
                </a:lnTo>
                <a:lnTo>
                  <a:pt x="577596" y="107442"/>
                </a:lnTo>
                <a:lnTo>
                  <a:pt x="574548" y="108966"/>
                </a:lnTo>
                <a:lnTo>
                  <a:pt x="562356" y="108966"/>
                </a:lnTo>
                <a:lnTo>
                  <a:pt x="557022" y="107442"/>
                </a:lnTo>
                <a:lnTo>
                  <a:pt x="553974" y="105156"/>
                </a:lnTo>
                <a:lnTo>
                  <a:pt x="549402" y="102108"/>
                </a:lnTo>
                <a:lnTo>
                  <a:pt x="546354" y="97536"/>
                </a:lnTo>
                <a:lnTo>
                  <a:pt x="542544" y="86106"/>
                </a:lnTo>
                <a:lnTo>
                  <a:pt x="541020" y="80010"/>
                </a:lnTo>
                <a:lnTo>
                  <a:pt x="542544" y="80010"/>
                </a:lnTo>
                <a:lnTo>
                  <a:pt x="590550" y="80010"/>
                </a:lnTo>
                <a:lnTo>
                  <a:pt x="605028" y="80010"/>
                </a:lnTo>
                <a:lnTo>
                  <a:pt x="605028" y="65532"/>
                </a:lnTo>
                <a:close/>
              </a:path>
              <a:path w="792479" h="121285">
                <a:moveTo>
                  <a:pt x="657606" y="119634"/>
                </a:moveTo>
                <a:lnTo>
                  <a:pt x="656082" y="105156"/>
                </a:lnTo>
                <a:lnTo>
                  <a:pt x="649224" y="107442"/>
                </a:lnTo>
                <a:lnTo>
                  <a:pt x="646176" y="107442"/>
                </a:lnTo>
                <a:lnTo>
                  <a:pt x="644652" y="105156"/>
                </a:lnTo>
                <a:lnTo>
                  <a:pt x="641604" y="102108"/>
                </a:lnTo>
                <a:lnTo>
                  <a:pt x="640080" y="94488"/>
                </a:lnTo>
                <a:lnTo>
                  <a:pt x="640080" y="44958"/>
                </a:lnTo>
                <a:lnTo>
                  <a:pt x="656082" y="44958"/>
                </a:lnTo>
                <a:lnTo>
                  <a:pt x="656082" y="33528"/>
                </a:lnTo>
                <a:lnTo>
                  <a:pt x="640080" y="33528"/>
                </a:lnTo>
                <a:lnTo>
                  <a:pt x="640080" y="3810"/>
                </a:lnTo>
                <a:lnTo>
                  <a:pt x="625602" y="11430"/>
                </a:lnTo>
                <a:lnTo>
                  <a:pt x="625602" y="33528"/>
                </a:lnTo>
                <a:lnTo>
                  <a:pt x="616458" y="33528"/>
                </a:lnTo>
                <a:lnTo>
                  <a:pt x="616458" y="44958"/>
                </a:lnTo>
                <a:lnTo>
                  <a:pt x="625602" y="44958"/>
                </a:lnTo>
                <a:lnTo>
                  <a:pt x="625602" y="94488"/>
                </a:lnTo>
                <a:lnTo>
                  <a:pt x="626757" y="104444"/>
                </a:lnTo>
                <a:lnTo>
                  <a:pt x="627926" y="112407"/>
                </a:lnTo>
                <a:lnTo>
                  <a:pt x="633069" y="117703"/>
                </a:lnTo>
                <a:lnTo>
                  <a:pt x="646176" y="119634"/>
                </a:lnTo>
                <a:lnTo>
                  <a:pt x="657606" y="119634"/>
                </a:lnTo>
                <a:close/>
              </a:path>
              <a:path w="792479" h="121285">
                <a:moveTo>
                  <a:pt x="743712" y="65532"/>
                </a:moveTo>
                <a:lnTo>
                  <a:pt x="740664" y="57912"/>
                </a:lnTo>
                <a:lnTo>
                  <a:pt x="736854" y="49530"/>
                </a:lnTo>
                <a:lnTo>
                  <a:pt x="735330" y="46482"/>
                </a:lnTo>
                <a:lnTo>
                  <a:pt x="727710" y="38862"/>
                </a:lnTo>
                <a:lnTo>
                  <a:pt x="727710" y="62484"/>
                </a:lnTo>
                <a:lnTo>
                  <a:pt x="727710" y="68580"/>
                </a:lnTo>
                <a:lnTo>
                  <a:pt x="679704" y="68580"/>
                </a:lnTo>
                <a:lnTo>
                  <a:pt x="681228" y="62484"/>
                </a:lnTo>
                <a:lnTo>
                  <a:pt x="682752" y="57912"/>
                </a:lnTo>
                <a:lnTo>
                  <a:pt x="684276" y="54102"/>
                </a:lnTo>
                <a:lnTo>
                  <a:pt x="689178" y="46139"/>
                </a:lnTo>
                <a:lnTo>
                  <a:pt x="696506" y="42926"/>
                </a:lnTo>
                <a:lnTo>
                  <a:pt x="705612" y="43434"/>
                </a:lnTo>
                <a:lnTo>
                  <a:pt x="710184" y="43434"/>
                </a:lnTo>
                <a:lnTo>
                  <a:pt x="726186" y="59436"/>
                </a:lnTo>
                <a:lnTo>
                  <a:pt x="727710" y="62484"/>
                </a:lnTo>
                <a:lnTo>
                  <a:pt x="727710" y="38862"/>
                </a:lnTo>
                <a:lnTo>
                  <a:pt x="719328" y="33528"/>
                </a:lnTo>
                <a:lnTo>
                  <a:pt x="716280" y="33528"/>
                </a:lnTo>
                <a:lnTo>
                  <a:pt x="713232" y="32004"/>
                </a:lnTo>
                <a:lnTo>
                  <a:pt x="695706" y="32004"/>
                </a:lnTo>
                <a:lnTo>
                  <a:pt x="688009" y="34264"/>
                </a:lnTo>
                <a:lnTo>
                  <a:pt x="681710" y="38531"/>
                </a:lnTo>
                <a:lnTo>
                  <a:pt x="676109" y="43929"/>
                </a:lnTo>
                <a:lnTo>
                  <a:pt x="670560" y="49530"/>
                </a:lnTo>
                <a:lnTo>
                  <a:pt x="669036" y="54102"/>
                </a:lnTo>
                <a:lnTo>
                  <a:pt x="666750" y="57912"/>
                </a:lnTo>
                <a:lnTo>
                  <a:pt x="665226" y="67056"/>
                </a:lnTo>
                <a:lnTo>
                  <a:pt x="669175" y="100457"/>
                </a:lnTo>
                <a:lnTo>
                  <a:pt x="679704" y="109969"/>
                </a:lnTo>
                <a:lnTo>
                  <a:pt x="688822" y="118224"/>
                </a:lnTo>
                <a:lnTo>
                  <a:pt x="715137" y="119926"/>
                </a:lnTo>
                <a:lnTo>
                  <a:pt x="739140" y="105156"/>
                </a:lnTo>
                <a:lnTo>
                  <a:pt x="740664" y="99060"/>
                </a:lnTo>
                <a:lnTo>
                  <a:pt x="743712" y="92964"/>
                </a:lnTo>
                <a:lnTo>
                  <a:pt x="727710" y="91440"/>
                </a:lnTo>
                <a:lnTo>
                  <a:pt x="724662" y="99060"/>
                </a:lnTo>
                <a:lnTo>
                  <a:pt x="721614" y="102108"/>
                </a:lnTo>
                <a:lnTo>
                  <a:pt x="719328" y="105156"/>
                </a:lnTo>
                <a:lnTo>
                  <a:pt x="716280" y="107442"/>
                </a:lnTo>
                <a:lnTo>
                  <a:pt x="713232" y="108966"/>
                </a:lnTo>
                <a:lnTo>
                  <a:pt x="700278" y="108966"/>
                </a:lnTo>
                <a:lnTo>
                  <a:pt x="679704" y="86106"/>
                </a:lnTo>
                <a:lnTo>
                  <a:pt x="679704" y="80010"/>
                </a:lnTo>
                <a:lnTo>
                  <a:pt x="727710" y="80010"/>
                </a:lnTo>
                <a:lnTo>
                  <a:pt x="743712" y="80010"/>
                </a:lnTo>
                <a:lnTo>
                  <a:pt x="743712" y="65532"/>
                </a:lnTo>
                <a:close/>
              </a:path>
              <a:path w="792479" h="121285">
                <a:moveTo>
                  <a:pt x="792480" y="32004"/>
                </a:moveTo>
                <a:lnTo>
                  <a:pt x="787908" y="32004"/>
                </a:lnTo>
                <a:lnTo>
                  <a:pt x="783336" y="33528"/>
                </a:lnTo>
                <a:lnTo>
                  <a:pt x="778764" y="38862"/>
                </a:lnTo>
                <a:lnTo>
                  <a:pt x="774192" y="46482"/>
                </a:lnTo>
                <a:lnTo>
                  <a:pt x="774192" y="33528"/>
                </a:lnTo>
                <a:lnTo>
                  <a:pt x="761238" y="33528"/>
                </a:lnTo>
                <a:lnTo>
                  <a:pt x="761238" y="119634"/>
                </a:lnTo>
                <a:lnTo>
                  <a:pt x="775716" y="119634"/>
                </a:lnTo>
                <a:lnTo>
                  <a:pt x="775716" y="73914"/>
                </a:lnTo>
                <a:lnTo>
                  <a:pt x="777240" y="65532"/>
                </a:lnTo>
                <a:lnTo>
                  <a:pt x="778764" y="57912"/>
                </a:lnTo>
                <a:lnTo>
                  <a:pt x="780288" y="52578"/>
                </a:lnTo>
                <a:lnTo>
                  <a:pt x="783336" y="49530"/>
                </a:lnTo>
                <a:lnTo>
                  <a:pt x="787908" y="46482"/>
                </a:lnTo>
                <a:lnTo>
                  <a:pt x="792480" y="46482"/>
                </a:lnTo>
                <a:lnTo>
                  <a:pt x="792480" y="32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84964" y="5021622"/>
            <a:ext cx="261299" cy="12187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513320" y="5022341"/>
            <a:ext cx="792480" cy="121285"/>
          </a:xfrm>
          <a:custGeom>
            <a:avLst/>
            <a:gdLst/>
            <a:ahLst/>
            <a:cxnLst/>
            <a:rect l="l" t="t" r="r" b="b"/>
            <a:pathLst>
              <a:path w="792479" h="121285">
                <a:moveTo>
                  <a:pt x="93726" y="0"/>
                </a:moveTo>
                <a:lnTo>
                  <a:pt x="77724" y="0"/>
                </a:lnTo>
                <a:lnTo>
                  <a:pt x="77724" y="92202"/>
                </a:lnTo>
                <a:lnTo>
                  <a:pt x="16002" y="0"/>
                </a:lnTo>
                <a:lnTo>
                  <a:pt x="0" y="0"/>
                </a:lnTo>
                <a:lnTo>
                  <a:pt x="0" y="118110"/>
                </a:lnTo>
                <a:lnTo>
                  <a:pt x="14478" y="118110"/>
                </a:lnTo>
                <a:lnTo>
                  <a:pt x="14478" y="25146"/>
                </a:lnTo>
                <a:lnTo>
                  <a:pt x="76200" y="118110"/>
                </a:lnTo>
                <a:lnTo>
                  <a:pt x="93726" y="118110"/>
                </a:lnTo>
                <a:lnTo>
                  <a:pt x="93726" y="0"/>
                </a:lnTo>
                <a:close/>
              </a:path>
              <a:path w="792479" h="121285">
                <a:moveTo>
                  <a:pt x="192786" y="118110"/>
                </a:moveTo>
                <a:lnTo>
                  <a:pt x="188976" y="112776"/>
                </a:lnTo>
                <a:lnTo>
                  <a:pt x="187452" y="108204"/>
                </a:lnTo>
                <a:lnTo>
                  <a:pt x="187452" y="63246"/>
                </a:lnTo>
                <a:lnTo>
                  <a:pt x="185928" y="49530"/>
                </a:lnTo>
                <a:lnTo>
                  <a:pt x="153924" y="29718"/>
                </a:lnTo>
                <a:lnTo>
                  <a:pt x="141033" y="32296"/>
                </a:lnTo>
                <a:lnTo>
                  <a:pt x="115824" y="57150"/>
                </a:lnTo>
                <a:lnTo>
                  <a:pt x="128778" y="58674"/>
                </a:lnTo>
                <a:lnTo>
                  <a:pt x="130302" y="55626"/>
                </a:lnTo>
                <a:lnTo>
                  <a:pt x="131826" y="51054"/>
                </a:lnTo>
                <a:lnTo>
                  <a:pt x="134874" y="49530"/>
                </a:lnTo>
                <a:lnTo>
                  <a:pt x="136398" y="45720"/>
                </a:lnTo>
                <a:lnTo>
                  <a:pt x="143256" y="44196"/>
                </a:lnTo>
                <a:lnTo>
                  <a:pt x="152400" y="42672"/>
                </a:lnTo>
                <a:lnTo>
                  <a:pt x="157734" y="42672"/>
                </a:lnTo>
                <a:lnTo>
                  <a:pt x="162306" y="44196"/>
                </a:lnTo>
                <a:lnTo>
                  <a:pt x="168402" y="47244"/>
                </a:lnTo>
                <a:lnTo>
                  <a:pt x="169926" y="49530"/>
                </a:lnTo>
                <a:lnTo>
                  <a:pt x="171450" y="52578"/>
                </a:lnTo>
                <a:lnTo>
                  <a:pt x="171450" y="55626"/>
                </a:lnTo>
                <a:lnTo>
                  <a:pt x="173736" y="60198"/>
                </a:lnTo>
                <a:lnTo>
                  <a:pt x="173736" y="76200"/>
                </a:lnTo>
                <a:lnTo>
                  <a:pt x="171450" y="80772"/>
                </a:lnTo>
                <a:lnTo>
                  <a:pt x="171450" y="89154"/>
                </a:lnTo>
                <a:lnTo>
                  <a:pt x="169926" y="95250"/>
                </a:lnTo>
                <a:lnTo>
                  <a:pt x="162725" y="103911"/>
                </a:lnTo>
                <a:lnTo>
                  <a:pt x="152692" y="108115"/>
                </a:lnTo>
                <a:lnTo>
                  <a:pt x="141732" y="108369"/>
                </a:lnTo>
                <a:lnTo>
                  <a:pt x="131826" y="105156"/>
                </a:lnTo>
                <a:lnTo>
                  <a:pt x="128778" y="99822"/>
                </a:lnTo>
                <a:lnTo>
                  <a:pt x="128778" y="92202"/>
                </a:lnTo>
                <a:lnTo>
                  <a:pt x="149352" y="80772"/>
                </a:lnTo>
                <a:lnTo>
                  <a:pt x="162306" y="77724"/>
                </a:lnTo>
                <a:lnTo>
                  <a:pt x="173736" y="76200"/>
                </a:lnTo>
                <a:lnTo>
                  <a:pt x="173736" y="60198"/>
                </a:lnTo>
                <a:lnTo>
                  <a:pt x="171450" y="63246"/>
                </a:lnTo>
                <a:lnTo>
                  <a:pt x="166878" y="64770"/>
                </a:lnTo>
                <a:lnTo>
                  <a:pt x="162306" y="67056"/>
                </a:lnTo>
                <a:lnTo>
                  <a:pt x="146304" y="68580"/>
                </a:lnTo>
                <a:lnTo>
                  <a:pt x="138684" y="70104"/>
                </a:lnTo>
                <a:lnTo>
                  <a:pt x="115824" y="84582"/>
                </a:lnTo>
                <a:lnTo>
                  <a:pt x="112776" y="89154"/>
                </a:lnTo>
                <a:lnTo>
                  <a:pt x="112776" y="99822"/>
                </a:lnTo>
                <a:lnTo>
                  <a:pt x="119532" y="112052"/>
                </a:lnTo>
                <a:lnTo>
                  <a:pt x="128778" y="117919"/>
                </a:lnTo>
                <a:lnTo>
                  <a:pt x="130365" y="118935"/>
                </a:lnTo>
                <a:lnTo>
                  <a:pt x="143637" y="120840"/>
                </a:lnTo>
                <a:lnTo>
                  <a:pt x="157734" y="118110"/>
                </a:lnTo>
                <a:lnTo>
                  <a:pt x="165354" y="112776"/>
                </a:lnTo>
                <a:lnTo>
                  <a:pt x="173736" y="108204"/>
                </a:lnTo>
                <a:lnTo>
                  <a:pt x="175260" y="112776"/>
                </a:lnTo>
                <a:lnTo>
                  <a:pt x="176784" y="118110"/>
                </a:lnTo>
                <a:lnTo>
                  <a:pt x="192786" y="118110"/>
                </a:lnTo>
                <a:close/>
              </a:path>
              <a:path w="792479" h="121285">
                <a:moveTo>
                  <a:pt x="280416" y="64770"/>
                </a:moveTo>
                <a:lnTo>
                  <a:pt x="257556" y="31242"/>
                </a:lnTo>
                <a:lnTo>
                  <a:pt x="249936" y="29718"/>
                </a:lnTo>
                <a:lnTo>
                  <a:pt x="241554" y="31242"/>
                </a:lnTo>
                <a:lnTo>
                  <a:pt x="227838" y="38100"/>
                </a:lnTo>
                <a:lnTo>
                  <a:pt x="225552" y="41148"/>
                </a:lnTo>
                <a:lnTo>
                  <a:pt x="222504" y="44196"/>
                </a:lnTo>
                <a:lnTo>
                  <a:pt x="222504" y="33528"/>
                </a:lnTo>
                <a:lnTo>
                  <a:pt x="210312" y="33528"/>
                </a:lnTo>
                <a:lnTo>
                  <a:pt x="210312" y="118110"/>
                </a:lnTo>
                <a:lnTo>
                  <a:pt x="224028" y="118110"/>
                </a:lnTo>
                <a:lnTo>
                  <a:pt x="224028" y="63246"/>
                </a:lnTo>
                <a:lnTo>
                  <a:pt x="225552" y="57150"/>
                </a:lnTo>
                <a:lnTo>
                  <a:pt x="227838" y="52578"/>
                </a:lnTo>
                <a:lnTo>
                  <a:pt x="230886" y="49530"/>
                </a:lnTo>
                <a:lnTo>
                  <a:pt x="233934" y="45720"/>
                </a:lnTo>
                <a:lnTo>
                  <a:pt x="238506" y="44196"/>
                </a:lnTo>
                <a:lnTo>
                  <a:pt x="241554" y="44196"/>
                </a:lnTo>
                <a:lnTo>
                  <a:pt x="246888" y="42672"/>
                </a:lnTo>
                <a:lnTo>
                  <a:pt x="252984" y="44196"/>
                </a:lnTo>
                <a:lnTo>
                  <a:pt x="257556" y="45720"/>
                </a:lnTo>
                <a:lnTo>
                  <a:pt x="260604" y="49530"/>
                </a:lnTo>
                <a:lnTo>
                  <a:pt x="262890" y="51054"/>
                </a:lnTo>
                <a:lnTo>
                  <a:pt x="262890" y="52578"/>
                </a:lnTo>
                <a:lnTo>
                  <a:pt x="264414" y="58674"/>
                </a:lnTo>
                <a:lnTo>
                  <a:pt x="264414" y="118110"/>
                </a:lnTo>
                <a:lnTo>
                  <a:pt x="280416" y="118110"/>
                </a:lnTo>
                <a:lnTo>
                  <a:pt x="280416" y="64770"/>
                </a:lnTo>
                <a:close/>
              </a:path>
              <a:path w="792479" h="121285">
                <a:moveTo>
                  <a:pt x="377190" y="74676"/>
                </a:moveTo>
                <a:lnTo>
                  <a:pt x="375666" y="64770"/>
                </a:lnTo>
                <a:lnTo>
                  <a:pt x="363435" y="40271"/>
                </a:lnTo>
                <a:lnTo>
                  <a:pt x="361188" y="39319"/>
                </a:lnTo>
                <a:lnTo>
                  <a:pt x="361188" y="74676"/>
                </a:lnTo>
                <a:lnTo>
                  <a:pt x="361188" y="86106"/>
                </a:lnTo>
                <a:lnTo>
                  <a:pt x="342138" y="108204"/>
                </a:lnTo>
                <a:lnTo>
                  <a:pt x="330708" y="108204"/>
                </a:lnTo>
                <a:lnTo>
                  <a:pt x="326136" y="106680"/>
                </a:lnTo>
                <a:lnTo>
                  <a:pt x="324612" y="105156"/>
                </a:lnTo>
                <a:lnTo>
                  <a:pt x="321564" y="103632"/>
                </a:lnTo>
                <a:lnTo>
                  <a:pt x="318516" y="99822"/>
                </a:lnTo>
                <a:lnTo>
                  <a:pt x="315417" y="95199"/>
                </a:lnTo>
                <a:lnTo>
                  <a:pt x="313182" y="92202"/>
                </a:lnTo>
                <a:lnTo>
                  <a:pt x="313182" y="90678"/>
                </a:lnTo>
                <a:lnTo>
                  <a:pt x="311658" y="82296"/>
                </a:lnTo>
                <a:lnTo>
                  <a:pt x="311658" y="64770"/>
                </a:lnTo>
                <a:lnTo>
                  <a:pt x="313182" y="61722"/>
                </a:lnTo>
                <a:lnTo>
                  <a:pt x="324993" y="45059"/>
                </a:lnTo>
                <a:lnTo>
                  <a:pt x="341947" y="42849"/>
                </a:lnTo>
                <a:lnTo>
                  <a:pt x="356514" y="53314"/>
                </a:lnTo>
                <a:lnTo>
                  <a:pt x="361188" y="74676"/>
                </a:lnTo>
                <a:lnTo>
                  <a:pt x="361188" y="39319"/>
                </a:lnTo>
                <a:lnTo>
                  <a:pt x="340309" y="30441"/>
                </a:lnTo>
                <a:lnTo>
                  <a:pt x="315417" y="36258"/>
                </a:lnTo>
                <a:lnTo>
                  <a:pt x="297942" y="58674"/>
                </a:lnTo>
                <a:lnTo>
                  <a:pt x="297942" y="64770"/>
                </a:lnTo>
                <a:lnTo>
                  <a:pt x="295656" y="76200"/>
                </a:lnTo>
                <a:lnTo>
                  <a:pt x="297942" y="86106"/>
                </a:lnTo>
                <a:lnTo>
                  <a:pt x="299466" y="95250"/>
                </a:lnTo>
                <a:lnTo>
                  <a:pt x="302514" y="102108"/>
                </a:lnTo>
                <a:lnTo>
                  <a:pt x="305562" y="105156"/>
                </a:lnTo>
                <a:lnTo>
                  <a:pt x="311658" y="112280"/>
                </a:lnTo>
                <a:lnTo>
                  <a:pt x="313016" y="113880"/>
                </a:lnTo>
                <a:lnTo>
                  <a:pt x="323469" y="119011"/>
                </a:lnTo>
                <a:lnTo>
                  <a:pt x="335254" y="120827"/>
                </a:lnTo>
                <a:lnTo>
                  <a:pt x="346710" y="119634"/>
                </a:lnTo>
                <a:lnTo>
                  <a:pt x="352044" y="118110"/>
                </a:lnTo>
                <a:lnTo>
                  <a:pt x="356616" y="114300"/>
                </a:lnTo>
                <a:lnTo>
                  <a:pt x="361188" y="111937"/>
                </a:lnTo>
                <a:lnTo>
                  <a:pt x="363905" y="110528"/>
                </a:lnTo>
                <a:lnTo>
                  <a:pt x="369633" y="104584"/>
                </a:lnTo>
                <a:lnTo>
                  <a:pt x="373608" y="97218"/>
                </a:lnTo>
                <a:lnTo>
                  <a:pt x="375666" y="89154"/>
                </a:lnTo>
                <a:lnTo>
                  <a:pt x="375666" y="82296"/>
                </a:lnTo>
                <a:lnTo>
                  <a:pt x="377190" y="74676"/>
                </a:lnTo>
                <a:close/>
              </a:path>
              <a:path w="792479" h="121285">
                <a:moveTo>
                  <a:pt x="509778" y="49530"/>
                </a:moveTo>
                <a:lnTo>
                  <a:pt x="507492" y="47244"/>
                </a:lnTo>
                <a:lnTo>
                  <a:pt x="505968" y="41148"/>
                </a:lnTo>
                <a:lnTo>
                  <a:pt x="499872" y="35052"/>
                </a:lnTo>
                <a:lnTo>
                  <a:pt x="496824" y="33528"/>
                </a:lnTo>
                <a:lnTo>
                  <a:pt x="495300" y="33528"/>
                </a:lnTo>
                <a:lnTo>
                  <a:pt x="489966" y="31242"/>
                </a:lnTo>
                <a:lnTo>
                  <a:pt x="483870" y="29718"/>
                </a:lnTo>
                <a:lnTo>
                  <a:pt x="479298" y="31242"/>
                </a:lnTo>
                <a:lnTo>
                  <a:pt x="476250" y="31242"/>
                </a:lnTo>
                <a:lnTo>
                  <a:pt x="464820" y="36576"/>
                </a:lnTo>
                <a:lnTo>
                  <a:pt x="463296" y="39624"/>
                </a:lnTo>
                <a:lnTo>
                  <a:pt x="457200" y="45720"/>
                </a:lnTo>
                <a:lnTo>
                  <a:pt x="453390" y="39624"/>
                </a:lnTo>
                <a:lnTo>
                  <a:pt x="448818" y="35052"/>
                </a:lnTo>
                <a:lnTo>
                  <a:pt x="441198" y="31242"/>
                </a:lnTo>
                <a:lnTo>
                  <a:pt x="432816" y="29718"/>
                </a:lnTo>
                <a:lnTo>
                  <a:pt x="428244" y="31242"/>
                </a:lnTo>
                <a:lnTo>
                  <a:pt x="425196" y="31242"/>
                </a:lnTo>
                <a:lnTo>
                  <a:pt x="422148" y="33528"/>
                </a:lnTo>
                <a:lnTo>
                  <a:pt x="416814" y="35052"/>
                </a:lnTo>
                <a:lnTo>
                  <a:pt x="412242" y="39624"/>
                </a:lnTo>
                <a:lnTo>
                  <a:pt x="409194" y="41148"/>
                </a:lnTo>
                <a:lnTo>
                  <a:pt x="407670" y="44196"/>
                </a:lnTo>
                <a:lnTo>
                  <a:pt x="407670" y="33528"/>
                </a:lnTo>
                <a:lnTo>
                  <a:pt x="393192" y="33528"/>
                </a:lnTo>
                <a:lnTo>
                  <a:pt x="393192" y="118110"/>
                </a:lnTo>
                <a:lnTo>
                  <a:pt x="409194" y="118110"/>
                </a:lnTo>
                <a:lnTo>
                  <a:pt x="409194" y="63246"/>
                </a:lnTo>
                <a:lnTo>
                  <a:pt x="410718" y="55626"/>
                </a:lnTo>
                <a:lnTo>
                  <a:pt x="413766" y="51054"/>
                </a:lnTo>
                <a:lnTo>
                  <a:pt x="418338" y="45720"/>
                </a:lnTo>
                <a:lnTo>
                  <a:pt x="429768" y="42672"/>
                </a:lnTo>
                <a:lnTo>
                  <a:pt x="435864" y="44196"/>
                </a:lnTo>
                <a:lnTo>
                  <a:pt x="439674" y="45720"/>
                </a:lnTo>
                <a:lnTo>
                  <a:pt x="441198" y="47244"/>
                </a:lnTo>
                <a:lnTo>
                  <a:pt x="442722" y="51054"/>
                </a:lnTo>
                <a:lnTo>
                  <a:pt x="444246" y="54102"/>
                </a:lnTo>
                <a:lnTo>
                  <a:pt x="444246" y="118110"/>
                </a:lnTo>
                <a:lnTo>
                  <a:pt x="460248" y="118110"/>
                </a:lnTo>
                <a:lnTo>
                  <a:pt x="460248" y="57150"/>
                </a:lnTo>
                <a:lnTo>
                  <a:pt x="463296" y="52578"/>
                </a:lnTo>
                <a:lnTo>
                  <a:pt x="464820" y="49530"/>
                </a:lnTo>
                <a:lnTo>
                  <a:pt x="467868" y="45720"/>
                </a:lnTo>
                <a:lnTo>
                  <a:pt x="472440" y="44196"/>
                </a:lnTo>
                <a:lnTo>
                  <a:pt x="476250" y="44196"/>
                </a:lnTo>
                <a:lnTo>
                  <a:pt x="480822" y="42672"/>
                </a:lnTo>
                <a:lnTo>
                  <a:pt x="490143" y="45313"/>
                </a:lnTo>
                <a:lnTo>
                  <a:pt x="492645" y="47828"/>
                </a:lnTo>
                <a:lnTo>
                  <a:pt x="495300" y="57150"/>
                </a:lnTo>
                <a:lnTo>
                  <a:pt x="495300" y="118110"/>
                </a:lnTo>
                <a:lnTo>
                  <a:pt x="509778" y="118110"/>
                </a:lnTo>
                <a:lnTo>
                  <a:pt x="509778" y="49530"/>
                </a:lnTo>
                <a:close/>
              </a:path>
              <a:path w="792479" h="121285">
                <a:moveTo>
                  <a:pt x="605028" y="64770"/>
                </a:moveTo>
                <a:lnTo>
                  <a:pt x="603504" y="57150"/>
                </a:lnTo>
                <a:lnTo>
                  <a:pt x="599211" y="47879"/>
                </a:lnTo>
                <a:lnTo>
                  <a:pt x="592416" y="40360"/>
                </a:lnTo>
                <a:lnTo>
                  <a:pt x="590550" y="39141"/>
                </a:lnTo>
                <a:lnTo>
                  <a:pt x="590550" y="67056"/>
                </a:lnTo>
                <a:lnTo>
                  <a:pt x="542544" y="67056"/>
                </a:lnTo>
                <a:lnTo>
                  <a:pt x="542544" y="61722"/>
                </a:lnTo>
                <a:lnTo>
                  <a:pt x="544830" y="57150"/>
                </a:lnTo>
                <a:lnTo>
                  <a:pt x="547878" y="52578"/>
                </a:lnTo>
                <a:lnTo>
                  <a:pt x="554329" y="46240"/>
                </a:lnTo>
                <a:lnTo>
                  <a:pt x="554520" y="46050"/>
                </a:lnTo>
                <a:lnTo>
                  <a:pt x="554329" y="42341"/>
                </a:lnTo>
                <a:lnTo>
                  <a:pt x="562356" y="42557"/>
                </a:lnTo>
                <a:lnTo>
                  <a:pt x="571500" y="42672"/>
                </a:lnTo>
                <a:lnTo>
                  <a:pt x="576072" y="44196"/>
                </a:lnTo>
                <a:lnTo>
                  <a:pt x="581406" y="47244"/>
                </a:lnTo>
                <a:lnTo>
                  <a:pt x="584454" y="51054"/>
                </a:lnTo>
                <a:lnTo>
                  <a:pt x="587502" y="54102"/>
                </a:lnTo>
                <a:lnTo>
                  <a:pt x="589026" y="57150"/>
                </a:lnTo>
                <a:lnTo>
                  <a:pt x="589026" y="61722"/>
                </a:lnTo>
                <a:lnTo>
                  <a:pt x="590550" y="67056"/>
                </a:lnTo>
                <a:lnTo>
                  <a:pt x="590550" y="39141"/>
                </a:lnTo>
                <a:lnTo>
                  <a:pt x="583907" y="34759"/>
                </a:lnTo>
                <a:lnTo>
                  <a:pt x="574548" y="31242"/>
                </a:lnTo>
                <a:lnTo>
                  <a:pt x="566928" y="29718"/>
                </a:lnTo>
                <a:lnTo>
                  <a:pt x="558546" y="31242"/>
                </a:lnTo>
                <a:lnTo>
                  <a:pt x="550926" y="33528"/>
                </a:lnTo>
                <a:lnTo>
                  <a:pt x="547878" y="35052"/>
                </a:lnTo>
                <a:lnTo>
                  <a:pt x="544830" y="38100"/>
                </a:lnTo>
                <a:lnTo>
                  <a:pt x="537972" y="42672"/>
                </a:lnTo>
                <a:lnTo>
                  <a:pt x="534924" y="45720"/>
                </a:lnTo>
                <a:lnTo>
                  <a:pt x="533400" y="49530"/>
                </a:lnTo>
                <a:lnTo>
                  <a:pt x="531876" y="52578"/>
                </a:lnTo>
                <a:lnTo>
                  <a:pt x="530352" y="57150"/>
                </a:lnTo>
                <a:lnTo>
                  <a:pt x="527304" y="67056"/>
                </a:lnTo>
                <a:lnTo>
                  <a:pt x="527304" y="76200"/>
                </a:lnTo>
                <a:lnTo>
                  <a:pt x="547878" y="115824"/>
                </a:lnTo>
                <a:lnTo>
                  <a:pt x="550926" y="118110"/>
                </a:lnTo>
                <a:lnTo>
                  <a:pt x="558546" y="119634"/>
                </a:lnTo>
                <a:lnTo>
                  <a:pt x="569963" y="120827"/>
                </a:lnTo>
                <a:lnTo>
                  <a:pt x="579285" y="119456"/>
                </a:lnTo>
                <a:lnTo>
                  <a:pt x="605028" y="92202"/>
                </a:lnTo>
                <a:lnTo>
                  <a:pt x="590550" y="90678"/>
                </a:lnTo>
                <a:lnTo>
                  <a:pt x="585978" y="98298"/>
                </a:lnTo>
                <a:lnTo>
                  <a:pt x="584454" y="102108"/>
                </a:lnTo>
                <a:lnTo>
                  <a:pt x="581406" y="105156"/>
                </a:lnTo>
                <a:lnTo>
                  <a:pt x="577596" y="106680"/>
                </a:lnTo>
                <a:lnTo>
                  <a:pt x="574548" y="108204"/>
                </a:lnTo>
                <a:lnTo>
                  <a:pt x="562356" y="108204"/>
                </a:lnTo>
                <a:lnTo>
                  <a:pt x="557022" y="106680"/>
                </a:lnTo>
                <a:lnTo>
                  <a:pt x="553974" y="105156"/>
                </a:lnTo>
                <a:lnTo>
                  <a:pt x="549402" y="99822"/>
                </a:lnTo>
                <a:lnTo>
                  <a:pt x="546354" y="96774"/>
                </a:lnTo>
                <a:lnTo>
                  <a:pt x="544830" y="92202"/>
                </a:lnTo>
                <a:lnTo>
                  <a:pt x="542544" y="86106"/>
                </a:lnTo>
                <a:lnTo>
                  <a:pt x="541020" y="79248"/>
                </a:lnTo>
                <a:lnTo>
                  <a:pt x="542544" y="79248"/>
                </a:lnTo>
                <a:lnTo>
                  <a:pt x="590550" y="79248"/>
                </a:lnTo>
                <a:lnTo>
                  <a:pt x="605028" y="79248"/>
                </a:lnTo>
                <a:lnTo>
                  <a:pt x="605028" y="64770"/>
                </a:lnTo>
                <a:close/>
              </a:path>
              <a:path w="792479" h="121285">
                <a:moveTo>
                  <a:pt x="657606" y="118110"/>
                </a:moveTo>
                <a:lnTo>
                  <a:pt x="656082" y="105156"/>
                </a:lnTo>
                <a:lnTo>
                  <a:pt x="649224" y="106680"/>
                </a:lnTo>
                <a:lnTo>
                  <a:pt x="646176" y="106680"/>
                </a:lnTo>
                <a:lnTo>
                  <a:pt x="641604" y="102108"/>
                </a:lnTo>
                <a:lnTo>
                  <a:pt x="640080" y="93726"/>
                </a:lnTo>
                <a:lnTo>
                  <a:pt x="640080" y="44196"/>
                </a:lnTo>
                <a:lnTo>
                  <a:pt x="656082" y="44196"/>
                </a:lnTo>
                <a:lnTo>
                  <a:pt x="656082" y="33528"/>
                </a:lnTo>
                <a:lnTo>
                  <a:pt x="640080" y="33528"/>
                </a:lnTo>
                <a:lnTo>
                  <a:pt x="640080" y="3048"/>
                </a:lnTo>
                <a:lnTo>
                  <a:pt x="625602" y="10668"/>
                </a:lnTo>
                <a:lnTo>
                  <a:pt x="625602" y="33528"/>
                </a:lnTo>
                <a:lnTo>
                  <a:pt x="616458" y="33528"/>
                </a:lnTo>
                <a:lnTo>
                  <a:pt x="616458" y="44196"/>
                </a:lnTo>
                <a:lnTo>
                  <a:pt x="625602" y="44196"/>
                </a:lnTo>
                <a:lnTo>
                  <a:pt x="625602" y="93726"/>
                </a:lnTo>
                <a:lnTo>
                  <a:pt x="627126" y="105156"/>
                </a:lnTo>
                <a:lnTo>
                  <a:pt x="627126" y="111252"/>
                </a:lnTo>
                <a:lnTo>
                  <a:pt x="633984" y="118110"/>
                </a:lnTo>
                <a:lnTo>
                  <a:pt x="640080" y="119634"/>
                </a:lnTo>
                <a:lnTo>
                  <a:pt x="646176" y="119634"/>
                </a:lnTo>
                <a:lnTo>
                  <a:pt x="657606" y="118110"/>
                </a:lnTo>
                <a:close/>
              </a:path>
              <a:path w="792479" h="121285">
                <a:moveTo>
                  <a:pt x="743712" y="64770"/>
                </a:moveTo>
                <a:lnTo>
                  <a:pt x="740664" y="57150"/>
                </a:lnTo>
                <a:lnTo>
                  <a:pt x="736854" y="49530"/>
                </a:lnTo>
                <a:lnTo>
                  <a:pt x="735330" y="45720"/>
                </a:lnTo>
                <a:lnTo>
                  <a:pt x="727710" y="38100"/>
                </a:lnTo>
                <a:lnTo>
                  <a:pt x="727710" y="61722"/>
                </a:lnTo>
                <a:lnTo>
                  <a:pt x="727710" y="67056"/>
                </a:lnTo>
                <a:lnTo>
                  <a:pt x="679704" y="67056"/>
                </a:lnTo>
                <a:lnTo>
                  <a:pt x="681228" y="61722"/>
                </a:lnTo>
                <a:lnTo>
                  <a:pt x="682752" y="57150"/>
                </a:lnTo>
                <a:lnTo>
                  <a:pt x="692492" y="45440"/>
                </a:lnTo>
                <a:lnTo>
                  <a:pt x="706653" y="42430"/>
                </a:lnTo>
                <a:lnTo>
                  <a:pt x="720102" y="47929"/>
                </a:lnTo>
                <a:lnTo>
                  <a:pt x="727710" y="61722"/>
                </a:lnTo>
                <a:lnTo>
                  <a:pt x="727710" y="38100"/>
                </a:lnTo>
                <a:lnTo>
                  <a:pt x="719328" y="33528"/>
                </a:lnTo>
                <a:lnTo>
                  <a:pt x="716280" y="33528"/>
                </a:lnTo>
                <a:lnTo>
                  <a:pt x="713232" y="31242"/>
                </a:lnTo>
                <a:lnTo>
                  <a:pt x="705612" y="29718"/>
                </a:lnTo>
                <a:lnTo>
                  <a:pt x="695706" y="31242"/>
                </a:lnTo>
                <a:lnTo>
                  <a:pt x="686816" y="34315"/>
                </a:lnTo>
                <a:lnTo>
                  <a:pt x="665226" y="67056"/>
                </a:lnTo>
                <a:lnTo>
                  <a:pt x="665226" y="86106"/>
                </a:lnTo>
                <a:lnTo>
                  <a:pt x="666750" y="95250"/>
                </a:lnTo>
                <a:lnTo>
                  <a:pt x="670560" y="102108"/>
                </a:lnTo>
                <a:lnTo>
                  <a:pt x="673608" y="105156"/>
                </a:lnTo>
                <a:lnTo>
                  <a:pt x="675132" y="108204"/>
                </a:lnTo>
                <a:lnTo>
                  <a:pt x="679704" y="112776"/>
                </a:lnTo>
                <a:lnTo>
                  <a:pt x="681228" y="114300"/>
                </a:lnTo>
                <a:lnTo>
                  <a:pt x="684276" y="115824"/>
                </a:lnTo>
                <a:lnTo>
                  <a:pt x="689610" y="118110"/>
                </a:lnTo>
                <a:lnTo>
                  <a:pt x="697230" y="119634"/>
                </a:lnTo>
                <a:lnTo>
                  <a:pt x="707123" y="120904"/>
                </a:lnTo>
                <a:lnTo>
                  <a:pt x="716851" y="119532"/>
                </a:lnTo>
                <a:lnTo>
                  <a:pt x="725919" y="115747"/>
                </a:lnTo>
                <a:lnTo>
                  <a:pt x="733806" y="109728"/>
                </a:lnTo>
                <a:lnTo>
                  <a:pt x="739140" y="105156"/>
                </a:lnTo>
                <a:lnTo>
                  <a:pt x="740664" y="98298"/>
                </a:lnTo>
                <a:lnTo>
                  <a:pt x="743712" y="92202"/>
                </a:lnTo>
                <a:lnTo>
                  <a:pt x="727710" y="90678"/>
                </a:lnTo>
                <a:lnTo>
                  <a:pt x="724662" y="98298"/>
                </a:lnTo>
                <a:lnTo>
                  <a:pt x="721614" y="102108"/>
                </a:lnTo>
                <a:lnTo>
                  <a:pt x="719328" y="105156"/>
                </a:lnTo>
                <a:lnTo>
                  <a:pt x="713232" y="108204"/>
                </a:lnTo>
                <a:lnTo>
                  <a:pt x="700278" y="108204"/>
                </a:lnTo>
                <a:lnTo>
                  <a:pt x="691134" y="105156"/>
                </a:lnTo>
                <a:lnTo>
                  <a:pt x="688086" y="99822"/>
                </a:lnTo>
                <a:lnTo>
                  <a:pt x="684276" y="96774"/>
                </a:lnTo>
                <a:lnTo>
                  <a:pt x="681228" y="92202"/>
                </a:lnTo>
                <a:lnTo>
                  <a:pt x="679704" y="86106"/>
                </a:lnTo>
                <a:lnTo>
                  <a:pt x="679704" y="79248"/>
                </a:lnTo>
                <a:lnTo>
                  <a:pt x="727710" y="79248"/>
                </a:lnTo>
                <a:lnTo>
                  <a:pt x="743712" y="79248"/>
                </a:lnTo>
                <a:lnTo>
                  <a:pt x="743712" y="64770"/>
                </a:lnTo>
                <a:close/>
              </a:path>
              <a:path w="792479" h="121285">
                <a:moveTo>
                  <a:pt x="792480" y="29946"/>
                </a:moveTo>
                <a:lnTo>
                  <a:pt x="787908" y="31242"/>
                </a:lnTo>
                <a:lnTo>
                  <a:pt x="783336" y="33528"/>
                </a:lnTo>
                <a:lnTo>
                  <a:pt x="778764" y="38100"/>
                </a:lnTo>
                <a:lnTo>
                  <a:pt x="774192" y="45720"/>
                </a:lnTo>
                <a:lnTo>
                  <a:pt x="774192" y="33528"/>
                </a:lnTo>
                <a:lnTo>
                  <a:pt x="761238" y="33528"/>
                </a:lnTo>
                <a:lnTo>
                  <a:pt x="761238" y="118110"/>
                </a:lnTo>
                <a:lnTo>
                  <a:pt x="775716" y="118110"/>
                </a:lnTo>
                <a:lnTo>
                  <a:pt x="775716" y="73152"/>
                </a:lnTo>
                <a:lnTo>
                  <a:pt x="777240" y="64770"/>
                </a:lnTo>
                <a:lnTo>
                  <a:pt x="778764" y="57150"/>
                </a:lnTo>
                <a:lnTo>
                  <a:pt x="780288" y="52578"/>
                </a:lnTo>
                <a:lnTo>
                  <a:pt x="783336" y="49530"/>
                </a:lnTo>
                <a:lnTo>
                  <a:pt x="787908" y="45720"/>
                </a:lnTo>
                <a:lnTo>
                  <a:pt x="792480" y="45720"/>
                </a:lnTo>
                <a:lnTo>
                  <a:pt x="792480" y="299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86421" y="4820388"/>
            <a:ext cx="259842" cy="11981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7513320" y="4821173"/>
            <a:ext cx="792480" cy="121285"/>
          </a:xfrm>
          <a:custGeom>
            <a:avLst/>
            <a:gdLst/>
            <a:ahLst/>
            <a:cxnLst/>
            <a:rect l="l" t="t" r="r" b="b"/>
            <a:pathLst>
              <a:path w="792479" h="121285">
                <a:moveTo>
                  <a:pt x="93726" y="0"/>
                </a:moveTo>
                <a:lnTo>
                  <a:pt x="77724" y="0"/>
                </a:lnTo>
                <a:lnTo>
                  <a:pt x="77724" y="92202"/>
                </a:lnTo>
                <a:lnTo>
                  <a:pt x="16002" y="0"/>
                </a:lnTo>
                <a:lnTo>
                  <a:pt x="0" y="0"/>
                </a:lnTo>
                <a:lnTo>
                  <a:pt x="0" y="118110"/>
                </a:lnTo>
                <a:lnTo>
                  <a:pt x="14478" y="118110"/>
                </a:lnTo>
                <a:lnTo>
                  <a:pt x="14478" y="25146"/>
                </a:lnTo>
                <a:lnTo>
                  <a:pt x="76200" y="118110"/>
                </a:lnTo>
                <a:lnTo>
                  <a:pt x="93726" y="118110"/>
                </a:lnTo>
                <a:lnTo>
                  <a:pt x="93726" y="0"/>
                </a:lnTo>
                <a:close/>
              </a:path>
              <a:path w="792479" h="121285">
                <a:moveTo>
                  <a:pt x="192786" y="118110"/>
                </a:moveTo>
                <a:lnTo>
                  <a:pt x="188976" y="113538"/>
                </a:lnTo>
                <a:lnTo>
                  <a:pt x="187452" y="108204"/>
                </a:lnTo>
                <a:lnTo>
                  <a:pt x="187452" y="64008"/>
                </a:lnTo>
                <a:lnTo>
                  <a:pt x="185928" y="49530"/>
                </a:lnTo>
                <a:lnTo>
                  <a:pt x="153924" y="30480"/>
                </a:lnTo>
                <a:lnTo>
                  <a:pt x="142265" y="31788"/>
                </a:lnTo>
                <a:lnTo>
                  <a:pt x="115824" y="57150"/>
                </a:lnTo>
                <a:lnTo>
                  <a:pt x="128778" y="58674"/>
                </a:lnTo>
                <a:lnTo>
                  <a:pt x="130302" y="55626"/>
                </a:lnTo>
                <a:lnTo>
                  <a:pt x="131826" y="51054"/>
                </a:lnTo>
                <a:lnTo>
                  <a:pt x="134874" y="49530"/>
                </a:lnTo>
                <a:lnTo>
                  <a:pt x="136398" y="46482"/>
                </a:lnTo>
                <a:lnTo>
                  <a:pt x="143256" y="44958"/>
                </a:lnTo>
                <a:lnTo>
                  <a:pt x="152400" y="42672"/>
                </a:lnTo>
                <a:lnTo>
                  <a:pt x="157734" y="42672"/>
                </a:lnTo>
                <a:lnTo>
                  <a:pt x="168402" y="48006"/>
                </a:lnTo>
                <a:lnTo>
                  <a:pt x="169926" y="49530"/>
                </a:lnTo>
                <a:lnTo>
                  <a:pt x="171450" y="52578"/>
                </a:lnTo>
                <a:lnTo>
                  <a:pt x="171450" y="55626"/>
                </a:lnTo>
                <a:lnTo>
                  <a:pt x="173736" y="60198"/>
                </a:lnTo>
                <a:lnTo>
                  <a:pt x="173736" y="74676"/>
                </a:lnTo>
                <a:lnTo>
                  <a:pt x="171450" y="81534"/>
                </a:lnTo>
                <a:lnTo>
                  <a:pt x="171450" y="89154"/>
                </a:lnTo>
                <a:lnTo>
                  <a:pt x="169926" y="96012"/>
                </a:lnTo>
                <a:lnTo>
                  <a:pt x="162915" y="104038"/>
                </a:lnTo>
                <a:lnTo>
                  <a:pt x="152628" y="108051"/>
                </a:lnTo>
                <a:lnTo>
                  <a:pt x="141465" y="108331"/>
                </a:lnTo>
                <a:lnTo>
                  <a:pt x="131826" y="105156"/>
                </a:lnTo>
                <a:lnTo>
                  <a:pt x="128778" y="100584"/>
                </a:lnTo>
                <a:lnTo>
                  <a:pt x="128778" y="99060"/>
                </a:lnTo>
                <a:lnTo>
                  <a:pt x="129565" y="90424"/>
                </a:lnTo>
                <a:lnTo>
                  <a:pt x="134035" y="85674"/>
                </a:lnTo>
                <a:lnTo>
                  <a:pt x="141020" y="83235"/>
                </a:lnTo>
                <a:lnTo>
                  <a:pt x="149352" y="81534"/>
                </a:lnTo>
                <a:lnTo>
                  <a:pt x="162306" y="77724"/>
                </a:lnTo>
                <a:lnTo>
                  <a:pt x="173736" y="74676"/>
                </a:lnTo>
                <a:lnTo>
                  <a:pt x="173736" y="60198"/>
                </a:lnTo>
                <a:lnTo>
                  <a:pt x="171450" y="64008"/>
                </a:lnTo>
                <a:lnTo>
                  <a:pt x="166878" y="65532"/>
                </a:lnTo>
                <a:lnTo>
                  <a:pt x="151485" y="68313"/>
                </a:lnTo>
                <a:lnTo>
                  <a:pt x="136601" y="70523"/>
                </a:lnTo>
                <a:lnTo>
                  <a:pt x="123329" y="76136"/>
                </a:lnTo>
                <a:lnTo>
                  <a:pt x="112776" y="89154"/>
                </a:lnTo>
                <a:lnTo>
                  <a:pt x="112776" y="100584"/>
                </a:lnTo>
                <a:lnTo>
                  <a:pt x="119519" y="112318"/>
                </a:lnTo>
                <a:lnTo>
                  <a:pt x="128778" y="117627"/>
                </a:lnTo>
                <a:lnTo>
                  <a:pt x="130886" y="118846"/>
                </a:lnTo>
                <a:lnTo>
                  <a:pt x="144437" y="120624"/>
                </a:lnTo>
                <a:lnTo>
                  <a:pt x="157734" y="118110"/>
                </a:lnTo>
                <a:lnTo>
                  <a:pt x="165354" y="113538"/>
                </a:lnTo>
                <a:lnTo>
                  <a:pt x="173736" y="108204"/>
                </a:lnTo>
                <a:lnTo>
                  <a:pt x="175260" y="113538"/>
                </a:lnTo>
                <a:lnTo>
                  <a:pt x="176784" y="118110"/>
                </a:lnTo>
                <a:lnTo>
                  <a:pt x="192786" y="118110"/>
                </a:lnTo>
                <a:close/>
              </a:path>
              <a:path w="792479" h="121285">
                <a:moveTo>
                  <a:pt x="280416" y="65532"/>
                </a:moveTo>
                <a:lnTo>
                  <a:pt x="249936" y="30480"/>
                </a:lnTo>
                <a:lnTo>
                  <a:pt x="241554" y="32004"/>
                </a:lnTo>
                <a:lnTo>
                  <a:pt x="233934" y="35052"/>
                </a:lnTo>
                <a:lnTo>
                  <a:pt x="227838" y="38100"/>
                </a:lnTo>
                <a:lnTo>
                  <a:pt x="222504" y="44958"/>
                </a:lnTo>
                <a:lnTo>
                  <a:pt x="222504" y="33528"/>
                </a:lnTo>
                <a:lnTo>
                  <a:pt x="210312" y="33528"/>
                </a:lnTo>
                <a:lnTo>
                  <a:pt x="210312" y="118110"/>
                </a:lnTo>
                <a:lnTo>
                  <a:pt x="224028" y="118110"/>
                </a:lnTo>
                <a:lnTo>
                  <a:pt x="224028" y="64008"/>
                </a:lnTo>
                <a:lnTo>
                  <a:pt x="225552" y="57150"/>
                </a:lnTo>
                <a:lnTo>
                  <a:pt x="227838" y="52578"/>
                </a:lnTo>
                <a:lnTo>
                  <a:pt x="233934" y="46482"/>
                </a:lnTo>
                <a:lnTo>
                  <a:pt x="238506" y="44958"/>
                </a:lnTo>
                <a:lnTo>
                  <a:pt x="241554" y="42672"/>
                </a:lnTo>
                <a:lnTo>
                  <a:pt x="246888" y="42672"/>
                </a:lnTo>
                <a:lnTo>
                  <a:pt x="252984" y="44958"/>
                </a:lnTo>
                <a:lnTo>
                  <a:pt x="257556" y="46482"/>
                </a:lnTo>
                <a:lnTo>
                  <a:pt x="260604" y="49530"/>
                </a:lnTo>
                <a:lnTo>
                  <a:pt x="262890" y="51054"/>
                </a:lnTo>
                <a:lnTo>
                  <a:pt x="262890" y="52578"/>
                </a:lnTo>
                <a:lnTo>
                  <a:pt x="264414" y="58674"/>
                </a:lnTo>
                <a:lnTo>
                  <a:pt x="264414" y="118110"/>
                </a:lnTo>
                <a:lnTo>
                  <a:pt x="280416" y="118110"/>
                </a:lnTo>
                <a:lnTo>
                  <a:pt x="280416" y="65532"/>
                </a:lnTo>
                <a:close/>
              </a:path>
              <a:path w="792479" h="121285">
                <a:moveTo>
                  <a:pt x="377190" y="74676"/>
                </a:moveTo>
                <a:lnTo>
                  <a:pt x="375666" y="65532"/>
                </a:lnTo>
                <a:lnTo>
                  <a:pt x="363296" y="39941"/>
                </a:lnTo>
                <a:lnTo>
                  <a:pt x="361188" y="39141"/>
                </a:lnTo>
                <a:lnTo>
                  <a:pt x="361188" y="74676"/>
                </a:lnTo>
                <a:lnTo>
                  <a:pt x="361188" y="86106"/>
                </a:lnTo>
                <a:lnTo>
                  <a:pt x="359664" y="89154"/>
                </a:lnTo>
                <a:lnTo>
                  <a:pt x="358140" y="96012"/>
                </a:lnTo>
                <a:lnTo>
                  <a:pt x="355092" y="100584"/>
                </a:lnTo>
                <a:lnTo>
                  <a:pt x="350520" y="103632"/>
                </a:lnTo>
                <a:lnTo>
                  <a:pt x="346710" y="106680"/>
                </a:lnTo>
                <a:lnTo>
                  <a:pt x="342138" y="108204"/>
                </a:lnTo>
                <a:lnTo>
                  <a:pt x="330708" y="108204"/>
                </a:lnTo>
                <a:lnTo>
                  <a:pt x="326136" y="106680"/>
                </a:lnTo>
                <a:lnTo>
                  <a:pt x="318643" y="101244"/>
                </a:lnTo>
                <a:lnTo>
                  <a:pt x="319443" y="102552"/>
                </a:lnTo>
                <a:lnTo>
                  <a:pt x="317639" y="100507"/>
                </a:lnTo>
                <a:lnTo>
                  <a:pt x="318643" y="101244"/>
                </a:lnTo>
                <a:lnTo>
                  <a:pt x="313182" y="92202"/>
                </a:lnTo>
                <a:lnTo>
                  <a:pt x="313182" y="89154"/>
                </a:lnTo>
                <a:lnTo>
                  <a:pt x="311658" y="83058"/>
                </a:lnTo>
                <a:lnTo>
                  <a:pt x="311658" y="64008"/>
                </a:lnTo>
                <a:lnTo>
                  <a:pt x="313182" y="60198"/>
                </a:lnTo>
                <a:lnTo>
                  <a:pt x="326986" y="44373"/>
                </a:lnTo>
                <a:lnTo>
                  <a:pt x="343941" y="43827"/>
                </a:lnTo>
                <a:lnTo>
                  <a:pt x="357505" y="55105"/>
                </a:lnTo>
                <a:lnTo>
                  <a:pt x="361188" y="74676"/>
                </a:lnTo>
                <a:lnTo>
                  <a:pt x="361188" y="39141"/>
                </a:lnTo>
                <a:lnTo>
                  <a:pt x="339255" y="30810"/>
                </a:lnTo>
                <a:lnTo>
                  <a:pt x="313982" y="37312"/>
                </a:lnTo>
                <a:lnTo>
                  <a:pt x="297942" y="58674"/>
                </a:lnTo>
                <a:lnTo>
                  <a:pt x="297942" y="64008"/>
                </a:lnTo>
                <a:lnTo>
                  <a:pt x="295656" y="74676"/>
                </a:lnTo>
                <a:lnTo>
                  <a:pt x="299466" y="93726"/>
                </a:lnTo>
                <a:lnTo>
                  <a:pt x="302514" y="102108"/>
                </a:lnTo>
                <a:lnTo>
                  <a:pt x="305562" y="105156"/>
                </a:lnTo>
                <a:lnTo>
                  <a:pt x="311658" y="112420"/>
                </a:lnTo>
                <a:lnTo>
                  <a:pt x="312762" y="113741"/>
                </a:lnTo>
                <a:lnTo>
                  <a:pt x="317639" y="116103"/>
                </a:lnTo>
                <a:lnTo>
                  <a:pt x="319443" y="116979"/>
                </a:lnTo>
                <a:lnTo>
                  <a:pt x="323634" y="119024"/>
                </a:lnTo>
                <a:lnTo>
                  <a:pt x="335749" y="120992"/>
                </a:lnTo>
                <a:lnTo>
                  <a:pt x="346710" y="119634"/>
                </a:lnTo>
                <a:lnTo>
                  <a:pt x="352044" y="118110"/>
                </a:lnTo>
                <a:lnTo>
                  <a:pt x="356616" y="115062"/>
                </a:lnTo>
                <a:lnTo>
                  <a:pt x="361188" y="111544"/>
                </a:lnTo>
                <a:lnTo>
                  <a:pt x="364413" y="109042"/>
                </a:lnTo>
                <a:lnTo>
                  <a:pt x="369506" y="105244"/>
                </a:lnTo>
                <a:lnTo>
                  <a:pt x="372897" y="99872"/>
                </a:lnTo>
                <a:lnTo>
                  <a:pt x="375666" y="89154"/>
                </a:lnTo>
                <a:lnTo>
                  <a:pt x="375666" y="83058"/>
                </a:lnTo>
                <a:lnTo>
                  <a:pt x="377190" y="74676"/>
                </a:lnTo>
                <a:close/>
              </a:path>
              <a:path w="792479" h="121285">
                <a:moveTo>
                  <a:pt x="509778" y="52578"/>
                </a:moveTo>
                <a:lnTo>
                  <a:pt x="508660" y="45275"/>
                </a:lnTo>
                <a:lnTo>
                  <a:pt x="504444" y="36639"/>
                </a:lnTo>
                <a:lnTo>
                  <a:pt x="496824" y="33528"/>
                </a:lnTo>
                <a:lnTo>
                  <a:pt x="495300" y="32004"/>
                </a:lnTo>
                <a:lnTo>
                  <a:pt x="489966" y="32004"/>
                </a:lnTo>
                <a:lnTo>
                  <a:pt x="483870" y="30480"/>
                </a:lnTo>
                <a:lnTo>
                  <a:pt x="479298" y="32004"/>
                </a:lnTo>
                <a:lnTo>
                  <a:pt x="476250" y="32004"/>
                </a:lnTo>
                <a:lnTo>
                  <a:pt x="467868" y="35052"/>
                </a:lnTo>
                <a:lnTo>
                  <a:pt x="464820" y="36576"/>
                </a:lnTo>
                <a:lnTo>
                  <a:pt x="463296" y="39624"/>
                </a:lnTo>
                <a:lnTo>
                  <a:pt x="460248" y="42672"/>
                </a:lnTo>
                <a:lnTo>
                  <a:pt x="457200" y="46482"/>
                </a:lnTo>
                <a:lnTo>
                  <a:pt x="453390" y="39624"/>
                </a:lnTo>
                <a:lnTo>
                  <a:pt x="448818" y="35052"/>
                </a:lnTo>
                <a:lnTo>
                  <a:pt x="441198" y="32004"/>
                </a:lnTo>
                <a:lnTo>
                  <a:pt x="432816" y="30480"/>
                </a:lnTo>
                <a:lnTo>
                  <a:pt x="428244" y="32004"/>
                </a:lnTo>
                <a:lnTo>
                  <a:pt x="425196" y="32004"/>
                </a:lnTo>
                <a:lnTo>
                  <a:pt x="422148" y="33528"/>
                </a:lnTo>
                <a:lnTo>
                  <a:pt x="416814" y="35052"/>
                </a:lnTo>
                <a:lnTo>
                  <a:pt x="412242" y="39624"/>
                </a:lnTo>
                <a:lnTo>
                  <a:pt x="409194" y="41148"/>
                </a:lnTo>
                <a:lnTo>
                  <a:pt x="407670" y="44958"/>
                </a:lnTo>
                <a:lnTo>
                  <a:pt x="407670" y="33528"/>
                </a:lnTo>
                <a:lnTo>
                  <a:pt x="393192" y="33528"/>
                </a:lnTo>
                <a:lnTo>
                  <a:pt x="393192" y="118110"/>
                </a:lnTo>
                <a:lnTo>
                  <a:pt x="409194" y="118110"/>
                </a:lnTo>
                <a:lnTo>
                  <a:pt x="409194" y="64008"/>
                </a:lnTo>
                <a:lnTo>
                  <a:pt x="410718" y="55626"/>
                </a:lnTo>
                <a:lnTo>
                  <a:pt x="413766" y="51054"/>
                </a:lnTo>
                <a:lnTo>
                  <a:pt x="418338" y="46482"/>
                </a:lnTo>
                <a:lnTo>
                  <a:pt x="423672" y="44958"/>
                </a:lnTo>
                <a:lnTo>
                  <a:pt x="429768" y="42672"/>
                </a:lnTo>
                <a:lnTo>
                  <a:pt x="439674" y="46482"/>
                </a:lnTo>
                <a:lnTo>
                  <a:pt x="441198" y="48006"/>
                </a:lnTo>
                <a:lnTo>
                  <a:pt x="444246" y="54102"/>
                </a:lnTo>
                <a:lnTo>
                  <a:pt x="444246" y="118110"/>
                </a:lnTo>
                <a:lnTo>
                  <a:pt x="460248" y="118110"/>
                </a:lnTo>
                <a:lnTo>
                  <a:pt x="460248" y="57150"/>
                </a:lnTo>
                <a:lnTo>
                  <a:pt x="463296" y="52578"/>
                </a:lnTo>
                <a:lnTo>
                  <a:pt x="464820" y="49530"/>
                </a:lnTo>
                <a:lnTo>
                  <a:pt x="467868" y="46482"/>
                </a:lnTo>
                <a:lnTo>
                  <a:pt x="472440" y="44958"/>
                </a:lnTo>
                <a:lnTo>
                  <a:pt x="476250" y="42672"/>
                </a:lnTo>
                <a:lnTo>
                  <a:pt x="480822" y="42672"/>
                </a:lnTo>
                <a:lnTo>
                  <a:pt x="487578" y="46012"/>
                </a:lnTo>
                <a:lnTo>
                  <a:pt x="490969" y="47117"/>
                </a:lnTo>
                <a:lnTo>
                  <a:pt x="492912" y="49618"/>
                </a:lnTo>
                <a:lnTo>
                  <a:pt x="495300" y="57150"/>
                </a:lnTo>
                <a:lnTo>
                  <a:pt x="495300" y="118110"/>
                </a:lnTo>
                <a:lnTo>
                  <a:pt x="509778" y="118110"/>
                </a:lnTo>
                <a:lnTo>
                  <a:pt x="509778" y="52578"/>
                </a:lnTo>
                <a:close/>
              </a:path>
              <a:path w="792479" h="121285">
                <a:moveTo>
                  <a:pt x="605028" y="65532"/>
                </a:moveTo>
                <a:lnTo>
                  <a:pt x="603504" y="57150"/>
                </a:lnTo>
                <a:lnTo>
                  <a:pt x="600456" y="49530"/>
                </a:lnTo>
                <a:lnTo>
                  <a:pt x="597408" y="46482"/>
                </a:lnTo>
                <a:lnTo>
                  <a:pt x="595122" y="42672"/>
                </a:lnTo>
                <a:lnTo>
                  <a:pt x="590550" y="39243"/>
                </a:lnTo>
                <a:lnTo>
                  <a:pt x="590550" y="67056"/>
                </a:lnTo>
                <a:lnTo>
                  <a:pt x="542544" y="67056"/>
                </a:lnTo>
                <a:lnTo>
                  <a:pt x="542544" y="62484"/>
                </a:lnTo>
                <a:lnTo>
                  <a:pt x="544830" y="57150"/>
                </a:lnTo>
                <a:lnTo>
                  <a:pt x="547878" y="52578"/>
                </a:lnTo>
                <a:lnTo>
                  <a:pt x="552615" y="47244"/>
                </a:lnTo>
                <a:lnTo>
                  <a:pt x="559155" y="41478"/>
                </a:lnTo>
                <a:lnTo>
                  <a:pt x="566928" y="42672"/>
                </a:lnTo>
                <a:lnTo>
                  <a:pt x="571500" y="42672"/>
                </a:lnTo>
                <a:lnTo>
                  <a:pt x="576072" y="44958"/>
                </a:lnTo>
                <a:lnTo>
                  <a:pt x="581406" y="48006"/>
                </a:lnTo>
                <a:lnTo>
                  <a:pt x="587502" y="54102"/>
                </a:lnTo>
                <a:lnTo>
                  <a:pt x="589026" y="57150"/>
                </a:lnTo>
                <a:lnTo>
                  <a:pt x="589026" y="62484"/>
                </a:lnTo>
                <a:lnTo>
                  <a:pt x="590550" y="67056"/>
                </a:lnTo>
                <a:lnTo>
                  <a:pt x="590550" y="39243"/>
                </a:lnTo>
                <a:lnTo>
                  <a:pt x="582930" y="33528"/>
                </a:lnTo>
                <a:lnTo>
                  <a:pt x="579882" y="32004"/>
                </a:lnTo>
                <a:lnTo>
                  <a:pt x="574535" y="32004"/>
                </a:lnTo>
                <a:lnTo>
                  <a:pt x="566928" y="30480"/>
                </a:lnTo>
                <a:lnTo>
                  <a:pt x="558546" y="32004"/>
                </a:lnTo>
                <a:lnTo>
                  <a:pt x="550926" y="33528"/>
                </a:lnTo>
                <a:lnTo>
                  <a:pt x="547878" y="35052"/>
                </a:lnTo>
                <a:lnTo>
                  <a:pt x="544830" y="38100"/>
                </a:lnTo>
                <a:lnTo>
                  <a:pt x="537972" y="42672"/>
                </a:lnTo>
                <a:lnTo>
                  <a:pt x="534924" y="46482"/>
                </a:lnTo>
                <a:lnTo>
                  <a:pt x="531876" y="52578"/>
                </a:lnTo>
                <a:lnTo>
                  <a:pt x="530352" y="57150"/>
                </a:lnTo>
                <a:lnTo>
                  <a:pt x="527304" y="67056"/>
                </a:lnTo>
                <a:lnTo>
                  <a:pt x="530898" y="97624"/>
                </a:lnTo>
                <a:lnTo>
                  <a:pt x="541020" y="108254"/>
                </a:lnTo>
                <a:lnTo>
                  <a:pt x="548995" y="116649"/>
                </a:lnTo>
                <a:lnTo>
                  <a:pt x="574548" y="120383"/>
                </a:lnTo>
                <a:lnTo>
                  <a:pt x="600456" y="105156"/>
                </a:lnTo>
                <a:lnTo>
                  <a:pt x="603504" y="99060"/>
                </a:lnTo>
                <a:lnTo>
                  <a:pt x="605028" y="92202"/>
                </a:lnTo>
                <a:lnTo>
                  <a:pt x="590550" y="90678"/>
                </a:lnTo>
                <a:lnTo>
                  <a:pt x="585978" y="99060"/>
                </a:lnTo>
                <a:lnTo>
                  <a:pt x="584454" y="102108"/>
                </a:lnTo>
                <a:lnTo>
                  <a:pt x="581406" y="103632"/>
                </a:lnTo>
                <a:lnTo>
                  <a:pt x="577596" y="106680"/>
                </a:lnTo>
                <a:lnTo>
                  <a:pt x="574535" y="106692"/>
                </a:lnTo>
                <a:lnTo>
                  <a:pt x="568452" y="108204"/>
                </a:lnTo>
                <a:lnTo>
                  <a:pt x="562356" y="108204"/>
                </a:lnTo>
                <a:lnTo>
                  <a:pt x="557022" y="106680"/>
                </a:lnTo>
                <a:lnTo>
                  <a:pt x="553974" y="103632"/>
                </a:lnTo>
                <a:lnTo>
                  <a:pt x="549402" y="100584"/>
                </a:lnTo>
                <a:lnTo>
                  <a:pt x="546354" y="97536"/>
                </a:lnTo>
                <a:lnTo>
                  <a:pt x="544830" y="92202"/>
                </a:lnTo>
                <a:lnTo>
                  <a:pt x="542544" y="86106"/>
                </a:lnTo>
                <a:lnTo>
                  <a:pt x="541020" y="80010"/>
                </a:lnTo>
                <a:lnTo>
                  <a:pt x="542544" y="80010"/>
                </a:lnTo>
                <a:lnTo>
                  <a:pt x="590550" y="80010"/>
                </a:lnTo>
                <a:lnTo>
                  <a:pt x="605028" y="80010"/>
                </a:lnTo>
                <a:lnTo>
                  <a:pt x="605028" y="65532"/>
                </a:lnTo>
                <a:close/>
              </a:path>
              <a:path w="792479" h="121285">
                <a:moveTo>
                  <a:pt x="657606" y="118110"/>
                </a:moveTo>
                <a:lnTo>
                  <a:pt x="656082" y="105156"/>
                </a:lnTo>
                <a:lnTo>
                  <a:pt x="649224" y="106680"/>
                </a:lnTo>
                <a:lnTo>
                  <a:pt x="646176" y="105156"/>
                </a:lnTo>
                <a:lnTo>
                  <a:pt x="644652" y="105156"/>
                </a:lnTo>
                <a:lnTo>
                  <a:pt x="641604" y="102108"/>
                </a:lnTo>
                <a:lnTo>
                  <a:pt x="640080" y="93726"/>
                </a:lnTo>
                <a:lnTo>
                  <a:pt x="640080" y="44958"/>
                </a:lnTo>
                <a:lnTo>
                  <a:pt x="656082" y="44958"/>
                </a:lnTo>
                <a:lnTo>
                  <a:pt x="656082" y="33528"/>
                </a:lnTo>
                <a:lnTo>
                  <a:pt x="640080" y="33528"/>
                </a:lnTo>
                <a:lnTo>
                  <a:pt x="640080" y="3048"/>
                </a:lnTo>
                <a:lnTo>
                  <a:pt x="625602" y="11430"/>
                </a:lnTo>
                <a:lnTo>
                  <a:pt x="625602" y="33528"/>
                </a:lnTo>
                <a:lnTo>
                  <a:pt x="616458" y="33528"/>
                </a:lnTo>
                <a:lnTo>
                  <a:pt x="616458" y="44958"/>
                </a:lnTo>
                <a:lnTo>
                  <a:pt x="625602" y="44958"/>
                </a:lnTo>
                <a:lnTo>
                  <a:pt x="625602" y="93726"/>
                </a:lnTo>
                <a:lnTo>
                  <a:pt x="627126" y="103632"/>
                </a:lnTo>
                <a:lnTo>
                  <a:pt x="627126" y="109728"/>
                </a:lnTo>
                <a:lnTo>
                  <a:pt x="630174" y="115062"/>
                </a:lnTo>
                <a:lnTo>
                  <a:pt x="633984" y="118110"/>
                </a:lnTo>
                <a:lnTo>
                  <a:pt x="640080" y="119634"/>
                </a:lnTo>
                <a:lnTo>
                  <a:pt x="646176" y="119634"/>
                </a:lnTo>
                <a:lnTo>
                  <a:pt x="657606" y="118110"/>
                </a:lnTo>
                <a:close/>
              </a:path>
              <a:path w="792479" h="121285">
                <a:moveTo>
                  <a:pt x="743712" y="65532"/>
                </a:moveTo>
                <a:lnTo>
                  <a:pt x="731710" y="42138"/>
                </a:lnTo>
                <a:lnTo>
                  <a:pt x="727710" y="40068"/>
                </a:lnTo>
                <a:lnTo>
                  <a:pt x="727710" y="62484"/>
                </a:lnTo>
                <a:lnTo>
                  <a:pt x="727710" y="67056"/>
                </a:lnTo>
                <a:lnTo>
                  <a:pt x="679704" y="67056"/>
                </a:lnTo>
                <a:lnTo>
                  <a:pt x="681228" y="62484"/>
                </a:lnTo>
                <a:lnTo>
                  <a:pt x="682752" y="57150"/>
                </a:lnTo>
                <a:lnTo>
                  <a:pt x="692810" y="45593"/>
                </a:lnTo>
                <a:lnTo>
                  <a:pt x="707097" y="42811"/>
                </a:lnTo>
                <a:lnTo>
                  <a:pt x="720458" y="48539"/>
                </a:lnTo>
                <a:lnTo>
                  <a:pt x="727710" y="62484"/>
                </a:lnTo>
                <a:lnTo>
                  <a:pt x="727710" y="40068"/>
                </a:lnTo>
                <a:lnTo>
                  <a:pt x="710704" y="31254"/>
                </a:lnTo>
                <a:lnTo>
                  <a:pt x="687527" y="34277"/>
                </a:lnTo>
                <a:lnTo>
                  <a:pt x="669036" y="52578"/>
                </a:lnTo>
                <a:lnTo>
                  <a:pt x="666750" y="57150"/>
                </a:lnTo>
                <a:lnTo>
                  <a:pt x="665226" y="67056"/>
                </a:lnTo>
                <a:lnTo>
                  <a:pt x="665226" y="76200"/>
                </a:lnTo>
                <a:lnTo>
                  <a:pt x="679704" y="112039"/>
                </a:lnTo>
                <a:lnTo>
                  <a:pt x="705612" y="121158"/>
                </a:lnTo>
                <a:lnTo>
                  <a:pt x="713232" y="119634"/>
                </a:lnTo>
                <a:lnTo>
                  <a:pt x="719328" y="118110"/>
                </a:lnTo>
                <a:lnTo>
                  <a:pt x="724662" y="116586"/>
                </a:lnTo>
                <a:lnTo>
                  <a:pt x="730758" y="113538"/>
                </a:lnTo>
                <a:lnTo>
                  <a:pt x="733806" y="108204"/>
                </a:lnTo>
                <a:lnTo>
                  <a:pt x="739140" y="105156"/>
                </a:lnTo>
                <a:lnTo>
                  <a:pt x="740664" y="99060"/>
                </a:lnTo>
                <a:lnTo>
                  <a:pt x="743712" y="92202"/>
                </a:lnTo>
                <a:lnTo>
                  <a:pt x="727710" y="90678"/>
                </a:lnTo>
                <a:lnTo>
                  <a:pt x="724662" y="99060"/>
                </a:lnTo>
                <a:lnTo>
                  <a:pt x="721614" y="102108"/>
                </a:lnTo>
                <a:lnTo>
                  <a:pt x="719328" y="103632"/>
                </a:lnTo>
                <a:lnTo>
                  <a:pt x="716280" y="106680"/>
                </a:lnTo>
                <a:lnTo>
                  <a:pt x="713232" y="106680"/>
                </a:lnTo>
                <a:lnTo>
                  <a:pt x="705612" y="108204"/>
                </a:lnTo>
                <a:lnTo>
                  <a:pt x="700278" y="108204"/>
                </a:lnTo>
                <a:lnTo>
                  <a:pt x="695706" y="106680"/>
                </a:lnTo>
                <a:lnTo>
                  <a:pt x="691134" y="103632"/>
                </a:lnTo>
                <a:lnTo>
                  <a:pt x="688086" y="100584"/>
                </a:lnTo>
                <a:lnTo>
                  <a:pt x="684276" y="97536"/>
                </a:lnTo>
                <a:lnTo>
                  <a:pt x="681228" y="92202"/>
                </a:lnTo>
                <a:lnTo>
                  <a:pt x="679704" y="86106"/>
                </a:lnTo>
                <a:lnTo>
                  <a:pt x="679704" y="80010"/>
                </a:lnTo>
                <a:lnTo>
                  <a:pt x="727710" y="80010"/>
                </a:lnTo>
                <a:lnTo>
                  <a:pt x="743712" y="80010"/>
                </a:lnTo>
                <a:lnTo>
                  <a:pt x="743712" y="65532"/>
                </a:lnTo>
                <a:close/>
              </a:path>
              <a:path w="792479" h="121285">
                <a:moveTo>
                  <a:pt x="792480" y="30708"/>
                </a:moveTo>
                <a:lnTo>
                  <a:pt x="787908" y="32004"/>
                </a:lnTo>
                <a:lnTo>
                  <a:pt x="783336" y="33528"/>
                </a:lnTo>
                <a:lnTo>
                  <a:pt x="778764" y="38100"/>
                </a:lnTo>
                <a:lnTo>
                  <a:pt x="774192" y="46482"/>
                </a:lnTo>
                <a:lnTo>
                  <a:pt x="774192" y="33528"/>
                </a:lnTo>
                <a:lnTo>
                  <a:pt x="761238" y="33528"/>
                </a:lnTo>
                <a:lnTo>
                  <a:pt x="761238" y="118110"/>
                </a:lnTo>
                <a:lnTo>
                  <a:pt x="775716" y="118110"/>
                </a:lnTo>
                <a:lnTo>
                  <a:pt x="775716" y="73152"/>
                </a:lnTo>
                <a:lnTo>
                  <a:pt x="777684" y="62191"/>
                </a:lnTo>
                <a:lnTo>
                  <a:pt x="780338" y="53136"/>
                </a:lnTo>
                <a:lnTo>
                  <a:pt x="786206" y="47421"/>
                </a:lnTo>
                <a:lnTo>
                  <a:pt x="792480" y="46913"/>
                </a:lnTo>
                <a:lnTo>
                  <a:pt x="792480" y="30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86421" y="4619296"/>
            <a:ext cx="259842" cy="12186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7513320" y="4620005"/>
            <a:ext cx="792480" cy="120014"/>
          </a:xfrm>
          <a:custGeom>
            <a:avLst/>
            <a:gdLst/>
            <a:ahLst/>
            <a:cxnLst/>
            <a:rect l="l" t="t" r="r" b="b"/>
            <a:pathLst>
              <a:path w="792479" h="120014">
                <a:moveTo>
                  <a:pt x="93726" y="0"/>
                </a:moveTo>
                <a:lnTo>
                  <a:pt x="77724" y="0"/>
                </a:lnTo>
                <a:lnTo>
                  <a:pt x="77724" y="92964"/>
                </a:lnTo>
                <a:lnTo>
                  <a:pt x="16002" y="0"/>
                </a:lnTo>
                <a:lnTo>
                  <a:pt x="0" y="0"/>
                </a:lnTo>
                <a:lnTo>
                  <a:pt x="0" y="118110"/>
                </a:lnTo>
                <a:lnTo>
                  <a:pt x="14478" y="118110"/>
                </a:lnTo>
                <a:lnTo>
                  <a:pt x="14478" y="25908"/>
                </a:lnTo>
                <a:lnTo>
                  <a:pt x="76200" y="118110"/>
                </a:lnTo>
                <a:lnTo>
                  <a:pt x="93726" y="118110"/>
                </a:lnTo>
                <a:lnTo>
                  <a:pt x="93726" y="0"/>
                </a:lnTo>
                <a:close/>
              </a:path>
              <a:path w="792479" h="120014">
                <a:moveTo>
                  <a:pt x="192786" y="118110"/>
                </a:moveTo>
                <a:lnTo>
                  <a:pt x="188976" y="113538"/>
                </a:lnTo>
                <a:lnTo>
                  <a:pt x="187452" y="108966"/>
                </a:lnTo>
                <a:lnTo>
                  <a:pt x="187452" y="64008"/>
                </a:lnTo>
                <a:lnTo>
                  <a:pt x="185928" y="49530"/>
                </a:lnTo>
                <a:lnTo>
                  <a:pt x="153924" y="30480"/>
                </a:lnTo>
                <a:lnTo>
                  <a:pt x="143256" y="32004"/>
                </a:lnTo>
                <a:lnTo>
                  <a:pt x="138684" y="32004"/>
                </a:lnTo>
                <a:lnTo>
                  <a:pt x="134874" y="33528"/>
                </a:lnTo>
                <a:lnTo>
                  <a:pt x="130302" y="35052"/>
                </a:lnTo>
                <a:lnTo>
                  <a:pt x="127254" y="36576"/>
                </a:lnTo>
                <a:lnTo>
                  <a:pt x="124206" y="40386"/>
                </a:lnTo>
                <a:lnTo>
                  <a:pt x="122682" y="43434"/>
                </a:lnTo>
                <a:lnTo>
                  <a:pt x="118872" y="46482"/>
                </a:lnTo>
                <a:lnTo>
                  <a:pt x="117348" y="49530"/>
                </a:lnTo>
                <a:lnTo>
                  <a:pt x="115824" y="57912"/>
                </a:lnTo>
                <a:lnTo>
                  <a:pt x="128778" y="59436"/>
                </a:lnTo>
                <a:lnTo>
                  <a:pt x="130302" y="54102"/>
                </a:lnTo>
                <a:lnTo>
                  <a:pt x="131826" y="51054"/>
                </a:lnTo>
                <a:lnTo>
                  <a:pt x="136398" y="46482"/>
                </a:lnTo>
                <a:lnTo>
                  <a:pt x="143256" y="43434"/>
                </a:lnTo>
                <a:lnTo>
                  <a:pt x="157734" y="43434"/>
                </a:lnTo>
                <a:lnTo>
                  <a:pt x="162306" y="44958"/>
                </a:lnTo>
                <a:lnTo>
                  <a:pt x="168402" y="48006"/>
                </a:lnTo>
                <a:lnTo>
                  <a:pt x="169926" y="49530"/>
                </a:lnTo>
                <a:lnTo>
                  <a:pt x="171450" y="52578"/>
                </a:lnTo>
                <a:lnTo>
                  <a:pt x="171450" y="56388"/>
                </a:lnTo>
                <a:lnTo>
                  <a:pt x="173736" y="60960"/>
                </a:lnTo>
                <a:lnTo>
                  <a:pt x="173736" y="75438"/>
                </a:lnTo>
                <a:lnTo>
                  <a:pt x="171450" y="81534"/>
                </a:lnTo>
                <a:lnTo>
                  <a:pt x="171450" y="89154"/>
                </a:lnTo>
                <a:lnTo>
                  <a:pt x="169926" y="96012"/>
                </a:lnTo>
                <a:lnTo>
                  <a:pt x="162699" y="104241"/>
                </a:lnTo>
                <a:lnTo>
                  <a:pt x="152755" y="108724"/>
                </a:lnTo>
                <a:lnTo>
                  <a:pt x="141859" y="109131"/>
                </a:lnTo>
                <a:lnTo>
                  <a:pt x="131826" y="105156"/>
                </a:lnTo>
                <a:lnTo>
                  <a:pt x="128778" y="100584"/>
                </a:lnTo>
                <a:lnTo>
                  <a:pt x="128778" y="99060"/>
                </a:lnTo>
                <a:lnTo>
                  <a:pt x="129286" y="90284"/>
                </a:lnTo>
                <a:lnTo>
                  <a:pt x="133032" y="85877"/>
                </a:lnTo>
                <a:lnTo>
                  <a:pt x="139801" y="83680"/>
                </a:lnTo>
                <a:lnTo>
                  <a:pt x="149352" y="81534"/>
                </a:lnTo>
                <a:lnTo>
                  <a:pt x="162699" y="78384"/>
                </a:lnTo>
                <a:lnTo>
                  <a:pt x="173736" y="75438"/>
                </a:lnTo>
                <a:lnTo>
                  <a:pt x="173736" y="60960"/>
                </a:lnTo>
                <a:lnTo>
                  <a:pt x="171450" y="64008"/>
                </a:lnTo>
                <a:lnTo>
                  <a:pt x="166878" y="65532"/>
                </a:lnTo>
                <a:lnTo>
                  <a:pt x="152120" y="68072"/>
                </a:lnTo>
                <a:lnTo>
                  <a:pt x="137096" y="70599"/>
                </a:lnTo>
                <a:lnTo>
                  <a:pt x="123431" y="76517"/>
                </a:lnTo>
                <a:lnTo>
                  <a:pt x="112776" y="89154"/>
                </a:lnTo>
                <a:lnTo>
                  <a:pt x="112776" y="100584"/>
                </a:lnTo>
                <a:lnTo>
                  <a:pt x="119430" y="112585"/>
                </a:lnTo>
                <a:lnTo>
                  <a:pt x="128778" y="117513"/>
                </a:lnTo>
                <a:lnTo>
                  <a:pt x="130746" y="118554"/>
                </a:lnTo>
                <a:lnTo>
                  <a:pt x="144310" y="119926"/>
                </a:lnTo>
                <a:lnTo>
                  <a:pt x="157734" y="118110"/>
                </a:lnTo>
                <a:lnTo>
                  <a:pt x="165354" y="113538"/>
                </a:lnTo>
                <a:lnTo>
                  <a:pt x="173736" y="108966"/>
                </a:lnTo>
                <a:lnTo>
                  <a:pt x="176784" y="118110"/>
                </a:lnTo>
                <a:lnTo>
                  <a:pt x="192786" y="118110"/>
                </a:lnTo>
                <a:close/>
              </a:path>
              <a:path w="792479" h="120014">
                <a:moveTo>
                  <a:pt x="280416" y="65532"/>
                </a:moveTo>
                <a:lnTo>
                  <a:pt x="278130" y="51054"/>
                </a:lnTo>
                <a:lnTo>
                  <a:pt x="276606" y="46482"/>
                </a:lnTo>
                <a:lnTo>
                  <a:pt x="273558" y="41910"/>
                </a:lnTo>
                <a:lnTo>
                  <a:pt x="270510" y="36576"/>
                </a:lnTo>
                <a:lnTo>
                  <a:pt x="264414" y="33528"/>
                </a:lnTo>
                <a:lnTo>
                  <a:pt x="249936" y="30480"/>
                </a:lnTo>
                <a:lnTo>
                  <a:pt x="233934" y="33528"/>
                </a:lnTo>
                <a:lnTo>
                  <a:pt x="227838" y="38100"/>
                </a:lnTo>
                <a:lnTo>
                  <a:pt x="225552" y="41910"/>
                </a:lnTo>
                <a:lnTo>
                  <a:pt x="222504" y="44958"/>
                </a:lnTo>
                <a:lnTo>
                  <a:pt x="222504" y="32004"/>
                </a:lnTo>
                <a:lnTo>
                  <a:pt x="210312" y="32004"/>
                </a:lnTo>
                <a:lnTo>
                  <a:pt x="210312" y="118110"/>
                </a:lnTo>
                <a:lnTo>
                  <a:pt x="224028" y="118110"/>
                </a:lnTo>
                <a:lnTo>
                  <a:pt x="224028" y="64008"/>
                </a:lnTo>
                <a:lnTo>
                  <a:pt x="225552" y="57912"/>
                </a:lnTo>
                <a:lnTo>
                  <a:pt x="227838" y="52578"/>
                </a:lnTo>
                <a:lnTo>
                  <a:pt x="233934" y="46482"/>
                </a:lnTo>
                <a:lnTo>
                  <a:pt x="238506" y="44958"/>
                </a:lnTo>
                <a:lnTo>
                  <a:pt x="241554" y="43434"/>
                </a:lnTo>
                <a:lnTo>
                  <a:pt x="246888" y="43434"/>
                </a:lnTo>
                <a:lnTo>
                  <a:pt x="252984" y="44958"/>
                </a:lnTo>
                <a:lnTo>
                  <a:pt x="257556" y="46482"/>
                </a:lnTo>
                <a:lnTo>
                  <a:pt x="260604" y="49530"/>
                </a:lnTo>
                <a:lnTo>
                  <a:pt x="262890" y="51054"/>
                </a:lnTo>
                <a:lnTo>
                  <a:pt x="262890" y="52578"/>
                </a:lnTo>
                <a:lnTo>
                  <a:pt x="264414" y="59436"/>
                </a:lnTo>
                <a:lnTo>
                  <a:pt x="264414" y="118110"/>
                </a:lnTo>
                <a:lnTo>
                  <a:pt x="280416" y="118110"/>
                </a:lnTo>
                <a:lnTo>
                  <a:pt x="280416" y="65532"/>
                </a:lnTo>
                <a:close/>
              </a:path>
              <a:path w="792479" h="120014">
                <a:moveTo>
                  <a:pt x="377190" y="75438"/>
                </a:moveTo>
                <a:lnTo>
                  <a:pt x="365760" y="43434"/>
                </a:lnTo>
                <a:lnTo>
                  <a:pt x="361188" y="38290"/>
                </a:lnTo>
                <a:lnTo>
                  <a:pt x="361188" y="75438"/>
                </a:lnTo>
                <a:lnTo>
                  <a:pt x="361188" y="86106"/>
                </a:lnTo>
                <a:lnTo>
                  <a:pt x="359664" y="89154"/>
                </a:lnTo>
                <a:lnTo>
                  <a:pt x="358140" y="96012"/>
                </a:lnTo>
                <a:lnTo>
                  <a:pt x="355092" y="100584"/>
                </a:lnTo>
                <a:lnTo>
                  <a:pt x="350520" y="103632"/>
                </a:lnTo>
                <a:lnTo>
                  <a:pt x="346710" y="106680"/>
                </a:lnTo>
                <a:lnTo>
                  <a:pt x="342138" y="108966"/>
                </a:lnTo>
                <a:lnTo>
                  <a:pt x="330708" y="108966"/>
                </a:lnTo>
                <a:lnTo>
                  <a:pt x="326136" y="106680"/>
                </a:lnTo>
                <a:lnTo>
                  <a:pt x="320992" y="103009"/>
                </a:lnTo>
                <a:lnTo>
                  <a:pt x="318833" y="101041"/>
                </a:lnTo>
                <a:lnTo>
                  <a:pt x="317093" y="98463"/>
                </a:lnTo>
                <a:lnTo>
                  <a:pt x="313182" y="92964"/>
                </a:lnTo>
                <a:lnTo>
                  <a:pt x="313182" y="89154"/>
                </a:lnTo>
                <a:lnTo>
                  <a:pt x="311658" y="83058"/>
                </a:lnTo>
                <a:lnTo>
                  <a:pt x="311658" y="64008"/>
                </a:lnTo>
                <a:lnTo>
                  <a:pt x="313182" y="60960"/>
                </a:lnTo>
                <a:lnTo>
                  <a:pt x="326428" y="45008"/>
                </a:lnTo>
                <a:lnTo>
                  <a:pt x="343636" y="44119"/>
                </a:lnTo>
                <a:lnTo>
                  <a:pt x="357632" y="55283"/>
                </a:lnTo>
                <a:lnTo>
                  <a:pt x="361188" y="75438"/>
                </a:lnTo>
                <a:lnTo>
                  <a:pt x="361188" y="38290"/>
                </a:lnTo>
                <a:lnTo>
                  <a:pt x="359664" y="36576"/>
                </a:lnTo>
                <a:lnTo>
                  <a:pt x="353568" y="33528"/>
                </a:lnTo>
                <a:lnTo>
                  <a:pt x="345186" y="32004"/>
                </a:lnTo>
                <a:lnTo>
                  <a:pt x="336042" y="30480"/>
                </a:lnTo>
                <a:lnTo>
                  <a:pt x="329184" y="32004"/>
                </a:lnTo>
                <a:lnTo>
                  <a:pt x="321564" y="33528"/>
                </a:lnTo>
                <a:lnTo>
                  <a:pt x="297942" y="59436"/>
                </a:lnTo>
                <a:lnTo>
                  <a:pt x="297942" y="64008"/>
                </a:lnTo>
                <a:lnTo>
                  <a:pt x="295656" y="75438"/>
                </a:lnTo>
                <a:lnTo>
                  <a:pt x="297942" y="86106"/>
                </a:lnTo>
                <a:lnTo>
                  <a:pt x="299466" y="94488"/>
                </a:lnTo>
                <a:lnTo>
                  <a:pt x="302514" y="102108"/>
                </a:lnTo>
                <a:lnTo>
                  <a:pt x="305562" y="105156"/>
                </a:lnTo>
                <a:lnTo>
                  <a:pt x="311658" y="112661"/>
                </a:lnTo>
                <a:lnTo>
                  <a:pt x="312889" y="114185"/>
                </a:lnTo>
                <a:lnTo>
                  <a:pt x="323278" y="118630"/>
                </a:lnTo>
                <a:lnTo>
                  <a:pt x="335089" y="119964"/>
                </a:lnTo>
                <a:lnTo>
                  <a:pt x="346710" y="119634"/>
                </a:lnTo>
                <a:lnTo>
                  <a:pt x="352044" y="118110"/>
                </a:lnTo>
                <a:lnTo>
                  <a:pt x="375666" y="89154"/>
                </a:lnTo>
                <a:lnTo>
                  <a:pt x="375666" y="81534"/>
                </a:lnTo>
                <a:lnTo>
                  <a:pt x="377190" y="75438"/>
                </a:lnTo>
                <a:close/>
              </a:path>
              <a:path w="792479" h="120014">
                <a:moveTo>
                  <a:pt x="509778" y="49530"/>
                </a:moveTo>
                <a:lnTo>
                  <a:pt x="507492" y="46482"/>
                </a:lnTo>
                <a:lnTo>
                  <a:pt x="505968" y="41910"/>
                </a:lnTo>
                <a:lnTo>
                  <a:pt x="502920" y="38100"/>
                </a:lnTo>
                <a:lnTo>
                  <a:pt x="499872" y="35052"/>
                </a:lnTo>
                <a:lnTo>
                  <a:pt x="496824" y="33528"/>
                </a:lnTo>
                <a:lnTo>
                  <a:pt x="495300" y="32004"/>
                </a:lnTo>
                <a:lnTo>
                  <a:pt x="489966" y="32004"/>
                </a:lnTo>
                <a:lnTo>
                  <a:pt x="483870" y="30480"/>
                </a:lnTo>
                <a:lnTo>
                  <a:pt x="479298" y="30480"/>
                </a:lnTo>
                <a:lnTo>
                  <a:pt x="476250" y="32004"/>
                </a:lnTo>
                <a:lnTo>
                  <a:pt x="467868" y="35052"/>
                </a:lnTo>
                <a:lnTo>
                  <a:pt x="464820" y="36576"/>
                </a:lnTo>
                <a:lnTo>
                  <a:pt x="463296" y="40386"/>
                </a:lnTo>
                <a:lnTo>
                  <a:pt x="460248" y="41910"/>
                </a:lnTo>
                <a:lnTo>
                  <a:pt x="457200" y="46482"/>
                </a:lnTo>
                <a:lnTo>
                  <a:pt x="432816" y="30480"/>
                </a:lnTo>
                <a:lnTo>
                  <a:pt x="428244" y="30480"/>
                </a:lnTo>
                <a:lnTo>
                  <a:pt x="422148" y="33528"/>
                </a:lnTo>
                <a:lnTo>
                  <a:pt x="416814" y="35052"/>
                </a:lnTo>
                <a:lnTo>
                  <a:pt x="412242" y="38100"/>
                </a:lnTo>
                <a:lnTo>
                  <a:pt x="409194" y="41910"/>
                </a:lnTo>
                <a:lnTo>
                  <a:pt x="407670" y="44958"/>
                </a:lnTo>
                <a:lnTo>
                  <a:pt x="407670" y="32004"/>
                </a:lnTo>
                <a:lnTo>
                  <a:pt x="393192" y="32004"/>
                </a:lnTo>
                <a:lnTo>
                  <a:pt x="393192" y="118110"/>
                </a:lnTo>
                <a:lnTo>
                  <a:pt x="409194" y="118110"/>
                </a:lnTo>
                <a:lnTo>
                  <a:pt x="409194" y="73914"/>
                </a:lnTo>
                <a:lnTo>
                  <a:pt x="412648" y="52768"/>
                </a:lnTo>
                <a:lnTo>
                  <a:pt x="426148" y="43840"/>
                </a:lnTo>
                <a:lnTo>
                  <a:pt x="439928" y="47078"/>
                </a:lnTo>
                <a:lnTo>
                  <a:pt x="444246" y="62484"/>
                </a:lnTo>
                <a:lnTo>
                  <a:pt x="444246" y="118110"/>
                </a:lnTo>
                <a:lnTo>
                  <a:pt x="460248" y="118110"/>
                </a:lnTo>
                <a:lnTo>
                  <a:pt x="460248" y="57912"/>
                </a:lnTo>
                <a:lnTo>
                  <a:pt x="463296" y="52578"/>
                </a:lnTo>
                <a:lnTo>
                  <a:pt x="464820" y="49530"/>
                </a:lnTo>
                <a:lnTo>
                  <a:pt x="467868" y="46482"/>
                </a:lnTo>
                <a:lnTo>
                  <a:pt x="472440" y="44958"/>
                </a:lnTo>
                <a:lnTo>
                  <a:pt x="476250" y="43434"/>
                </a:lnTo>
                <a:lnTo>
                  <a:pt x="480822" y="43434"/>
                </a:lnTo>
                <a:lnTo>
                  <a:pt x="490334" y="47510"/>
                </a:lnTo>
                <a:lnTo>
                  <a:pt x="494182" y="45440"/>
                </a:lnTo>
                <a:lnTo>
                  <a:pt x="495300" y="57912"/>
                </a:lnTo>
                <a:lnTo>
                  <a:pt x="495300" y="118110"/>
                </a:lnTo>
                <a:lnTo>
                  <a:pt x="509778" y="118110"/>
                </a:lnTo>
                <a:lnTo>
                  <a:pt x="509778" y="49530"/>
                </a:lnTo>
                <a:close/>
              </a:path>
              <a:path w="792479" h="120014">
                <a:moveTo>
                  <a:pt x="605028" y="65532"/>
                </a:moveTo>
                <a:lnTo>
                  <a:pt x="594004" y="41414"/>
                </a:lnTo>
                <a:lnTo>
                  <a:pt x="590550" y="39725"/>
                </a:lnTo>
                <a:lnTo>
                  <a:pt x="590550" y="67056"/>
                </a:lnTo>
                <a:lnTo>
                  <a:pt x="542544" y="67056"/>
                </a:lnTo>
                <a:lnTo>
                  <a:pt x="542544" y="62484"/>
                </a:lnTo>
                <a:lnTo>
                  <a:pt x="544830" y="57912"/>
                </a:lnTo>
                <a:lnTo>
                  <a:pt x="547878" y="52578"/>
                </a:lnTo>
                <a:lnTo>
                  <a:pt x="556983" y="42862"/>
                </a:lnTo>
                <a:lnTo>
                  <a:pt x="566928" y="43434"/>
                </a:lnTo>
                <a:lnTo>
                  <a:pt x="571500" y="43434"/>
                </a:lnTo>
                <a:lnTo>
                  <a:pt x="576072" y="44958"/>
                </a:lnTo>
                <a:lnTo>
                  <a:pt x="581406" y="48006"/>
                </a:lnTo>
                <a:lnTo>
                  <a:pt x="587502" y="54102"/>
                </a:lnTo>
                <a:lnTo>
                  <a:pt x="589026" y="57912"/>
                </a:lnTo>
                <a:lnTo>
                  <a:pt x="589026" y="62484"/>
                </a:lnTo>
                <a:lnTo>
                  <a:pt x="590550" y="67056"/>
                </a:lnTo>
                <a:lnTo>
                  <a:pt x="590550" y="39725"/>
                </a:lnTo>
                <a:lnTo>
                  <a:pt x="572604" y="30949"/>
                </a:lnTo>
                <a:lnTo>
                  <a:pt x="549122" y="34544"/>
                </a:lnTo>
                <a:lnTo>
                  <a:pt x="531876" y="52578"/>
                </a:lnTo>
                <a:lnTo>
                  <a:pt x="530352" y="57912"/>
                </a:lnTo>
                <a:lnTo>
                  <a:pt x="527304" y="65532"/>
                </a:lnTo>
                <a:lnTo>
                  <a:pt x="527304" y="86106"/>
                </a:lnTo>
                <a:lnTo>
                  <a:pt x="530352" y="94488"/>
                </a:lnTo>
                <a:lnTo>
                  <a:pt x="533400" y="102108"/>
                </a:lnTo>
                <a:lnTo>
                  <a:pt x="534924" y="105156"/>
                </a:lnTo>
                <a:lnTo>
                  <a:pt x="537972" y="108966"/>
                </a:lnTo>
                <a:lnTo>
                  <a:pt x="541020" y="110998"/>
                </a:lnTo>
                <a:lnTo>
                  <a:pt x="544830" y="113538"/>
                </a:lnTo>
                <a:lnTo>
                  <a:pt x="547878" y="116586"/>
                </a:lnTo>
                <a:lnTo>
                  <a:pt x="550926" y="118110"/>
                </a:lnTo>
                <a:lnTo>
                  <a:pt x="558546" y="119634"/>
                </a:lnTo>
                <a:lnTo>
                  <a:pt x="569214" y="119722"/>
                </a:lnTo>
                <a:lnTo>
                  <a:pt x="579424" y="118795"/>
                </a:lnTo>
                <a:lnTo>
                  <a:pt x="588924" y="115620"/>
                </a:lnTo>
                <a:lnTo>
                  <a:pt x="597408" y="108966"/>
                </a:lnTo>
                <a:lnTo>
                  <a:pt x="600456" y="103632"/>
                </a:lnTo>
                <a:lnTo>
                  <a:pt x="603504" y="99060"/>
                </a:lnTo>
                <a:lnTo>
                  <a:pt x="605028" y="92964"/>
                </a:lnTo>
                <a:lnTo>
                  <a:pt x="590550" y="91440"/>
                </a:lnTo>
                <a:lnTo>
                  <a:pt x="585978" y="99060"/>
                </a:lnTo>
                <a:lnTo>
                  <a:pt x="584454" y="102108"/>
                </a:lnTo>
                <a:lnTo>
                  <a:pt x="581406" y="103632"/>
                </a:lnTo>
                <a:lnTo>
                  <a:pt x="577596" y="105156"/>
                </a:lnTo>
                <a:lnTo>
                  <a:pt x="574548" y="106680"/>
                </a:lnTo>
                <a:lnTo>
                  <a:pt x="568452" y="108966"/>
                </a:lnTo>
                <a:lnTo>
                  <a:pt x="562356" y="108966"/>
                </a:lnTo>
                <a:lnTo>
                  <a:pt x="557022" y="106680"/>
                </a:lnTo>
                <a:lnTo>
                  <a:pt x="553974" y="103632"/>
                </a:lnTo>
                <a:lnTo>
                  <a:pt x="549402" y="100584"/>
                </a:lnTo>
                <a:lnTo>
                  <a:pt x="546354" y="97536"/>
                </a:lnTo>
                <a:lnTo>
                  <a:pt x="544830" y="91440"/>
                </a:lnTo>
                <a:lnTo>
                  <a:pt x="542544" y="86106"/>
                </a:lnTo>
                <a:lnTo>
                  <a:pt x="541020" y="80010"/>
                </a:lnTo>
                <a:lnTo>
                  <a:pt x="542544" y="80010"/>
                </a:lnTo>
                <a:lnTo>
                  <a:pt x="590550" y="80010"/>
                </a:lnTo>
                <a:lnTo>
                  <a:pt x="605028" y="80010"/>
                </a:lnTo>
                <a:lnTo>
                  <a:pt x="605028" y="65532"/>
                </a:lnTo>
                <a:close/>
              </a:path>
              <a:path w="792479" h="120014">
                <a:moveTo>
                  <a:pt x="657606" y="118110"/>
                </a:moveTo>
                <a:lnTo>
                  <a:pt x="656082" y="105156"/>
                </a:lnTo>
                <a:lnTo>
                  <a:pt x="644652" y="105156"/>
                </a:lnTo>
                <a:lnTo>
                  <a:pt x="641604" y="102108"/>
                </a:lnTo>
                <a:lnTo>
                  <a:pt x="640080" y="94488"/>
                </a:lnTo>
                <a:lnTo>
                  <a:pt x="640080" y="43434"/>
                </a:lnTo>
                <a:lnTo>
                  <a:pt x="656082" y="43434"/>
                </a:lnTo>
                <a:lnTo>
                  <a:pt x="656082" y="32004"/>
                </a:lnTo>
                <a:lnTo>
                  <a:pt x="640080" y="32004"/>
                </a:lnTo>
                <a:lnTo>
                  <a:pt x="640080" y="3048"/>
                </a:lnTo>
                <a:lnTo>
                  <a:pt x="625602" y="11430"/>
                </a:lnTo>
                <a:lnTo>
                  <a:pt x="625602" y="32004"/>
                </a:lnTo>
                <a:lnTo>
                  <a:pt x="616458" y="32004"/>
                </a:lnTo>
                <a:lnTo>
                  <a:pt x="616458" y="43434"/>
                </a:lnTo>
                <a:lnTo>
                  <a:pt x="625602" y="43434"/>
                </a:lnTo>
                <a:lnTo>
                  <a:pt x="625602" y="92964"/>
                </a:lnTo>
                <a:lnTo>
                  <a:pt x="627126" y="103632"/>
                </a:lnTo>
                <a:lnTo>
                  <a:pt x="627126" y="110490"/>
                </a:lnTo>
                <a:lnTo>
                  <a:pt x="630174" y="115062"/>
                </a:lnTo>
                <a:lnTo>
                  <a:pt x="633984" y="116586"/>
                </a:lnTo>
                <a:lnTo>
                  <a:pt x="640080" y="119634"/>
                </a:lnTo>
                <a:lnTo>
                  <a:pt x="646176" y="119634"/>
                </a:lnTo>
                <a:lnTo>
                  <a:pt x="657606" y="118110"/>
                </a:lnTo>
                <a:close/>
              </a:path>
              <a:path w="792479" h="120014">
                <a:moveTo>
                  <a:pt x="743712" y="65532"/>
                </a:moveTo>
                <a:lnTo>
                  <a:pt x="740664" y="56388"/>
                </a:lnTo>
                <a:lnTo>
                  <a:pt x="735698" y="47637"/>
                </a:lnTo>
                <a:lnTo>
                  <a:pt x="730338" y="39966"/>
                </a:lnTo>
                <a:lnTo>
                  <a:pt x="727710" y="37909"/>
                </a:lnTo>
                <a:lnTo>
                  <a:pt x="727710" y="62484"/>
                </a:lnTo>
                <a:lnTo>
                  <a:pt x="727710" y="67056"/>
                </a:lnTo>
                <a:lnTo>
                  <a:pt x="679704" y="67056"/>
                </a:lnTo>
                <a:lnTo>
                  <a:pt x="682752" y="57912"/>
                </a:lnTo>
                <a:lnTo>
                  <a:pt x="684276" y="52578"/>
                </a:lnTo>
                <a:lnTo>
                  <a:pt x="689902" y="46863"/>
                </a:lnTo>
                <a:lnTo>
                  <a:pt x="697204" y="42392"/>
                </a:lnTo>
                <a:lnTo>
                  <a:pt x="705612" y="43434"/>
                </a:lnTo>
                <a:lnTo>
                  <a:pt x="710184" y="43434"/>
                </a:lnTo>
                <a:lnTo>
                  <a:pt x="727710" y="62484"/>
                </a:lnTo>
                <a:lnTo>
                  <a:pt x="727710" y="37909"/>
                </a:lnTo>
                <a:lnTo>
                  <a:pt x="723277" y="34417"/>
                </a:lnTo>
                <a:lnTo>
                  <a:pt x="713232" y="32004"/>
                </a:lnTo>
                <a:lnTo>
                  <a:pt x="705612" y="30480"/>
                </a:lnTo>
                <a:lnTo>
                  <a:pt x="695706" y="32004"/>
                </a:lnTo>
                <a:lnTo>
                  <a:pt x="684377" y="35001"/>
                </a:lnTo>
                <a:lnTo>
                  <a:pt x="680389" y="37579"/>
                </a:lnTo>
                <a:lnTo>
                  <a:pt x="677760" y="41757"/>
                </a:lnTo>
                <a:lnTo>
                  <a:pt x="670560" y="49530"/>
                </a:lnTo>
                <a:lnTo>
                  <a:pt x="669036" y="52578"/>
                </a:lnTo>
                <a:lnTo>
                  <a:pt x="666750" y="57912"/>
                </a:lnTo>
                <a:lnTo>
                  <a:pt x="665226" y="65532"/>
                </a:lnTo>
                <a:lnTo>
                  <a:pt x="665226" y="76962"/>
                </a:lnTo>
                <a:lnTo>
                  <a:pt x="679704" y="112382"/>
                </a:lnTo>
                <a:lnTo>
                  <a:pt x="706539" y="119722"/>
                </a:lnTo>
                <a:lnTo>
                  <a:pt x="717435" y="118732"/>
                </a:lnTo>
                <a:lnTo>
                  <a:pt x="727367" y="115519"/>
                </a:lnTo>
                <a:lnTo>
                  <a:pt x="733806" y="108966"/>
                </a:lnTo>
                <a:lnTo>
                  <a:pt x="739140" y="103632"/>
                </a:lnTo>
                <a:lnTo>
                  <a:pt x="740664" y="99060"/>
                </a:lnTo>
                <a:lnTo>
                  <a:pt x="743712" y="92964"/>
                </a:lnTo>
                <a:lnTo>
                  <a:pt x="727710" y="91440"/>
                </a:lnTo>
                <a:lnTo>
                  <a:pt x="724662" y="99060"/>
                </a:lnTo>
                <a:lnTo>
                  <a:pt x="721614" y="102108"/>
                </a:lnTo>
                <a:lnTo>
                  <a:pt x="708025" y="108483"/>
                </a:lnTo>
                <a:lnTo>
                  <a:pt x="695833" y="106946"/>
                </a:lnTo>
                <a:lnTo>
                  <a:pt x="686054" y="98996"/>
                </a:lnTo>
                <a:lnTo>
                  <a:pt x="679704" y="86106"/>
                </a:lnTo>
                <a:lnTo>
                  <a:pt x="679704" y="80010"/>
                </a:lnTo>
                <a:lnTo>
                  <a:pt x="727710" y="80010"/>
                </a:lnTo>
                <a:lnTo>
                  <a:pt x="743712" y="80010"/>
                </a:lnTo>
                <a:lnTo>
                  <a:pt x="743712" y="65532"/>
                </a:lnTo>
                <a:close/>
              </a:path>
              <a:path w="792479" h="120014">
                <a:moveTo>
                  <a:pt x="792480" y="30708"/>
                </a:moveTo>
                <a:lnTo>
                  <a:pt x="787908" y="32004"/>
                </a:lnTo>
                <a:lnTo>
                  <a:pt x="783336" y="33528"/>
                </a:lnTo>
                <a:lnTo>
                  <a:pt x="778764" y="38100"/>
                </a:lnTo>
                <a:lnTo>
                  <a:pt x="774192" y="46482"/>
                </a:lnTo>
                <a:lnTo>
                  <a:pt x="774192" y="32004"/>
                </a:lnTo>
                <a:lnTo>
                  <a:pt x="761238" y="32004"/>
                </a:lnTo>
                <a:lnTo>
                  <a:pt x="761238" y="118110"/>
                </a:lnTo>
                <a:lnTo>
                  <a:pt x="775716" y="118110"/>
                </a:lnTo>
                <a:lnTo>
                  <a:pt x="775716" y="73914"/>
                </a:lnTo>
                <a:lnTo>
                  <a:pt x="777240" y="65532"/>
                </a:lnTo>
                <a:lnTo>
                  <a:pt x="778764" y="56388"/>
                </a:lnTo>
                <a:lnTo>
                  <a:pt x="780288" y="52578"/>
                </a:lnTo>
                <a:lnTo>
                  <a:pt x="781812" y="49530"/>
                </a:lnTo>
                <a:lnTo>
                  <a:pt x="783336" y="49530"/>
                </a:lnTo>
                <a:lnTo>
                  <a:pt x="787908" y="46482"/>
                </a:lnTo>
                <a:lnTo>
                  <a:pt x="792480" y="46482"/>
                </a:lnTo>
                <a:lnTo>
                  <a:pt x="792480" y="30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051304" y="3804665"/>
            <a:ext cx="5080000" cy="2234565"/>
            <a:chOff x="2051304" y="3804665"/>
            <a:chExt cx="5080000" cy="2234565"/>
          </a:xfrm>
        </p:grpSpPr>
        <p:sp>
          <p:nvSpPr>
            <p:cNvPr id="16" name="object 16"/>
            <p:cNvSpPr/>
            <p:nvPr/>
          </p:nvSpPr>
          <p:spPr>
            <a:xfrm>
              <a:off x="3903726" y="4580381"/>
              <a:ext cx="3227070" cy="544195"/>
            </a:xfrm>
            <a:custGeom>
              <a:avLst/>
              <a:gdLst/>
              <a:ahLst/>
              <a:cxnLst/>
              <a:rect l="l" t="t" r="r" b="b"/>
              <a:pathLst>
                <a:path w="3227070" h="544195">
                  <a:moveTo>
                    <a:pt x="3227070" y="189738"/>
                  </a:moveTo>
                  <a:lnTo>
                    <a:pt x="3227070" y="0"/>
                  </a:lnTo>
                  <a:lnTo>
                    <a:pt x="928878" y="0"/>
                  </a:lnTo>
                  <a:lnTo>
                    <a:pt x="0" y="544068"/>
                  </a:lnTo>
                  <a:lnTo>
                    <a:pt x="1054608" y="210312"/>
                  </a:lnTo>
                  <a:lnTo>
                    <a:pt x="2141220" y="199644"/>
                  </a:lnTo>
                  <a:lnTo>
                    <a:pt x="3227070" y="189738"/>
                  </a:lnTo>
                  <a:close/>
                </a:path>
              </a:pathLst>
            </a:custGeom>
            <a:solidFill>
              <a:srgbClr val="F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12108" y="4767071"/>
              <a:ext cx="3218815" cy="357505"/>
            </a:xfrm>
            <a:custGeom>
              <a:avLst/>
              <a:gdLst/>
              <a:ahLst/>
              <a:cxnLst/>
              <a:rect l="l" t="t" r="r" b="b"/>
              <a:pathLst>
                <a:path w="3218815" h="357504">
                  <a:moveTo>
                    <a:pt x="3218688" y="188213"/>
                  </a:moveTo>
                  <a:lnTo>
                    <a:pt x="3218688" y="0"/>
                  </a:lnTo>
                  <a:lnTo>
                    <a:pt x="1069848" y="0"/>
                  </a:lnTo>
                  <a:lnTo>
                    <a:pt x="0" y="357377"/>
                  </a:lnTo>
                  <a:lnTo>
                    <a:pt x="1148334" y="188213"/>
                  </a:lnTo>
                  <a:lnTo>
                    <a:pt x="3218688" y="188213"/>
                  </a:lnTo>
                  <a:close/>
                </a:path>
              </a:pathLst>
            </a:custGeom>
            <a:solidFill>
              <a:srgbClr val="FA8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12108" y="4955285"/>
              <a:ext cx="3218815" cy="189865"/>
            </a:xfrm>
            <a:custGeom>
              <a:avLst/>
              <a:gdLst/>
              <a:ahLst/>
              <a:cxnLst/>
              <a:rect l="l" t="t" r="r" b="b"/>
              <a:pathLst>
                <a:path w="3218815" h="189864">
                  <a:moveTo>
                    <a:pt x="3218688" y="189738"/>
                  </a:moveTo>
                  <a:lnTo>
                    <a:pt x="3218688" y="0"/>
                  </a:lnTo>
                  <a:lnTo>
                    <a:pt x="1164336" y="0"/>
                  </a:lnTo>
                  <a:lnTo>
                    <a:pt x="0" y="160782"/>
                  </a:lnTo>
                  <a:lnTo>
                    <a:pt x="1267968" y="189738"/>
                  </a:lnTo>
                  <a:lnTo>
                    <a:pt x="3218688" y="189738"/>
                  </a:lnTo>
                  <a:close/>
                </a:path>
              </a:pathLst>
            </a:custGeom>
            <a:solidFill>
              <a:srgbClr val="FFF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2108" y="5116067"/>
              <a:ext cx="3218815" cy="252729"/>
            </a:xfrm>
            <a:custGeom>
              <a:avLst/>
              <a:gdLst/>
              <a:ahLst/>
              <a:cxnLst/>
              <a:rect l="l" t="t" r="r" b="b"/>
              <a:pathLst>
                <a:path w="3218815" h="252729">
                  <a:moveTo>
                    <a:pt x="3218688" y="252221"/>
                  </a:moveTo>
                  <a:lnTo>
                    <a:pt x="3218688" y="28955"/>
                  </a:lnTo>
                  <a:lnTo>
                    <a:pt x="1267968" y="28955"/>
                  </a:lnTo>
                  <a:lnTo>
                    <a:pt x="0" y="0"/>
                  </a:lnTo>
                  <a:lnTo>
                    <a:pt x="695706" y="125729"/>
                  </a:lnTo>
                  <a:lnTo>
                    <a:pt x="1393698" y="252221"/>
                  </a:lnTo>
                  <a:lnTo>
                    <a:pt x="3218688" y="252221"/>
                  </a:lnTo>
                  <a:close/>
                </a:path>
              </a:pathLst>
            </a:custGeom>
            <a:solidFill>
              <a:srgbClr val="66B7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3726" y="5116067"/>
              <a:ext cx="3227070" cy="474345"/>
            </a:xfrm>
            <a:custGeom>
              <a:avLst/>
              <a:gdLst/>
              <a:ahLst/>
              <a:cxnLst/>
              <a:rect l="l" t="t" r="r" b="b"/>
              <a:pathLst>
                <a:path w="3227070" h="474345">
                  <a:moveTo>
                    <a:pt x="3227070" y="472439"/>
                  </a:moveTo>
                  <a:lnTo>
                    <a:pt x="3227070" y="249173"/>
                  </a:lnTo>
                  <a:lnTo>
                    <a:pt x="1425702" y="249173"/>
                  </a:lnTo>
                  <a:lnTo>
                    <a:pt x="712470" y="124205"/>
                  </a:lnTo>
                  <a:lnTo>
                    <a:pt x="0" y="0"/>
                  </a:lnTo>
                  <a:lnTo>
                    <a:pt x="768096" y="236219"/>
                  </a:lnTo>
                  <a:lnTo>
                    <a:pt x="1535430" y="473963"/>
                  </a:lnTo>
                  <a:lnTo>
                    <a:pt x="2381250" y="472439"/>
                  </a:lnTo>
                  <a:lnTo>
                    <a:pt x="3227070" y="472439"/>
                  </a:lnTo>
                  <a:close/>
                </a:path>
              </a:pathLst>
            </a:custGeom>
            <a:solidFill>
              <a:srgbClr val="1A4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96105" y="5108447"/>
              <a:ext cx="3234690" cy="697230"/>
            </a:xfrm>
            <a:custGeom>
              <a:avLst/>
              <a:gdLst/>
              <a:ahLst/>
              <a:cxnLst/>
              <a:rect l="l" t="t" r="r" b="b"/>
              <a:pathLst>
                <a:path w="3234690" h="697229">
                  <a:moveTo>
                    <a:pt x="3234689" y="697229"/>
                  </a:moveTo>
                  <a:lnTo>
                    <a:pt x="3234689" y="477773"/>
                  </a:lnTo>
                  <a:lnTo>
                    <a:pt x="1551431" y="477773"/>
                  </a:lnTo>
                  <a:lnTo>
                    <a:pt x="775715" y="239267"/>
                  </a:lnTo>
                  <a:lnTo>
                    <a:pt x="0" y="0"/>
                  </a:lnTo>
                  <a:lnTo>
                    <a:pt x="1668034" y="697229"/>
                  </a:lnTo>
                  <a:lnTo>
                    <a:pt x="3234689" y="697229"/>
                  </a:lnTo>
                  <a:close/>
                </a:path>
              </a:pathLst>
            </a:custGeom>
            <a:solidFill>
              <a:srgbClr val="730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1304" y="3804665"/>
              <a:ext cx="1828037" cy="129463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328416" y="4078985"/>
              <a:ext cx="2430780" cy="1960245"/>
            </a:xfrm>
            <a:custGeom>
              <a:avLst/>
              <a:gdLst/>
              <a:ahLst/>
              <a:cxnLst/>
              <a:rect l="l" t="t" r="r" b="b"/>
              <a:pathLst>
                <a:path w="2430779" h="1960245">
                  <a:moveTo>
                    <a:pt x="2430780" y="1959863"/>
                  </a:moveTo>
                  <a:lnTo>
                    <a:pt x="1215389" y="0"/>
                  </a:lnTo>
                  <a:lnTo>
                    <a:pt x="0" y="1959863"/>
                  </a:lnTo>
                  <a:lnTo>
                    <a:pt x="34289" y="1959863"/>
                  </a:lnTo>
                  <a:lnTo>
                    <a:pt x="34290" y="1921763"/>
                  </a:lnTo>
                  <a:lnTo>
                    <a:pt x="68717" y="1921763"/>
                  </a:lnTo>
                  <a:lnTo>
                    <a:pt x="1199387" y="98101"/>
                  </a:lnTo>
                  <a:lnTo>
                    <a:pt x="1199387" y="46481"/>
                  </a:lnTo>
                  <a:lnTo>
                    <a:pt x="1231391" y="46481"/>
                  </a:lnTo>
                  <a:lnTo>
                    <a:pt x="1231391" y="98101"/>
                  </a:lnTo>
                  <a:lnTo>
                    <a:pt x="2362062" y="1921763"/>
                  </a:lnTo>
                  <a:lnTo>
                    <a:pt x="2396490" y="1921763"/>
                  </a:lnTo>
                  <a:lnTo>
                    <a:pt x="2396490" y="1959863"/>
                  </a:lnTo>
                  <a:lnTo>
                    <a:pt x="2430780" y="1959863"/>
                  </a:lnTo>
                  <a:close/>
                </a:path>
                <a:path w="2430779" h="1960245">
                  <a:moveTo>
                    <a:pt x="68717" y="1921763"/>
                  </a:moveTo>
                  <a:lnTo>
                    <a:pt x="34290" y="1921763"/>
                  </a:lnTo>
                  <a:lnTo>
                    <a:pt x="50292" y="1951481"/>
                  </a:lnTo>
                  <a:lnTo>
                    <a:pt x="68717" y="1921763"/>
                  </a:lnTo>
                  <a:close/>
                </a:path>
                <a:path w="2430779" h="1960245">
                  <a:moveTo>
                    <a:pt x="2396490" y="1959863"/>
                  </a:moveTo>
                  <a:lnTo>
                    <a:pt x="2396490" y="1921763"/>
                  </a:lnTo>
                  <a:lnTo>
                    <a:pt x="2380488" y="1951481"/>
                  </a:lnTo>
                  <a:lnTo>
                    <a:pt x="2362062" y="1921763"/>
                  </a:lnTo>
                  <a:lnTo>
                    <a:pt x="68717" y="1921763"/>
                  </a:lnTo>
                  <a:lnTo>
                    <a:pt x="50292" y="1951481"/>
                  </a:lnTo>
                  <a:lnTo>
                    <a:pt x="34290" y="1921763"/>
                  </a:lnTo>
                  <a:lnTo>
                    <a:pt x="34289" y="1959863"/>
                  </a:lnTo>
                  <a:lnTo>
                    <a:pt x="2396490" y="1959863"/>
                  </a:lnTo>
                  <a:close/>
                </a:path>
                <a:path w="2430779" h="1960245">
                  <a:moveTo>
                    <a:pt x="1231391" y="46481"/>
                  </a:moveTo>
                  <a:lnTo>
                    <a:pt x="1199387" y="46481"/>
                  </a:lnTo>
                  <a:lnTo>
                    <a:pt x="1215389" y="72291"/>
                  </a:lnTo>
                  <a:lnTo>
                    <a:pt x="1231391" y="46481"/>
                  </a:lnTo>
                  <a:close/>
                </a:path>
                <a:path w="2430779" h="1960245">
                  <a:moveTo>
                    <a:pt x="1215389" y="72291"/>
                  </a:moveTo>
                  <a:lnTo>
                    <a:pt x="1199387" y="46481"/>
                  </a:lnTo>
                  <a:lnTo>
                    <a:pt x="1199387" y="98101"/>
                  </a:lnTo>
                  <a:lnTo>
                    <a:pt x="1215389" y="72291"/>
                  </a:lnTo>
                  <a:close/>
                </a:path>
                <a:path w="2430779" h="1960245">
                  <a:moveTo>
                    <a:pt x="1231391" y="98101"/>
                  </a:moveTo>
                  <a:lnTo>
                    <a:pt x="1231391" y="46481"/>
                  </a:lnTo>
                  <a:lnTo>
                    <a:pt x="1215389" y="72291"/>
                  </a:lnTo>
                  <a:lnTo>
                    <a:pt x="1231391" y="98101"/>
                  </a:lnTo>
                  <a:close/>
                </a:path>
                <a:path w="2430779" h="1960245">
                  <a:moveTo>
                    <a:pt x="2396490" y="1921763"/>
                  </a:moveTo>
                  <a:lnTo>
                    <a:pt x="2362062" y="1921763"/>
                  </a:lnTo>
                  <a:lnTo>
                    <a:pt x="2380488" y="1951481"/>
                  </a:lnTo>
                  <a:lnTo>
                    <a:pt x="2396490" y="1921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964689" y="3912361"/>
            <a:ext cx="8991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Cahaya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65296" y="6122159"/>
            <a:ext cx="14230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Prisma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kaca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94094" y="3912361"/>
            <a:ext cx="10699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spektrum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Secara</a:t>
            </a:r>
            <a:r>
              <a:rPr spc="10" dirty="0"/>
              <a:t> </a:t>
            </a:r>
            <a:r>
              <a:rPr spc="-5" dirty="0"/>
              <a:t>fisik</a:t>
            </a:r>
            <a:r>
              <a:rPr spc="5" dirty="0"/>
              <a:t> </a:t>
            </a:r>
            <a:r>
              <a:rPr spc="-10" dirty="0"/>
              <a:t>warna</a:t>
            </a:r>
            <a:r>
              <a:rPr spc="20" dirty="0"/>
              <a:t> </a:t>
            </a:r>
            <a:r>
              <a:rPr spc="-10" dirty="0"/>
              <a:t>digambarkan</a:t>
            </a:r>
            <a:r>
              <a:rPr spc="15" dirty="0"/>
              <a:t> </a:t>
            </a:r>
            <a:r>
              <a:rPr spc="-5" dirty="0"/>
              <a:t>oleh</a:t>
            </a:r>
            <a:r>
              <a:rPr spc="15" dirty="0"/>
              <a:t> </a:t>
            </a:r>
            <a:r>
              <a:rPr spc="-10" dirty="0"/>
              <a:t>panjang</a:t>
            </a:r>
            <a:r>
              <a:rPr spc="25" dirty="0"/>
              <a:t> </a:t>
            </a:r>
            <a:r>
              <a:rPr spc="-10" dirty="0"/>
              <a:t>gelombang.</a:t>
            </a:r>
            <a:r>
              <a:rPr spc="20" dirty="0"/>
              <a:t> </a:t>
            </a:r>
            <a:r>
              <a:rPr spc="-10" dirty="0"/>
              <a:t>Dilihat </a:t>
            </a:r>
            <a:r>
              <a:rPr spc="-5" dirty="0"/>
              <a:t> dari</a:t>
            </a:r>
            <a:r>
              <a:rPr spc="10" dirty="0"/>
              <a:t> </a:t>
            </a:r>
            <a:r>
              <a:rPr spc="-10" dirty="0"/>
              <a:t>panjang</a:t>
            </a:r>
            <a:r>
              <a:rPr spc="25" dirty="0"/>
              <a:t> </a:t>
            </a:r>
            <a:r>
              <a:rPr spc="-10" dirty="0"/>
              <a:t>gelombang,</a:t>
            </a:r>
            <a:r>
              <a:rPr spc="30" dirty="0"/>
              <a:t> </a:t>
            </a:r>
            <a:r>
              <a:rPr spc="-10" dirty="0">
                <a:solidFill>
                  <a:srgbClr val="FFFF00"/>
                </a:solidFill>
              </a:rPr>
              <a:t>cahaya</a:t>
            </a:r>
            <a:r>
              <a:rPr spc="15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yang</a:t>
            </a:r>
            <a:r>
              <a:rPr spc="10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nampak</a:t>
            </a:r>
            <a:r>
              <a:rPr spc="1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merupakan</a:t>
            </a:r>
            <a:r>
              <a:rPr spc="1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bagian </a:t>
            </a:r>
            <a:r>
              <a:rPr spc="-54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sempit </a:t>
            </a:r>
            <a:r>
              <a:rPr spc="-5" dirty="0">
                <a:solidFill>
                  <a:srgbClr val="FFFF00"/>
                </a:solidFill>
              </a:rPr>
              <a:t>dari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gelombang</a:t>
            </a:r>
            <a:r>
              <a:rPr spc="15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elektromagnetik</a:t>
            </a:r>
            <a:r>
              <a:rPr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2449310"/>
            <a:ext cx="743140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luar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cahaya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ungu/violet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terdapat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MT"/>
                <a:cs typeface="Arial MT"/>
              </a:rPr>
              <a:t>gelombang</a:t>
            </a:r>
            <a:r>
              <a:rPr sz="2000" spc="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MT"/>
                <a:cs typeface="Arial MT"/>
              </a:rPr>
              <a:t>ultraviolet,</a:t>
            </a:r>
            <a:r>
              <a:rPr sz="20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sinar</a:t>
            </a:r>
            <a:r>
              <a:rPr sz="20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Arial MT"/>
                <a:cs typeface="Arial MT"/>
              </a:rPr>
              <a:t>X, </a:t>
            </a:r>
            <a:r>
              <a:rPr sz="2000" spc="-5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sinar </a:t>
            </a:r>
            <a:r>
              <a:rPr sz="2000" spc="-10" dirty="0">
                <a:solidFill>
                  <a:srgbClr val="FFFF00"/>
                </a:solidFill>
                <a:latin typeface="Arial MT"/>
                <a:cs typeface="Arial MT"/>
              </a:rPr>
              <a:t>gamma,</a:t>
            </a: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 dan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sinar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cosmic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, yang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merupakan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sinar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inti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matahari.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Di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luar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cahaya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merah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terdapat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sinar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infra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merah,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gelombang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Hertz, gelombang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radio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pendek,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gelombang</a:t>
            </a:r>
            <a:r>
              <a:rPr sz="20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radio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panjang,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banyak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digunakan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pemancaran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radio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televisi.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90827" y="5329428"/>
            <a:ext cx="7553959" cy="924560"/>
            <a:chOff x="1290827" y="5329428"/>
            <a:chExt cx="7553959" cy="924560"/>
          </a:xfrm>
        </p:grpSpPr>
        <p:sp>
          <p:nvSpPr>
            <p:cNvPr id="5" name="object 5"/>
            <p:cNvSpPr/>
            <p:nvPr/>
          </p:nvSpPr>
          <p:spPr>
            <a:xfrm>
              <a:off x="3886200" y="5334000"/>
              <a:ext cx="1143000" cy="914400"/>
            </a:xfrm>
            <a:custGeom>
              <a:avLst/>
              <a:gdLst/>
              <a:ahLst/>
              <a:cxnLst/>
              <a:rect l="l" t="t" r="r" b="b"/>
              <a:pathLst>
                <a:path w="1143000" h="914400">
                  <a:moveTo>
                    <a:pt x="1143000" y="914400"/>
                  </a:moveTo>
                  <a:lnTo>
                    <a:pt x="1143000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1143000" y="914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1627" y="5329428"/>
              <a:ext cx="1153160" cy="924560"/>
            </a:xfrm>
            <a:custGeom>
              <a:avLst/>
              <a:gdLst/>
              <a:ahLst/>
              <a:cxnLst/>
              <a:rect l="l" t="t" r="r" b="b"/>
              <a:pathLst>
                <a:path w="1153160" h="924560">
                  <a:moveTo>
                    <a:pt x="1152906" y="924306"/>
                  </a:moveTo>
                  <a:lnTo>
                    <a:pt x="1152905" y="0"/>
                  </a:lnTo>
                  <a:lnTo>
                    <a:pt x="0" y="0"/>
                  </a:lnTo>
                  <a:lnTo>
                    <a:pt x="0" y="924306"/>
                  </a:lnTo>
                  <a:lnTo>
                    <a:pt x="4572" y="924306"/>
                  </a:lnTo>
                  <a:lnTo>
                    <a:pt x="4572" y="9906"/>
                  </a:lnTo>
                  <a:lnTo>
                    <a:pt x="9906" y="4572"/>
                  </a:lnTo>
                  <a:lnTo>
                    <a:pt x="9906" y="9906"/>
                  </a:lnTo>
                  <a:lnTo>
                    <a:pt x="1143000" y="9906"/>
                  </a:lnTo>
                  <a:lnTo>
                    <a:pt x="1143000" y="4572"/>
                  </a:lnTo>
                  <a:lnTo>
                    <a:pt x="1147572" y="9906"/>
                  </a:lnTo>
                  <a:lnTo>
                    <a:pt x="1147572" y="924306"/>
                  </a:lnTo>
                  <a:lnTo>
                    <a:pt x="1152906" y="924306"/>
                  </a:lnTo>
                  <a:close/>
                </a:path>
                <a:path w="1153160" h="924560">
                  <a:moveTo>
                    <a:pt x="9906" y="9906"/>
                  </a:moveTo>
                  <a:lnTo>
                    <a:pt x="9906" y="4572"/>
                  </a:lnTo>
                  <a:lnTo>
                    <a:pt x="4572" y="9906"/>
                  </a:lnTo>
                  <a:lnTo>
                    <a:pt x="9906" y="9906"/>
                  </a:lnTo>
                  <a:close/>
                </a:path>
                <a:path w="1153160" h="924560">
                  <a:moveTo>
                    <a:pt x="9906" y="914400"/>
                  </a:moveTo>
                  <a:lnTo>
                    <a:pt x="9906" y="9906"/>
                  </a:lnTo>
                  <a:lnTo>
                    <a:pt x="4572" y="9906"/>
                  </a:lnTo>
                  <a:lnTo>
                    <a:pt x="4572" y="914400"/>
                  </a:lnTo>
                  <a:lnTo>
                    <a:pt x="9906" y="914400"/>
                  </a:lnTo>
                  <a:close/>
                </a:path>
                <a:path w="1153160" h="924560">
                  <a:moveTo>
                    <a:pt x="1147572" y="914400"/>
                  </a:moveTo>
                  <a:lnTo>
                    <a:pt x="4572" y="914400"/>
                  </a:lnTo>
                  <a:lnTo>
                    <a:pt x="9906" y="918972"/>
                  </a:lnTo>
                  <a:lnTo>
                    <a:pt x="9906" y="924306"/>
                  </a:lnTo>
                  <a:lnTo>
                    <a:pt x="1143000" y="924306"/>
                  </a:lnTo>
                  <a:lnTo>
                    <a:pt x="1143000" y="918972"/>
                  </a:lnTo>
                  <a:lnTo>
                    <a:pt x="1147572" y="914400"/>
                  </a:lnTo>
                  <a:close/>
                </a:path>
                <a:path w="1153160" h="924560">
                  <a:moveTo>
                    <a:pt x="9906" y="924306"/>
                  </a:moveTo>
                  <a:lnTo>
                    <a:pt x="9906" y="918972"/>
                  </a:lnTo>
                  <a:lnTo>
                    <a:pt x="4572" y="914400"/>
                  </a:lnTo>
                  <a:lnTo>
                    <a:pt x="4572" y="924306"/>
                  </a:lnTo>
                  <a:lnTo>
                    <a:pt x="9906" y="924306"/>
                  </a:lnTo>
                  <a:close/>
                </a:path>
                <a:path w="1153160" h="924560">
                  <a:moveTo>
                    <a:pt x="1147572" y="9906"/>
                  </a:moveTo>
                  <a:lnTo>
                    <a:pt x="1143000" y="4572"/>
                  </a:lnTo>
                  <a:lnTo>
                    <a:pt x="1143000" y="9906"/>
                  </a:lnTo>
                  <a:lnTo>
                    <a:pt x="1147572" y="9906"/>
                  </a:lnTo>
                  <a:close/>
                </a:path>
                <a:path w="1153160" h="924560">
                  <a:moveTo>
                    <a:pt x="1147572" y="914400"/>
                  </a:moveTo>
                  <a:lnTo>
                    <a:pt x="1147572" y="9906"/>
                  </a:lnTo>
                  <a:lnTo>
                    <a:pt x="1143000" y="9906"/>
                  </a:lnTo>
                  <a:lnTo>
                    <a:pt x="1143000" y="914400"/>
                  </a:lnTo>
                  <a:lnTo>
                    <a:pt x="1147572" y="914400"/>
                  </a:lnTo>
                  <a:close/>
                </a:path>
                <a:path w="1153160" h="924560">
                  <a:moveTo>
                    <a:pt x="1147572" y="924306"/>
                  </a:moveTo>
                  <a:lnTo>
                    <a:pt x="1147572" y="914400"/>
                  </a:lnTo>
                  <a:lnTo>
                    <a:pt x="1143000" y="918972"/>
                  </a:lnTo>
                  <a:lnTo>
                    <a:pt x="1143000" y="924306"/>
                  </a:lnTo>
                  <a:lnTo>
                    <a:pt x="1147572" y="9243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0828" y="5334000"/>
              <a:ext cx="7553959" cy="914400"/>
            </a:xfrm>
            <a:custGeom>
              <a:avLst/>
              <a:gdLst/>
              <a:ahLst/>
              <a:cxnLst/>
              <a:rect l="l" t="t" r="r" b="b"/>
              <a:pathLst>
                <a:path w="7553959" h="914400">
                  <a:moveTo>
                    <a:pt x="7553693" y="0"/>
                  </a:moveTo>
                  <a:lnTo>
                    <a:pt x="7543800" y="0"/>
                  </a:lnTo>
                  <a:lnTo>
                    <a:pt x="7543800" y="757428"/>
                  </a:lnTo>
                  <a:lnTo>
                    <a:pt x="6715493" y="757428"/>
                  </a:lnTo>
                  <a:lnTo>
                    <a:pt x="6715493" y="0"/>
                  </a:lnTo>
                  <a:lnTo>
                    <a:pt x="6705600" y="0"/>
                  </a:lnTo>
                  <a:lnTo>
                    <a:pt x="6705600" y="757428"/>
                  </a:lnTo>
                  <a:lnTo>
                    <a:pt x="5801093" y="757428"/>
                  </a:lnTo>
                  <a:lnTo>
                    <a:pt x="5801093" y="0"/>
                  </a:lnTo>
                  <a:lnTo>
                    <a:pt x="5791200" y="0"/>
                  </a:lnTo>
                  <a:lnTo>
                    <a:pt x="5791200" y="757428"/>
                  </a:lnTo>
                  <a:lnTo>
                    <a:pt x="4810493" y="757428"/>
                  </a:lnTo>
                  <a:lnTo>
                    <a:pt x="4810493" y="0"/>
                  </a:lnTo>
                  <a:lnTo>
                    <a:pt x="4800600" y="0"/>
                  </a:lnTo>
                  <a:lnTo>
                    <a:pt x="4800600" y="757428"/>
                  </a:lnTo>
                  <a:lnTo>
                    <a:pt x="3743693" y="757428"/>
                  </a:lnTo>
                  <a:lnTo>
                    <a:pt x="3743693" y="0"/>
                  </a:lnTo>
                  <a:lnTo>
                    <a:pt x="3733800" y="0"/>
                  </a:lnTo>
                  <a:lnTo>
                    <a:pt x="3733800" y="757428"/>
                  </a:lnTo>
                  <a:lnTo>
                    <a:pt x="2600693" y="757428"/>
                  </a:lnTo>
                  <a:lnTo>
                    <a:pt x="2600693" y="0"/>
                  </a:lnTo>
                  <a:lnTo>
                    <a:pt x="2590800" y="0"/>
                  </a:lnTo>
                  <a:lnTo>
                    <a:pt x="2590800" y="757428"/>
                  </a:lnTo>
                  <a:lnTo>
                    <a:pt x="1686306" y="757428"/>
                  </a:lnTo>
                  <a:lnTo>
                    <a:pt x="1686306" y="0"/>
                  </a:lnTo>
                  <a:lnTo>
                    <a:pt x="1676400" y="0"/>
                  </a:lnTo>
                  <a:lnTo>
                    <a:pt x="1676400" y="757428"/>
                  </a:lnTo>
                  <a:lnTo>
                    <a:pt x="848106" y="757428"/>
                  </a:lnTo>
                  <a:lnTo>
                    <a:pt x="848106" y="0"/>
                  </a:lnTo>
                  <a:lnTo>
                    <a:pt x="838200" y="0"/>
                  </a:lnTo>
                  <a:lnTo>
                    <a:pt x="838200" y="757428"/>
                  </a:lnTo>
                  <a:lnTo>
                    <a:pt x="9906" y="757428"/>
                  </a:lnTo>
                  <a:lnTo>
                    <a:pt x="9906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9906" y="914400"/>
                  </a:lnTo>
                  <a:lnTo>
                    <a:pt x="9906" y="767334"/>
                  </a:lnTo>
                  <a:lnTo>
                    <a:pt x="838200" y="767334"/>
                  </a:lnTo>
                  <a:lnTo>
                    <a:pt x="838200" y="914400"/>
                  </a:lnTo>
                  <a:lnTo>
                    <a:pt x="848106" y="914400"/>
                  </a:lnTo>
                  <a:lnTo>
                    <a:pt x="848106" y="767334"/>
                  </a:lnTo>
                  <a:lnTo>
                    <a:pt x="1676400" y="767334"/>
                  </a:lnTo>
                  <a:lnTo>
                    <a:pt x="1676400" y="914400"/>
                  </a:lnTo>
                  <a:lnTo>
                    <a:pt x="1686306" y="914400"/>
                  </a:lnTo>
                  <a:lnTo>
                    <a:pt x="1686306" y="767334"/>
                  </a:lnTo>
                  <a:lnTo>
                    <a:pt x="2590800" y="767334"/>
                  </a:lnTo>
                  <a:lnTo>
                    <a:pt x="2590800" y="914400"/>
                  </a:lnTo>
                  <a:lnTo>
                    <a:pt x="2600693" y="914400"/>
                  </a:lnTo>
                  <a:lnTo>
                    <a:pt x="2600693" y="767334"/>
                  </a:lnTo>
                  <a:lnTo>
                    <a:pt x="3733800" y="767334"/>
                  </a:lnTo>
                  <a:lnTo>
                    <a:pt x="3733800" y="914400"/>
                  </a:lnTo>
                  <a:lnTo>
                    <a:pt x="3743706" y="914400"/>
                  </a:lnTo>
                  <a:lnTo>
                    <a:pt x="3743693" y="767334"/>
                  </a:lnTo>
                  <a:lnTo>
                    <a:pt x="4800600" y="767334"/>
                  </a:lnTo>
                  <a:lnTo>
                    <a:pt x="4800600" y="914400"/>
                  </a:lnTo>
                  <a:lnTo>
                    <a:pt x="4810506" y="914400"/>
                  </a:lnTo>
                  <a:lnTo>
                    <a:pt x="4810493" y="767334"/>
                  </a:lnTo>
                  <a:lnTo>
                    <a:pt x="5791200" y="767334"/>
                  </a:lnTo>
                  <a:lnTo>
                    <a:pt x="5791200" y="914400"/>
                  </a:lnTo>
                  <a:lnTo>
                    <a:pt x="5801093" y="914400"/>
                  </a:lnTo>
                  <a:lnTo>
                    <a:pt x="5801093" y="767334"/>
                  </a:lnTo>
                  <a:lnTo>
                    <a:pt x="6705600" y="767334"/>
                  </a:lnTo>
                  <a:lnTo>
                    <a:pt x="6705600" y="914400"/>
                  </a:lnTo>
                  <a:lnTo>
                    <a:pt x="6715493" y="914400"/>
                  </a:lnTo>
                  <a:lnTo>
                    <a:pt x="6715493" y="767334"/>
                  </a:lnTo>
                  <a:lnTo>
                    <a:pt x="7543800" y="767334"/>
                  </a:lnTo>
                  <a:lnTo>
                    <a:pt x="7543800" y="914400"/>
                  </a:lnTo>
                  <a:lnTo>
                    <a:pt x="7553693" y="914400"/>
                  </a:lnTo>
                  <a:lnTo>
                    <a:pt x="7553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34516" y="5378450"/>
            <a:ext cx="777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gelombang  radio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panjang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8916" y="5408167"/>
            <a:ext cx="602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Gelomb. 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radio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pendek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0539" y="5408167"/>
            <a:ext cx="718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Sina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infra 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merah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1140" y="5408167"/>
            <a:ext cx="549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Cahaya 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tampak </a:t>
            </a:r>
            <a:r>
              <a:rPr sz="1200" spc="-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mata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4140" y="5438647"/>
            <a:ext cx="718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Sinar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ultra</a:t>
            </a:r>
            <a:r>
              <a:rPr sz="12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violet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4740" y="5438647"/>
            <a:ext cx="524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Sinar</a:t>
            </a:r>
            <a:r>
              <a:rPr sz="12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5340" y="5438647"/>
            <a:ext cx="568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Sinar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Gamma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79740" y="5438647"/>
            <a:ext cx="532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Sinar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Cosmic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038859"/>
            <a:ext cx="8028940" cy="55670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Proses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pencampuran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dibagi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menjadi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dua,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yaitu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Warna</a:t>
            </a:r>
            <a:r>
              <a:rPr sz="1800" spc="-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additive</a:t>
            </a:r>
            <a:endParaRPr sz="1800">
              <a:latin typeface="Arial MT"/>
              <a:cs typeface="Arial MT"/>
            </a:endParaRPr>
          </a:p>
          <a:p>
            <a:pPr marL="355600" marR="5080" indent="-190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Pencampuran warna additive adalah pencampuran warna primer cahaya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 terdiri atas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red,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green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blue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dimana pencampuran ketiga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 primer tersebut akan menghasilkan 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putih.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Kombinasi antara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dua warna primer akan menghasilkan warna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sekunder. Warna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sekunder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tersebut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yaitu: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cyan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(gabungan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green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blue),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magenta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(gabungan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blue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dan red) dan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yellow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(gabungan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warna red dan green).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Prinsip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pencampuran warna additive diterapkan pada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monitor, </a:t>
            </a:r>
            <a:r>
              <a:rPr sz="1800" spc="-60" dirty="0">
                <a:solidFill>
                  <a:srgbClr val="FFFFFF"/>
                </a:solidFill>
                <a:latin typeface="Arial MT"/>
                <a:cs typeface="Arial MT"/>
              </a:rPr>
              <a:t>TV,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video,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scanner,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lain-lain.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Warna</a:t>
            </a:r>
            <a:r>
              <a:rPr sz="1800" spc="-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subtractive</a:t>
            </a:r>
            <a:endParaRPr sz="1800">
              <a:latin typeface="Arial MT"/>
              <a:cs typeface="Arial MT"/>
            </a:endParaRPr>
          </a:p>
          <a:p>
            <a:pPr marL="355600" marR="208915" indent="-190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Sebenarnya adalah warna sekunder dan warna additive, namun secara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materi 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subtractive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berbeda dengan warna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additive.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additive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dibentuk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cahaya,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sedangkan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subtractive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dibentuk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pigment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warna.</a:t>
            </a:r>
            <a:r>
              <a:rPr sz="1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Tinta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cetak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cat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merupakan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contoh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subtractive.</a:t>
            </a:r>
            <a:endParaRPr sz="1800">
              <a:latin typeface="Arial MT"/>
              <a:cs typeface="Arial MT"/>
            </a:endParaRPr>
          </a:p>
          <a:p>
            <a:pPr marL="355600" marR="11620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Komposisi warna subtractive tidak seluas warna additive karena dibatasi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oleh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kemampuan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dari pigment pembentuk warna.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Warna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subtractive terdiri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atas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cyan, magenta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yellow.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635" cy="6858000"/>
            <a:chOff x="457200" y="457200"/>
            <a:chExt cx="9144635" cy="685800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4635" cy="6858000"/>
            </a:xfrm>
            <a:custGeom>
              <a:avLst/>
              <a:gdLst/>
              <a:ahLst/>
              <a:cxnLst/>
              <a:rect l="l" t="t" r="r" b="b"/>
              <a:pathLst>
                <a:path w="9144635" h="6858000">
                  <a:moveTo>
                    <a:pt x="9144381" y="6858000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144381" y="685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2827" y="1084326"/>
              <a:ext cx="6035738" cy="567004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02555" y="1855723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GREEN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5656" y="5056123"/>
            <a:ext cx="5086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RED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713" y="5056123"/>
            <a:ext cx="623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BLUE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7663" y="3394202"/>
            <a:ext cx="644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</a:t>
            </a:r>
            <a:r>
              <a:rPr sz="1800" spc="-135" dirty="0">
                <a:latin typeface="Arial MT"/>
                <a:cs typeface="Arial MT"/>
              </a:rPr>
              <a:t>Y</a:t>
            </a:r>
            <a:r>
              <a:rPr sz="1800" dirty="0">
                <a:latin typeface="Arial MT"/>
                <a:cs typeface="Arial MT"/>
              </a:rPr>
              <a:t>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0059" y="5360916"/>
            <a:ext cx="1139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MAGEN</a:t>
            </a:r>
            <a:r>
              <a:rPr sz="1800" spc="-13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2213" y="3303516"/>
            <a:ext cx="97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YELLOW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5247" y="1017516"/>
            <a:ext cx="2251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 MT"/>
                <a:cs typeface="Arial MT"/>
              </a:rPr>
              <a:t>Warna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additive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(RGB)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635" cy="6858000"/>
            <a:chOff x="457200" y="457200"/>
            <a:chExt cx="9144635" cy="685800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4635" cy="6858000"/>
            </a:xfrm>
            <a:custGeom>
              <a:avLst/>
              <a:gdLst/>
              <a:ahLst/>
              <a:cxnLst/>
              <a:rect l="l" t="t" r="r" b="b"/>
              <a:pathLst>
                <a:path w="9144635" h="6858000">
                  <a:moveTo>
                    <a:pt x="9144381" y="6858000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144381" y="685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1427" y="1275588"/>
              <a:ext cx="5578538" cy="52417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718302" y="3379723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GREEN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3902" y="5132331"/>
            <a:ext cx="5086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RED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4709" y="3379723"/>
            <a:ext cx="623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BLUE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7709" y="2236723"/>
            <a:ext cx="644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</a:t>
            </a:r>
            <a:r>
              <a:rPr sz="1800" spc="-135" dirty="0">
                <a:latin typeface="Arial MT"/>
                <a:cs typeface="Arial MT"/>
              </a:rPr>
              <a:t>Y</a:t>
            </a:r>
            <a:r>
              <a:rPr sz="1800" dirty="0">
                <a:latin typeface="Arial MT"/>
                <a:cs typeface="Arial MT"/>
              </a:rPr>
              <a:t>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3651" y="4903731"/>
            <a:ext cx="1139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MAGEN</a:t>
            </a:r>
            <a:r>
              <a:rPr sz="1800" spc="-13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1759" y="4903731"/>
            <a:ext cx="97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YELLOW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1598" y="1017531"/>
            <a:ext cx="2620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MT"/>
                <a:cs typeface="Arial MT"/>
              </a:rPr>
              <a:t>Warna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Subtractive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(CMY)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635" cy="6858000"/>
            <a:chOff x="457200" y="457200"/>
            <a:chExt cx="9144635" cy="685800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4635" cy="6858000"/>
            </a:xfrm>
            <a:custGeom>
              <a:avLst/>
              <a:gdLst/>
              <a:ahLst/>
              <a:cxnLst/>
              <a:rect l="l" t="t" r="r" b="b"/>
              <a:pathLst>
                <a:path w="9144635" h="6858000">
                  <a:moveTo>
                    <a:pt x="9144381" y="6858000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144381" y="685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1427" y="1280159"/>
              <a:ext cx="5578538" cy="523722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718302" y="3379723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GREEN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3902" y="5132331"/>
            <a:ext cx="5086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RED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4709" y="3379723"/>
            <a:ext cx="623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BLUE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7709" y="2236723"/>
            <a:ext cx="644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</a:t>
            </a:r>
            <a:r>
              <a:rPr sz="1800" spc="-135" dirty="0">
                <a:latin typeface="Arial MT"/>
                <a:cs typeface="Arial MT"/>
              </a:rPr>
              <a:t>Y</a:t>
            </a:r>
            <a:r>
              <a:rPr sz="1800" dirty="0">
                <a:latin typeface="Arial MT"/>
                <a:cs typeface="Arial MT"/>
              </a:rPr>
              <a:t>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3651" y="4903731"/>
            <a:ext cx="1139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MAGEN</a:t>
            </a:r>
            <a:r>
              <a:rPr sz="1800" spc="-13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1759" y="4903731"/>
            <a:ext cx="97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YELLOW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1598" y="1017531"/>
            <a:ext cx="2642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 MT"/>
                <a:cs typeface="Arial MT"/>
              </a:rPr>
              <a:t>Warna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Subtractive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Arial MT"/>
                <a:cs typeface="Arial MT"/>
              </a:rPr>
              <a:t>Warna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Tinta </a:t>
            </a:r>
            <a:r>
              <a:rPr sz="1800" spc="-10" dirty="0">
                <a:latin typeface="Arial MT"/>
                <a:cs typeface="Arial MT"/>
              </a:rPr>
              <a:t>Offset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(CMY)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01590" y="1828800"/>
            <a:ext cx="1985010" cy="1910080"/>
          </a:xfrm>
          <a:custGeom>
            <a:avLst/>
            <a:gdLst/>
            <a:ahLst/>
            <a:cxnLst/>
            <a:rect l="l" t="t" r="r" b="b"/>
            <a:pathLst>
              <a:path w="1985009" h="1910079">
                <a:moveTo>
                  <a:pt x="1967609" y="17759"/>
                </a:moveTo>
                <a:lnTo>
                  <a:pt x="1955272" y="20706"/>
                </a:lnTo>
                <a:lnTo>
                  <a:pt x="0" y="1900428"/>
                </a:lnTo>
                <a:lnTo>
                  <a:pt x="8381" y="1909572"/>
                </a:lnTo>
                <a:lnTo>
                  <a:pt x="1964302" y="29227"/>
                </a:lnTo>
                <a:lnTo>
                  <a:pt x="1967609" y="17759"/>
                </a:lnTo>
                <a:close/>
              </a:path>
              <a:path w="1985009" h="1910079">
                <a:moveTo>
                  <a:pt x="1985009" y="0"/>
                </a:moveTo>
                <a:lnTo>
                  <a:pt x="1885949" y="24384"/>
                </a:lnTo>
                <a:lnTo>
                  <a:pt x="1883663" y="28194"/>
                </a:lnTo>
                <a:lnTo>
                  <a:pt x="1884425" y="31242"/>
                </a:lnTo>
                <a:lnTo>
                  <a:pt x="1885187" y="35052"/>
                </a:lnTo>
                <a:lnTo>
                  <a:pt x="1888997" y="36576"/>
                </a:lnTo>
                <a:lnTo>
                  <a:pt x="1892045" y="35814"/>
                </a:lnTo>
                <a:lnTo>
                  <a:pt x="1955272" y="20706"/>
                </a:lnTo>
                <a:lnTo>
                  <a:pt x="1972055" y="4572"/>
                </a:lnTo>
                <a:lnTo>
                  <a:pt x="1980437" y="13716"/>
                </a:lnTo>
                <a:lnTo>
                  <a:pt x="1980437" y="16459"/>
                </a:lnTo>
                <a:lnTo>
                  <a:pt x="1985009" y="0"/>
                </a:lnTo>
                <a:close/>
              </a:path>
              <a:path w="1985009" h="1910079">
                <a:moveTo>
                  <a:pt x="1980437" y="16459"/>
                </a:moveTo>
                <a:lnTo>
                  <a:pt x="1980437" y="13716"/>
                </a:lnTo>
                <a:lnTo>
                  <a:pt x="1964302" y="29227"/>
                </a:lnTo>
                <a:lnTo>
                  <a:pt x="1946147" y="92202"/>
                </a:lnTo>
                <a:lnTo>
                  <a:pt x="1945385" y="95250"/>
                </a:lnTo>
                <a:lnTo>
                  <a:pt x="1946909" y="99060"/>
                </a:lnTo>
                <a:lnTo>
                  <a:pt x="1950719" y="99822"/>
                </a:lnTo>
                <a:lnTo>
                  <a:pt x="1953767" y="101346"/>
                </a:lnTo>
                <a:lnTo>
                  <a:pt x="1957577" y="99060"/>
                </a:lnTo>
                <a:lnTo>
                  <a:pt x="1958339" y="96012"/>
                </a:lnTo>
                <a:lnTo>
                  <a:pt x="1980437" y="16459"/>
                </a:lnTo>
                <a:close/>
              </a:path>
              <a:path w="1985009" h="1910079">
                <a:moveTo>
                  <a:pt x="1980437" y="13716"/>
                </a:moveTo>
                <a:lnTo>
                  <a:pt x="1972055" y="4572"/>
                </a:lnTo>
                <a:lnTo>
                  <a:pt x="1955272" y="20706"/>
                </a:lnTo>
                <a:lnTo>
                  <a:pt x="1967609" y="17759"/>
                </a:lnTo>
                <a:lnTo>
                  <a:pt x="1970531" y="7620"/>
                </a:lnTo>
                <a:lnTo>
                  <a:pt x="1978151" y="15240"/>
                </a:lnTo>
                <a:lnTo>
                  <a:pt x="1978151" y="15913"/>
                </a:lnTo>
                <a:lnTo>
                  <a:pt x="1980437" y="13716"/>
                </a:lnTo>
                <a:close/>
              </a:path>
              <a:path w="1985009" h="1910079">
                <a:moveTo>
                  <a:pt x="1978151" y="15913"/>
                </a:moveTo>
                <a:lnTo>
                  <a:pt x="1978151" y="15240"/>
                </a:lnTo>
                <a:lnTo>
                  <a:pt x="1967609" y="17759"/>
                </a:lnTo>
                <a:lnTo>
                  <a:pt x="1964302" y="29227"/>
                </a:lnTo>
                <a:lnTo>
                  <a:pt x="1978151" y="15913"/>
                </a:lnTo>
                <a:close/>
              </a:path>
              <a:path w="1985009" h="1910079">
                <a:moveTo>
                  <a:pt x="1978151" y="15240"/>
                </a:moveTo>
                <a:lnTo>
                  <a:pt x="1970531" y="7620"/>
                </a:lnTo>
                <a:lnTo>
                  <a:pt x="1967609" y="17759"/>
                </a:lnTo>
                <a:lnTo>
                  <a:pt x="1978151" y="15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51902" y="1550923"/>
            <a:ext cx="115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Kecoklatan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51902" y="2160531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Hitam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635" cy="6858000"/>
            <a:chOff x="457200" y="457200"/>
            <a:chExt cx="9144635" cy="685800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4635" cy="6858000"/>
            </a:xfrm>
            <a:custGeom>
              <a:avLst/>
              <a:gdLst/>
              <a:ahLst/>
              <a:cxnLst/>
              <a:rect l="l" t="t" r="r" b="b"/>
              <a:pathLst>
                <a:path w="9144635" h="6858000">
                  <a:moveTo>
                    <a:pt x="9144381" y="6858000"/>
                  </a:moveTo>
                  <a:lnTo>
                    <a:pt x="9144381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144381" y="6858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7504" y="755904"/>
              <a:ext cx="6264744" cy="6260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1288</Words>
  <Application>Microsoft Office PowerPoint</Application>
  <PresentationFormat>Custom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MT</vt:lpstr>
      <vt:lpstr>Calibri</vt:lpstr>
      <vt:lpstr>Tahoma</vt:lpstr>
      <vt:lpstr>Office Theme</vt:lpstr>
      <vt:lpstr>Warna  &amp;  Tinta</vt:lpstr>
      <vt:lpstr>Komponen Cahaya</vt:lpstr>
      <vt:lpstr>PowerPoint Presentation</vt:lpstr>
      <vt:lpstr>Secara fisik warna digambarkan oleh panjang gelombang. Dilihat  dari panjang gelombang, cahaya yang nampak merupakan bagian  sempit dari gelombang elektromagnetik.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Komunikasi Warna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Warna Tinta Offset</vt:lpstr>
      <vt:lpstr>Tinta pada Cetak</vt:lpstr>
      <vt:lpstr>Ditinjau dari karakteristiknya, tinta memiliki sifat:</vt:lpstr>
      <vt:lpstr>PowerPoint Presentation</vt:lpstr>
      <vt:lpstr>Sifat Ketahanan yang dibutuhkan tinta: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lastModifiedBy>Rika Febri</cp:lastModifiedBy>
  <cp:revision>1</cp:revision>
  <dcterms:created xsi:type="dcterms:W3CDTF">2024-05-29T01:33:22Z</dcterms:created>
  <dcterms:modified xsi:type="dcterms:W3CDTF">2024-06-12T02:12:09Z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2018-09-17T00:00:00Z</vt:filetime>
  </property>
  <property fmtid="{D5CDD505-2E9C-101B-9397-08002B2CF9AE}" pid="3" name="LastSaved">
    <vt:filetime>2024-05-29T00:00:00Z</vt:filetime>
  </property>
</Properties>
</file>