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227" y="1213103"/>
            <a:ext cx="5350344" cy="34091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84702" y="4039616"/>
            <a:ext cx="194563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7200" b="1" spc="-20" dirty="0">
                <a:latin typeface="Calibri"/>
                <a:cs typeface="Calibri"/>
              </a:rPr>
              <a:t>inta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2815" y="4733828"/>
            <a:ext cx="56597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7200" b="1" dirty="0">
                <a:latin typeface="Calibri"/>
                <a:cs typeface="Calibri"/>
              </a:rPr>
              <a:t>igital</a:t>
            </a:r>
            <a:r>
              <a:rPr sz="7200" b="1" spc="-114" dirty="0">
                <a:latin typeface="Calibri"/>
                <a:cs typeface="Calibri"/>
              </a:rPr>
              <a:t> </a:t>
            </a:r>
            <a:r>
              <a:rPr sz="7200" b="1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7200" b="1" spc="-10" dirty="0">
                <a:latin typeface="Calibri"/>
                <a:cs typeface="Calibri"/>
              </a:rPr>
              <a:t>rinting</a:t>
            </a:r>
            <a:endParaRPr sz="7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0102" y="4966207"/>
            <a:ext cx="79959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solvent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Standard</a:t>
            </a:r>
            <a:r>
              <a:rPr sz="2400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Solvent</a:t>
            </a:r>
            <a:r>
              <a:rPr sz="2400" i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sangat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bagus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digunakan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untuk uncoated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memiliki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kekuatan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sangat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bagus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untuk </a:t>
            </a:r>
            <a:r>
              <a:rPr sz="2400" dirty="0">
                <a:latin typeface="Calibri"/>
                <a:cs typeface="Calibri"/>
              </a:rPr>
              <a:t>luar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ruang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(outdoor).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tetapi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menimbulkan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bau</a:t>
            </a:r>
            <a:r>
              <a:rPr sz="2400" spc="6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sangat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menyengat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sehingga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membutuhkan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ventilasi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khusus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proses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penggunaannya.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2827" y="1441703"/>
            <a:ext cx="5423357" cy="33672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0703" y="1824227"/>
            <a:ext cx="4362932" cy="37414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70102" y="1842008"/>
            <a:ext cx="353504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Selain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jenis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atas </a:t>
            </a:r>
            <a:r>
              <a:rPr sz="2400" spc="-10" dirty="0">
                <a:latin typeface="Calibri"/>
                <a:cs typeface="Calibri"/>
              </a:rPr>
              <a:t>dikenal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juga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jenis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yang </a:t>
            </a:r>
            <a:r>
              <a:rPr sz="2400" dirty="0">
                <a:latin typeface="Calibri"/>
                <a:cs typeface="Calibri"/>
              </a:rPr>
              <a:t>lain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yaitu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tinta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sublimasi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Heat</a:t>
            </a:r>
            <a:r>
              <a:rPr sz="2400" i="1" spc="-8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transfer</a:t>
            </a:r>
            <a:r>
              <a:rPr sz="2400" i="1" spc="-8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inks</a:t>
            </a:r>
            <a:r>
              <a:rPr sz="2400" dirty="0">
                <a:latin typeface="Calibri"/>
                <a:cs typeface="Calibri"/>
              </a:rPr>
              <a:t>).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ini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umumnya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masuk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ke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kategori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water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based </a:t>
            </a:r>
            <a:r>
              <a:rPr sz="2400" i="1" dirty="0">
                <a:latin typeface="Calibri"/>
                <a:cs typeface="Calibri"/>
              </a:rPr>
              <a:t>inks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digunakan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proses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sablon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digital </a:t>
            </a:r>
            <a:r>
              <a:rPr sz="2400" dirty="0">
                <a:latin typeface="Calibri"/>
                <a:cs typeface="Calibri"/>
              </a:rPr>
              <a:t>seperti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kaos,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mug,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piring, keramik,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sebagainya.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1904" y="3195827"/>
            <a:ext cx="6374612" cy="39037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03502" y="1432052"/>
            <a:ext cx="215201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latin typeface="Calibri"/>
                <a:cs typeface="Calibri"/>
              </a:rPr>
              <a:t>toner untuk </a:t>
            </a:r>
            <a:r>
              <a:rPr sz="6000" spc="-30" dirty="0">
                <a:latin typeface="Calibri"/>
                <a:cs typeface="Calibri"/>
              </a:rPr>
              <a:t>printer </a:t>
            </a:r>
            <a:r>
              <a:rPr sz="6000" spc="-10" dirty="0">
                <a:latin typeface="Calibri"/>
                <a:cs typeface="Calibri"/>
              </a:rPr>
              <a:t>laser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1102" y="1080008"/>
            <a:ext cx="339090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018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Toner</a:t>
            </a:r>
            <a:r>
              <a:rPr sz="24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adalah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bubuk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yang </a:t>
            </a:r>
            <a:r>
              <a:rPr sz="2400" dirty="0">
                <a:latin typeface="Calibri"/>
                <a:cs typeface="Calibri"/>
              </a:rPr>
              <a:t>digunakan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printer </a:t>
            </a:r>
            <a:r>
              <a:rPr sz="2400" dirty="0">
                <a:latin typeface="Calibri"/>
                <a:cs typeface="Calibri"/>
              </a:rPr>
              <a:t>laser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mesin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fotokopi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membentuk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teks </a:t>
            </a:r>
            <a:r>
              <a:rPr sz="2400" dirty="0">
                <a:latin typeface="Calibri"/>
                <a:cs typeface="Calibri"/>
              </a:rPr>
              <a:t>atau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gambar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kertas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80"/>
              </a:spcBef>
            </a:pPr>
            <a:r>
              <a:rPr sz="2400" spc="-10" dirty="0">
                <a:latin typeface="Calibri"/>
                <a:cs typeface="Calibri"/>
              </a:rPr>
              <a:t>Awalnya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berupa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bedak </a:t>
            </a:r>
            <a:r>
              <a:rPr sz="2400" dirty="0">
                <a:latin typeface="Calibri"/>
                <a:cs typeface="Calibri"/>
              </a:rPr>
              <a:t>karbon,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kemudian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untuk </a:t>
            </a:r>
            <a:r>
              <a:rPr sz="2400" spc="-10" dirty="0">
                <a:latin typeface="Calibri"/>
                <a:cs typeface="Calibri"/>
              </a:rPr>
              <a:t>meningkatkan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kualitas </a:t>
            </a:r>
            <a:r>
              <a:rPr sz="2400" dirty="0">
                <a:latin typeface="Calibri"/>
                <a:cs typeface="Calibri"/>
              </a:rPr>
              <a:t>cetakan,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karbon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dilelehkan </a:t>
            </a:r>
            <a:r>
              <a:rPr sz="2400" dirty="0">
                <a:latin typeface="Calibri"/>
                <a:cs typeface="Calibri"/>
              </a:rPr>
              <a:t>dicampur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polimer, </a:t>
            </a:r>
            <a:r>
              <a:rPr sz="2400" dirty="0">
                <a:latin typeface="Calibri"/>
                <a:cs typeface="Calibri"/>
              </a:rPr>
              <a:t>partikel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toner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mencair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oleh </a:t>
            </a:r>
            <a:r>
              <a:rPr sz="2400" dirty="0">
                <a:latin typeface="Calibri"/>
                <a:cs typeface="Calibri"/>
              </a:rPr>
              <a:t>panas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dari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elemen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pelebur </a:t>
            </a:r>
            <a:r>
              <a:rPr sz="2400" dirty="0">
                <a:latin typeface="Calibri"/>
                <a:cs typeface="Calibri"/>
              </a:rPr>
              <a:t>kemudian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mengikat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pada </a:t>
            </a:r>
            <a:r>
              <a:rPr sz="2400" spc="-10" dirty="0">
                <a:latin typeface="Calibri"/>
                <a:cs typeface="Calibri"/>
              </a:rPr>
              <a:t>kertas.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0299" y="1292352"/>
            <a:ext cx="3073174" cy="32095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0952" y="5099303"/>
            <a:ext cx="2396210" cy="14599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4139" y="1308608"/>
            <a:ext cx="7469505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Pada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awal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perkembangannya,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penggunaan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printer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berbasis </a:t>
            </a:r>
            <a:r>
              <a:rPr sz="2400" dirty="0">
                <a:latin typeface="Calibri"/>
                <a:cs typeface="Calibri"/>
              </a:rPr>
              <a:t>toner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terbatas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aplikasi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melibatkan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output </a:t>
            </a:r>
            <a:r>
              <a:rPr sz="2400" dirty="0">
                <a:latin typeface="Calibri"/>
                <a:cs typeface="Calibri"/>
              </a:rPr>
              <a:t>hitam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putih.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Tetapi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perkembangan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teknologinya </a:t>
            </a:r>
            <a:r>
              <a:rPr sz="2400" dirty="0">
                <a:latin typeface="Calibri"/>
                <a:cs typeface="Calibri"/>
              </a:rPr>
              <a:t>output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dapat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dihasilkan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full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color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(CMYK)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kepentingan </a:t>
            </a:r>
            <a:r>
              <a:rPr sz="2400" dirty="0">
                <a:latin typeface="Calibri"/>
                <a:cs typeface="Calibri"/>
              </a:rPr>
              <a:t>industri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digital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imaging.</a:t>
            </a:r>
            <a:endParaRPr sz="2400">
              <a:latin typeface="Calibri"/>
              <a:cs typeface="Calibri"/>
            </a:endParaRPr>
          </a:p>
          <a:p>
            <a:pPr marL="12700" marR="25400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latin typeface="Calibri"/>
                <a:cs typeface="Calibri"/>
              </a:rPr>
              <a:t>Printer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berbasis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toner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tidak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hanya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berkonsentrasi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pada </a:t>
            </a:r>
            <a:r>
              <a:rPr sz="2400" spc="-10" dirty="0">
                <a:latin typeface="Calibri"/>
                <a:cs typeface="Calibri"/>
              </a:rPr>
              <a:t>penyediaan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gambar</a:t>
            </a:r>
            <a:r>
              <a:rPr sz="24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berkualitas</a:t>
            </a:r>
            <a:r>
              <a:rPr sz="24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tetapi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juga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pada </a:t>
            </a:r>
            <a:r>
              <a:rPr sz="2400" spc="-10" dirty="0">
                <a:latin typeface="Calibri"/>
                <a:cs typeface="Calibri"/>
              </a:rPr>
              <a:t>peningkatan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kecepatan</a:t>
            </a:r>
            <a:r>
              <a:rPr sz="24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efisiensi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aplikasi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laser.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Sebagian </a:t>
            </a:r>
            <a:r>
              <a:rPr sz="2400" dirty="0">
                <a:latin typeface="Calibri"/>
                <a:cs typeface="Calibri"/>
              </a:rPr>
              <a:t>besar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toner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didasarkan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teknologi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fuser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khusus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yang </a:t>
            </a:r>
            <a:r>
              <a:rPr sz="2400" spc="-10" dirty="0">
                <a:latin typeface="Calibri"/>
                <a:cs typeface="Calibri"/>
              </a:rPr>
              <a:t>memberikan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aliran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viskositas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mirip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tinta.</a:t>
            </a:r>
            <a:endParaRPr sz="2400">
              <a:latin typeface="Calibri"/>
              <a:cs typeface="Calibri"/>
            </a:endParaRPr>
          </a:p>
          <a:p>
            <a:pPr marL="12700" marR="52578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Keuntungan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dari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teknologi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toner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adalah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dokumen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tahan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lama,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biaya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rendah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dan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kecepatan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tinggi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9551" y="909827"/>
            <a:ext cx="6639369" cy="59359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227" y="1824227"/>
            <a:ext cx="6182169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0933" y="1978151"/>
            <a:ext cx="6700265" cy="53370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03502" y="1432052"/>
            <a:ext cx="2139950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latin typeface="Calibri"/>
                <a:cs typeface="Calibri"/>
              </a:rPr>
              <a:t>tinta untuk mesin </a:t>
            </a:r>
            <a:r>
              <a:rPr sz="6000" spc="-35" dirty="0">
                <a:latin typeface="Calibri"/>
                <a:cs typeface="Calibri"/>
              </a:rPr>
              <a:t>plotter </a:t>
            </a:r>
            <a:r>
              <a:rPr sz="6000" spc="-10" dirty="0">
                <a:latin typeface="Calibri"/>
                <a:cs typeface="Calibri"/>
              </a:rPr>
              <a:t>digital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3502" y="2219960"/>
            <a:ext cx="3072130" cy="3013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Pada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umumnya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tinta </a:t>
            </a:r>
            <a:r>
              <a:rPr sz="2800" dirty="0">
                <a:latin typeface="Calibri"/>
                <a:cs typeface="Calibri"/>
              </a:rPr>
              <a:t>yang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dipakai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untuk </a:t>
            </a:r>
            <a:r>
              <a:rPr sz="2800" dirty="0">
                <a:latin typeface="Calibri"/>
                <a:cs typeface="Calibri"/>
              </a:rPr>
              <a:t>mesin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plotter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digital </a:t>
            </a:r>
            <a:r>
              <a:rPr sz="2800" dirty="0">
                <a:latin typeface="Calibri"/>
                <a:cs typeface="Calibri"/>
              </a:rPr>
              <a:t>dibedakan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menjadi </a:t>
            </a:r>
            <a:r>
              <a:rPr sz="2800" dirty="0">
                <a:latin typeface="Calibri"/>
                <a:cs typeface="Calibri"/>
              </a:rPr>
              <a:t>dua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jenis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yaitu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: </a:t>
            </a:r>
            <a:r>
              <a:rPr sz="2800" i="1" dirty="0">
                <a:solidFill>
                  <a:srgbClr val="FF0000"/>
                </a:solidFill>
                <a:latin typeface="Calibri"/>
                <a:cs typeface="Calibri"/>
              </a:rPr>
              <a:t>water</a:t>
            </a:r>
            <a:r>
              <a:rPr sz="2800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FF0000"/>
                </a:solidFill>
                <a:latin typeface="Calibri"/>
                <a:cs typeface="Calibri"/>
              </a:rPr>
              <a:t>based</a:t>
            </a:r>
            <a:r>
              <a:rPr sz="2800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FF0000"/>
                </a:solidFill>
                <a:latin typeface="Calibri"/>
                <a:cs typeface="Calibri"/>
              </a:rPr>
              <a:t>inks</a:t>
            </a:r>
            <a:r>
              <a:rPr sz="2800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dan </a:t>
            </a:r>
            <a:r>
              <a:rPr sz="2800" i="1" dirty="0">
                <a:solidFill>
                  <a:srgbClr val="FF0000"/>
                </a:solidFill>
                <a:latin typeface="Calibri"/>
                <a:cs typeface="Calibri"/>
              </a:rPr>
              <a:t>solvent</a:t>
            </a:r>
            <a:r>
              <a:rPr sz="2800" i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FF0000"/>
                </a:solidFill>
                <a:latin typeface="Calibri"/>
                <a:cs typeface="Calibri"/>
              </a:rPr>
              <a:t>based</a:t>
            </a:r>
            <a:r>
              <a:rPr sz="2800" i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1" spc="-20" dirty="0">
                <a:solidFill>
                  <a:srgbClr val="FF0000"/>
                </a:solidFill>
                <a:latin typeface="Calibri"/>
                <a:cs typeface="Calibri"/>
              </a:rPr>
              <a:t>inks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8259" y="1824227"/>
            <a:ext cx="4088269" cy="38663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26106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7702" y="3289808"/>
            <a:ext cx="819340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20" dirty="0">
                <a:solidFill>
                  <a:srgbClr val="FF0000"/>
                </a:solidFill>
                <a:latin typeface="Calibri"/>
                <a:cs typeface="Calibri"/>
              </a:rPr>
              <a:t>Water</a:t>
            </a:r>
            <a:r>
              <a:rPr sz="2400" i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based</a:t>
            </a:r>
            <a:r>
              <a:rPr sz="2400" i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inks</a:t>
            </a:r>
            <a:r>
              <a:rPr sz="2400" i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jenis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yaitu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dye</a:t>
            </a:r>
            <a:r>
              <a:rPr sz="2400" i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pigment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62230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dye</a:t>
            </a:r>
            <a:r>
              <a:rPr sz="2400" i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memberikan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hasil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cetakan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warna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sangat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sempurna </a:t>
            </a:r>
            <a:r>
              <a:rPr sz="2400" dirty="0">
                <a:latin typeface="Calibri"/>
                <a:cs typeface="Calibri"/>
              </a:rPr>
              <a:t>tetapi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memiliki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ketahanan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pendek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apabila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digunakan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untuk </a:t>
            </a:r>
            <a:r>
              <a:rPr sz="2400" dirty="0">
                <a:latin typeface="Calibri"/>
                <a:cs typeface="Calibri"/>
              </a:rPr>
              <a:t>luar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ruang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(outdoor).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pigment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memiliki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hasil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cetakan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warna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cukup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bagus </a:t>
            </a:r>
            <a:r>
              <a:rPr sz="2400" dirty="0">
                <a:latin typeface="Calibri"/>
                <a:cs typeface="Calibri"/>
              </a:rPr>
              <a:t>(tidak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sebagus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dye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memiliki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ketahanan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cukup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baik; </a:t>
            </a:r>
            <a:r>
              <a:rPr sz="2400" dirty="0">
                <a:latin typeface="Calibri"/>
                <a:cs typeface="Calibri"/>
              </a:rPr>
              <a:t>sampai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ratusan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tahun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indoor,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sampai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tahun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untuk</a:t>
            </a:r>
            <a:r>
              <a:rPr sz="2400" spc="6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outdoor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bantuan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laminasi.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0502" y="1689608"/>
            <a:ext cx="448627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209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Dye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ink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cepat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kering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bekerja </a:t>
            </a:r>
            <a:r>
              <a:rPr sz="2400" dirty="0">
                <a:latin typeface="Calibri"/>
                <a:cs typeface="Calibri"/>
              </a:rPr>
              <a:t>baik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semua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jenis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kertas.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Tetapi banyak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dye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memudar </a:t>
            </a:r>
            <a:r>
              <a:rPr sz="2400" dirty="0">
                <a:latin typeface="Calibri"/>
                <a:cs typeface="Calibri"/>
              </a:rPr>
              <a:t>dari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waktu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waktu,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kecuali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untuk pewarnaan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arsip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permanen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tahan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pudar.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Beberapa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kertas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matte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dapat </a:t>
            </a:r>
            <a:r>
              <a:rPr sz="2400" spc="-20" dirty="0">
                <a:latin typeface="Calibri"/>
                <a:cs typeface="Calibri"/>
              </a:rPr>
              <a:t>menyerap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dye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terlalu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cepat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diterapkan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bubuk </a:t>
            </a:r>
            <a:r>
              <a:rPr sz="2400" dirty="0">
                <a:latin typeface="Calibri"/>
                <a:cs typeface="Calibri"/>
              </a:rPr>
              <a:t>emboss,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jadi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diperlukan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pengujian kertas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sebelum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memutuskan penggunaannya.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503" y="2510027"/>
            <a:ext cx="2908757" cy="29184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0502" y="1689608"/>
            <a:ext cx="442404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72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Pigment</a:t>
            </a:r>
            <a:r>
              <a:rPr sz="24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bersifat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tebal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dan </a:t>
            </a:r>
            <a:r>
              <a:rPr sz="2400" dirty="0">
                <a:latin typeface="Calibri"/>
                <a:cs typeface="Calibri"/>
              </a:rPr>
              <a:t>lambat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pengeringan.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Oleh </a:t>
            </a:r>
            <a:r>
              <a:rPr sz="2400" spc="-10" dirty="0">
                <a:latin typeface="Calibri"/>
                <a:cs typeface="Calibri"/>
              </a:rPr>
              <a:t>karena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itu,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pigmen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ideal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untuk pengerjaan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timbul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Warna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pigment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lebih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bagus </a:t>
            </a:r>
            <a:r>
              <a:rPr sz="2400" dirty="0">
                <a:latin typeface="Calibri"/>
                <a:cs typeface="Calibri"/>
              </a:rPr>
              <a:t>daripada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dye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ink.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Pigmen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tinta </a:t>
            </a:r>
            <a:r>
              <a:rPr sz="2400" dirty="0">
                <a:latin typeface="Calibri"/>
                <a:cs typeface="Calibri"/>
              </a:rPr>
              <a:t>susah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mengering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permukaan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mengkilap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kecuali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pada </a:t>
            </a:r>
            <a:r>
              <a:rPr sz="2400" dirty="0">
                <a:latin typeface="Calibri"/>
                <a:cs typeface="Calibri"/>
              </a:rPr>
              <a:t>emboss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atau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disemprot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dengan </a:t>
            </a:r>
            <a:r>
              <a:rPr sz="2400" dirty="0">
                <a:latin typeface="Calibri"/>
                <a:cs typeface="Calibri"/>
              </a:rPr>
              <a:t>lapisan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pelindung.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827" y="2335529"/>
            <a:ext cx="3063938" cy="30807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26106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7702" y="3233419"/>
            <a:ext cx="6186170" cy="167132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Solvent</a:t>
            </a:r>
            <a:r>
              <a:rPr sz="2400" i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based</a:t>
            </a:r>
            <a:r>
              <a:rPr sz="2400" i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inks</a:t>
            </a:r>
            <a:r>
              <a:rPr sz="2400" i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juga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terdiri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dari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jenis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yaitu: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900" algn="l"/>
              </a:tabLst>
            </a:pP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Mild</a:t>
            </a:r>
            <a:r>
              <a:rPr sz="24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FF0000"/>
                </a:solidFill>
                <a:latin typeface="Calibri"/>
                <a:cs typeface="Calibri"/>
              </a:rPr>
              <a:t>solvent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900" algn="l"/>
              </a:tabLst>
            </a:pPr>
            <a:r>
              <a:rPr sz="2400" i="1" spc="-10" dirty="0">
                <a:solidFill>
                  <a:srgbClr val="FF0000"/>
                </a:solidFill>
                <a:latin typeface="Calibri"/>
                <a:cs typeface="Calibri"/>
              </a:rPr>
              <a:t>Standard</a:t>
            </a:r>
            <a:r>
              <a:rPr sz="2400" i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FF0000"/>
                </a:solidFill>
                <a:latin typeface="Calibri"/>
                <a:cs typeface="Calibri"/>
              </a:rPr>
              <a:t>solvent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502" y="4585207"/>
            <a:ext cx="767651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Mild</a:t>
            </a:r>
            <a:r>
              <a:rPr sz="2400" i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solvent</a:t>
            </a:r>
            <a:r>
              <a:rPr sz="2400" i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memberikan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hasil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cetakan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warna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sempurna </a:t>
            </a:r>
            <a:r>
              <a:rPr sz="2400" dirty="0">
                <a:latin typeface="Calibri"/>
                <a:cs typeface="Calibri"/>
              </a:rPr>
              <a:t>serta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dapat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digunakan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coated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uncoated </a:t>
            </a:r>
            <a:r>
              <a:rPr sz="2400" dirty="0">
                <a:latin typeface="Calibri"/>
                <a:cs typeface="Calibri"/>
              </a:rPr>
              <a:t>media.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Mild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solvent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umumnya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mampu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bertahan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tahun </a:t>
            </a:r>
            <a:r>
              <a:rPr sz="2400" dirty="0">
                <a:latin typeface="Calibri"/>
                <a:cs typeface="Calibri"/>
              </a:rPr>
              <a:t>(outdoor)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atau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tahun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bantuan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laminasi.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Mild</a:t>
            </a:r>
            <a:r>
              <a:rPr sz="2400" i="1" spc="-7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solvent </a:t>
            </a:r>
            <a:r>
              <a:rPr sz="2400" dirty="0">
                <a:latin typeface="Calibri"/>
                <a:cs typeface="Calibri"/>
              </a:rPr>
              <a:t>sangat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ramah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lingkungan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karena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tidak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sehingga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tidak memerlukan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ventilasi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khusus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proses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penggunaannya.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6104" y="1138427"/>
            <a:ext cx="5011877" cy="30891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909827"/>
            <a:ext cx="4124769" cy="42275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22502" y="927607"/>
            <a:ext cx="7882255" cy="590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0" marR="4762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Ecosolvent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adalah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solvent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ramah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lingkungan,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dimana </a:t>
            </a:r>
            <a:r>
              <a:rPr sz="2400" dirty="0">
                <a:latin typeface="Calibri"/>
                <a:cs typeface="Calibri"/>
              </a:rPr>
              <a:t>hal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paling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diunggulkan</a:t>
            </a:r>
            <a:r>
              <a:rPr sz="2400" spc="6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dari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adalah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tidak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berbau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dibandingkan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dengan </a:t>
            </a: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solvent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biasa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sehingga </a:t>
            </a:r>
            <a:r>
              <a:rPr sz="2400" dirty="0">
                <a:latin typeface="Calibri"/>
                <a:cs typeface="Calibri"/>
              </a:rPr>
              <a:t>tidak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diperlukan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ventilasi </a:t>
            </a:r>
            <a:r>
              <a:rPr sz="2400" dirty="0">
                <a:latin typeface="Calibri"/>
                <a:cs typeface="Calibri"/>
              </a:rPr>
              <a:t>khusus.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Selain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solvent </a:t>
            </a:r>
            <a:r>
              <a:rPr sz="2400" dirty="0">
                <a:latin typeface="Calibri"/>
                <a:cs typeface="Calibri"/>
              </a:rPr>
              <a:t>memiliki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karakteristik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yang</a:t>
            </a:r>
            <a:r>
              <a:rPr sz="2400" spc="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lebih</a:t>
            </a:r>
            <a:r>
              <a:rPr sz="2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halus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sehingga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dapat disemprotkan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resolusi </a:t>
            </a:r>
            <a:r>
              <a:rPr sz="2400" dirty="0">
                <a:latin typeface="Calibri"/>
                <a:cs typeface="Calibri"/>
              </a:rPr>
              <a:t>kecil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bahkan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sampai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1440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DPI.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40"/>
              </a:spcBef>
            </a:pPr>
            <a:r>
              <a:rPr sz="2400" dirty="0">
                <a:latin typeface="Calibri"/>
                <a:cs typeface="Calibri"/>
              </a:rPr>
              <a:t>Hal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berefek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hasil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gambar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dihasilkan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lebih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halus </a:t>
            </a:r>
            <a:r>
              <a:rPr sz="2400" dirty="0">
                <a:latin typeface="Calibri"/>
                <a:cs typeface="Calibri"/>
              </a:rPr>
              <a:t>(boleh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dikatakan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hampir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setara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dye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atau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pigment). </a:t>
            </a:r>
            <a:r>
              <a:rPr sz="2400" dirty="0">
                <a:latin typeface="Calibri"/>
                <a:cs typeface="Calibri"/>
              </a:rPr>
              <a:t>Keunggulan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lain,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tinta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jenis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adalah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tahan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terhadap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sinar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UV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penggunaan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outdoor.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596</Words>
  <Application>Microsoft Office PowerPoint</Application>
  <PresentationFormat>Custom</PresentationFormat>
  <Paragraphs>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cp:lastModifiedBy>Rika Febri</cp:lastModifiedBy>
  <cp:revision>1</cp:revision>
  <dcterms:created xsi:type="dcterms:W3CDTF">2024-06-12T03:51:52Z</dcterms:created>
  <dcterms:modified xsi:type="dcterms:W3CDTF">2024-06-12T04:00:00Z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2018-09-17T00:00:00Z</vt:filetime>
  </property>
  <property fmtid="{D5CDD505-2E9C-101B-9397-08002B2CF9AE}" pid="3" name="LastSaved">
    <vt:filetime>2024-06-12T00:00:00Z</vt:filetime>
  </property>
  <property fmtid="{D5CDD505-2E9C-101B-9397-08002B2CF9AE}" pid="4" name="Producer">
    <vt:lpwstr>Acrobat Distiller 11.0 (Windows)</vt:lpwstr>
  </property>
</Properties>
</file>