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13"/>
    <p:restoredTop sz="96018"/>
  </p:normalViewPr>
  <p:slideViewPr>
    <p:cSldViewPr snapToGrid="0" snapToObjects="1">
      <p:cViewPr varScale="1">
        <p:scale>
          <a:sx n="72" d="100"/>
          <a:sy n="72" d="100"/>
        </p:scale>
        <p:origin x="5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s://i1.wp.com/kreativv.com/wp-content/uploads/2019/05/Cara_Membuat_Desain_Karakter_Mudah_dan_Lengkap_1.jpg?resize=400%2C400&amp;ssl=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s://i2.wp.com/kreativv.com/wp-content/uploads/2019/05/Cara_Membuat_Desain_Karakter_Mudah_dan_Lengkap_5.jpg?resize=400%2C263&amp;ssl=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https://i1.wp.com/kreativv.com/wp-content/uploads/2019/05/Cara_Membuat_Desain_Karakter_Mudah_dan_Lengkap_6.jpg?resize=500%2C335&amp;ssl=1" TargetMode="Externa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s://i1.wp.com/kreativv.com/wp-content/uploads/2019/05/Cara_Membuat_Desain_Karakter_Mudah_dan_Lengkap_7.png?resize=500%2C277&amp;ssl=1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https://i2.wp.com/kreativv.com/wp-content/uploads/2019/05/Cara_Membuat_Desain_Karakter_Mudah_dan_Lengkap_9.jpg?resize=400%2C267&amp;ssl=1" TargetMode="Externa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0D6C5-A735-5845-AB50-58C1894999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Desain </a:t>
            </a:r>
            <a:r>
              <a:rPr lang="en-US" dirty="0" err="1"/>
              <a:t>Karakter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961A51-CC78-4D48-85CF-B0C685DC3A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>
                <a:solidFill>
                  <a:schemeClr val="bg1"/>
                </a:solidFill>
              </a:rPr>
              <a:t>Dika Tondo </a:t>
            </a:r>
            <a:r>
              <a:rPr lang="en-US" sz="2000" dirty="0" err="1">
                <a:solidFill>
                  <a:schemeClr val="bg1"/>
                </a:solidFill>
              </a:rPr>
              <a:t>Widakdo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S.Kom</a:t>
            </a:r>
            <a:r>
              <a:rPr lang="en-US" sz="2000">
                <a:solidFill>
                  <a:schemeClr val="bg1"/>
                </a:solidFill>
              </a:rPr>
              <a:t>., M.T.I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500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DA93F-08D3-0A4A-B2AB-BC546160A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663" y="964692"/>
            <a:ext cx="8794674" cy="2464308"/>
          </a:xfrm>
        </p:spPr>
        <p:txBody>
          <a:bodyPr>
            <a:normAutofit/>
          </a:bodyPr>
          <a:lstStyle/>
          <a:p>
            <a:r>
              <a:rPr lang="en-US" dirty="0" err="1"/>
              <a:t>Buatlah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tokoh-tokoh</a:t>
            </a:r>
            <a:r>
              <a:rPr lang="en-US" dirty="0"/>
              <a:t> </a:t>
            </a:r>
            <a:r>
              <a:rPr lang="en-US" dirty="0" err="1"/>
              <a:t>mitos</a:t>
            </a:r>
            <a:r>
              <a:rPr lang="en-US" dirty="0"/>
              <a:t>, </a:t>
            </a:r>
            <a:r>
              <a:rPr lang="en-US" dirty="0" err="1"/>
              <a:t>leginda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tradisonal</a:t>
            </a:r>
            <a:r>
              <a:rPr lang="en-US" dirty="0"/>
              <a:t> yang di </a:t>
            </a: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modren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568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DE43EE-6B5B-1149-B6B9-0EA11EE42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8870" y="444493"/>
            <a:ext cx="5261113" cy="5629736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Desain </a:t>
            </a:r>
            <a:r>
              <a:rPr lang="en-US" dirty="0" err="1">
                <a:solidFill>
                  <a:schemeClr val="bg1"/>
                </a:solidFill>
              </a:rPr>
              <a:t>karakter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adalah</a:t>
            </a:r>
            <a:r>
              <a:rPr lang="en-US" dirty="0">
                <a:solidFill>
                  <a:schemeClr val="bg1"/>
                </a:solidFill>
              </a:rPr>
              <a:t> proses </a:t>
            </a:r>
            <a:r>
              <a:rPr lang="en-US" dirty="0" err="1">
                <a:solidFill>
                  <a:schemeClr val="bg1"/>
                </a:solidFill>
              </a:rPr>
              <a:t>visualisasi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karakter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disesuaikan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cerita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Mulai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bentuk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tubuh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gaya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gambar</a:t>
            </a:r>
            <a:r>
              <a:rPr lang="en-US" dirty="0">
                <a:solidFill>
                  <a:schemeClr val="bg1"/>
                </a:solidFill>
              </a:rPr>
              <a:t>, pose, </a:t>
            </a:r>
            <a:r>
              <a:rPr lang="en-US" dirty="0" err="1">
                <a:solidFill>
                  <a:schemeClr val="bg1"/>
                </a:solidFill>
              </a:rPr>
              <a:t>ekspresi</a:t>
            </a:r>
            <a:r>
              <a:rPr lang="en-US" dirty="0">
                <a:solidFill>
                  <a:schemeClr val="bg1"/>
                </a:solidFill>
              </a:rPr>
              <a:t>, dan </a:t>
            </a:r>
            <a:r>
              <a:rPr lang="en-US" dirty="0" err="1">
                <a:solidFill>
                  <a:schemeClr val="bg1"/>
                </a:solidFill>
              </a:rPr>
              <a:t>gaya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busana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tokoh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ditentukan</a:t>
            </a:r>
            <a:r>
              <a:rPr lang="en-US" dirty="0">
                <a:solidFill>
                  <a:schemeClr val="bg1"/>
                </a:solidFill>
              </a:rPr>
              <a:t> di </a:t>
            </a:r>
            <a:r>
              <a:rPr lang="en-US" dirty="0" err="1">
                <a:solidFill>
                  <a:schemeClr val="bg1"/>
                </a:solidFill>
              </a:rPr>
              <a:t>sini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Gunanya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supaya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korelasi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antara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cerita</a:t>
            </a:r>
            <a:r>
              <a:rPr lang="en-US" dirty="0">
                <a:solidFill>
                  <a:schemeClr val="bg1"/>
                </a:solidFill>
              </a:rPr>
              <a:t> dan </a:t>
            </a:r>
            <a:r>
              <a:rPr lang="en-US" dirty="0" err="1">
                <a:solidFill>
                  <a:schemeClr val="bg1"/>
                </a:solidFill>
              </a:rPr>
              <a:t>gambar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Selain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desain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karakter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berguna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menciptakan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konsep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penokohan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matang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ID" dirty="0">
                <a:solidFill>
                  <a:schemeClr val="bg1"/>
                </a:solidFill>
              </a:rPr>
              <a:t>Proses </a:t>
            </a:r>
            <a:r>
              <a:rPr lang="en-ID" dirty="0" err="1">
                <a:solidFill>
                  <a:schemeClr val="bg1"/>
                </a:solidFill>
              </a:rPr>
              <a:t>ini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bisa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menjadi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pegangan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kamu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untuk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membuat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karakter</a:t>
            </a:r>
            <a:r>
              <a:rPr lang="en-ID" dirty="0">
                <a:solidFill>
                  <a:schemeClr val="bg1"/>
                </a:solidFill>
              </a:rPr>
              <a:t> yang </a:t>
            </a:r>
            <a:r>
              <a:rPr lang="en-ID" dirty="0" err="1">
                <a:solidFill>
                  <a:schemeClr val="bg1"/>
                </a:solidFill>
              </a:rPr>
              <a:t>sama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secara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berkali</a:t>
            </a:r>
            <a:r>
              <a:rPr lang="en-ID" dirty="0">
                <a:solidFill>
                  <a:schemeClr val="bg1"/>
                </a:solidFill>
              </a:rPr>
              <a:t>-kali. Karena </a:t>
            </a:r>
            <a:r>
              <a:rPr lang="en-ID" dirty="0" err="1">
                <a:solidFill>
                  <a:schemeClr val="bg1"/>
                </a:solidFill>
              </a:rPr>
              <a:t>setiap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karakter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memiliki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detailnya</a:t>
            </a:r>
            <a:r>
              <a:rPr lang="en-ID" dirty="0">
                <a:solidFill>
                  <a:schemeClr val="bg1"/>
                </a:solidFill>
              </a:rPr>
              <a:t> masing-masing.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901221B-BF57-BD4E-82C0-BE0F2B806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0887" y="44449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9" descr="desain karakter 1">
            <a:extLst>
              <a:ext uri="{FF2B5EF4-FFF2-40B4-BE49-F238E27FC236}">
                <a16:creationId xmlns:a16="http://schemas.microsoft.com/office/drawing/2014/main" id="{9ECA4795-39B6-4B44-ACD3-393825DCE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583" y="444493"/>
            <a:ext cx="5080000" cy="5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2673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1F5309-8084-E44B-9BF1-A8CFCF63D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7809" y="702365"/>
            <a:ext cx="11463130" cy="5923722"/>
          </a:xfrm>
        </p:spPr>
        <p:txBody>
          <a:bodyPr>
            <a:normAutofit lnSpcReduction="10000"/>
          </a:bodyPr>
          <a:lstStyle/>
          <a:p>
            <a:r>
              <a:rPr lang="en-ID" b="1" dirty="0" err="1"/>
              <a:t>Konsep</a:t>
            </a:r>
            <a:r>
              <a:rPr lang="en-ID" b="1" dirty="0"/>
              <a:t> Dasar </a:t>
            </a:r>
            <a:r>
              <a:rPr lang="en-ID" b="1" dirty="0" err="1"/>
              <a:t>Karakter</a:t>
            </a:r>
            <a:endParaRPr lang="en-ID" b="1" dirty="0"/>
          </a:p>
          <a:p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visualnya</a:t>
            </a:r>
            <a:r>
              <a:rPr lang="en-ID" dirty="0"/>
              <a:t>, </a:t>
            </a:r>
            <a:r>
              <a:rPr lang="en-ID" dirty="0" err="1"/>
              <a:t>tentu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paham</a:t>
            </a:r>
            <a:r>
              <a:rPr lang="en-ID" dirty="0"/>
              <a:t> </a:t>
            </a:r>
            <a:r>
              <a:rPr lang="en-ID" dirty="0" err="1"/>
              <a:t>dulu</a:t>
            </a:r>
            <a:r>
              <a:rPr lang="en-ID" dirty="0"/>
              <a:t> </a:t>
            </a:r>
            <a:r>
              <a:rPr lang="en-ID" dirty="0" err="1"/>
              <a:t>tema</a:t>
            </a:r>
            <a:r>
              <a:rPr lang="en-ID" dirty="0"/>
              <a:t> dan </a:t>
            </a:r>
            <a:r>
              <a:rPr lang="en-ID" dirty="0" err="1"/>
              <a:t>jalan</a:t>
            </a:r>
            <a:r>
              <a:rPr lang="en-ID" dirty="0"/>
              <a:t> </a:t>
            </a:r>
            <a:r>
              <a:rPr lang="en-ID" dirty="0" err="1"/>
              <a:t>cerita</a:t>
            </a:r>
            <a:r>
              <a:rPr lang="en-ID" dirty="0"/>
              <a:t>.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watak</a:t>
            </a:r>
            <a:r>
              <a:rPr lang="en-ID" dirty="0"/>
              <a:t> </a:t>
            </a:r>
            <a:r>
              <a:rPr lang="en-ID" dirty="0" err="1"/>
              <a:t>tokoh</a:t>
            </a:r>
            <a:r>
              <a:rPr lang="en-ID" dirty="0"/>
              <a:t> dan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</a:t>
            </a:r>
            <a:r>
              <a:rPr lang="en-ID" dirty="0" err="1"/>
              <a:t>adegan</a:t>
            </a:r>
            <a:r>
              <a:rPr lang="en-ID" dirty="0"/>
              <a:t> yang </a:t>
            </a:r>
            <a:r>
              <a:rPr lang="en-ID" dirty="0" err="1"/>
              <a:t>ada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cerita</a:t>
            </a:r>
            <a:r>
              <a:rPr lang="en-ID" dirty="0"/>
              <a:t>.  Langkah </a:t>
            </a:r>
            <a:r>
              <a:rPr lang="en-ID" dirty="0" err="1"/>
              <a:t>pertama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karakter</a:t>
            </a:r>
            <a:r>
              <a:rPr lang="en-ID" dirty="0"/>
              <a:t>. 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karakter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tahap</a:t>
            </a:r>
            <a:r>
              <a:rPr lang="en-ID" dirty="0"/>
              <a:t> paling </a:t>
            </a:r>
            <a:r>
              <a:rPr lang="en-ID" dirty="0" err="1"/>
              <a:t>awal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perancangan</a:t>
            </a:r>
            <a:r>
              <a:rPr lang="en-ID" dirty="0"/>
              <a:t> </a:t>
            </a:r>
            <a:r>
              <a:rPr lang="en-ID" dirty="0" err="1"/>
              <a:t>desain</a:t>
            </a:r>
            <a:r>
              <a:rPr lang="en-ID" dirty="0"/>
              <a:t> </a:t>
            </a:r>
            <a:r>
              <a:rPr lang="en-ID" dirty="0" err="1"/>
              <a:t>karakter</a:t>
            </a:r>
            <a:r>
              <a:rPr lang="en-ID" dirty="0"/>
              <a:t>. Langkah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terbagi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dua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segi</a:t>
            </a:r>
            <a:r>
              <a:rPr lang="en-ID" dirty="0"/>
              <a:t> </a:t>
            </a:r>
            <a:r>
              <a:rPr lang="en-ID" dirty="0" err="1"/>
              <a:t>fisik</a:t>
            </a:r>
            <a:r>
              <a:rPr lang="en-ID" dirty="0"/>
              <a:t> dan </a:t>
            </a:r>
            <a:r>
              <a:rPr lang="en-ID" dirty="0" err="1"/>
              <a:t>segi</a:t>
            </a:r>
            <a:r>
              <a:rPr lang="en-ID" dirty="0"/>
              <a:t> </a:t>
            </a:r>
            <a:r>
              <a:rPr lang="en-ID" dirty="0" err="1"/>
              <a:t>psikologis</a:t>
            </a:r>
            <a:r>
              <a:rPr lang="en-ID" dirty="0"/>
              <a:t>. </a:t>
            </a:r>
          </a:p>
          <a:p>
            <a:r>
              <a:rPr lang="en-ID" b="1" dirty="0" err="1"/>
              <a:t>Konsep</a:t>
            </a:r>
            <a:r>
              <a:rPr lang="en-ID" b="1" dirty="0"/>
              <a:t> </a:t>
            </a:r>
            <a:r>
              <a:rPr lang="en-ID" b="1" dirty="0" err="1"/>
              <a:t>Karakter</a:t>
            </a:r>
            <a:r>
              <a:rPr lang="en-ID" b="1" dirty="0"/>
              <a:t> </a:t>
            </a:r>
            <a:r>
              <a:rPr lang="en-ID" b="1" dirty="0" err="1"/>
              <a:t>dari</a:t>
            </a:r>
            <a:r>
              <a:rPr lang="en-ID" b="1" dirty="0"/>
              <a:t> </a:t>
            </a:r>
            <a:r>
              <a:rPr lang="en-ID" b="1" dirty="0" err="1"/>
              <a:t>Segi</a:t>
            </a:r>
            <a:r>
              <a:rPr lang="en-ID" b="1" dirty="0"/>
              <a:t> </a:t>
            </a:r>
            <a:r>
              <a:rPr lang="en-ID" b="1" dirty="0" err="1"/>
              <a:t>Fisik</a:t>
            </a:r>
            <a:endParaRPr lang="en-ID" dirty="0"/>
          </a:p>
          <a:p>
            <a:r>
              <a:rPr lang="en-ID" b="1" dirty="0"/>
              <a:t>1. </a:t>
            </a:r>
            <a:r>
              <a:rPr lang="en-ID" b="1" dirty="0" err="1"/>
              <a:t>Pilih</a:t>
            </a:r>
            <a:r>
              <a:rPr lang="en-ID" b="1" dirty="0"/>
              <a:t> </a:t>
            </a:r>
            <a:r>
              <a:rPr lang="en-ID" b="1" dirty="0" err="1"/>
              <a:t>jenis</a:t>
            </a:r>
            <a:r>
              <a:rPr lang="en-ID" b="1" dirty="0"/>
              <a:t> </a:t>
            </a:r>
            <a:r>
              <a:rPr lang="en-ID" b="1" dirty="0" err="1"/>
              <a:t>karakter</a:t>
            </a:r>
            <a:endParaRPr lang="en-ID" dirty="0"/>
          </a:p>
          <a:p>
            <a:r>
              <a:rPr lang="en-ID" dirty="0" err="1"/>
              <a:t>Pertama-tama</a:t>
            </a:r>
            <a:r>
              <a:rPr lang="en-ID" dirty="0"/>
              <a:t> </a:t>
            </a:r>
            <a:r>
              <a:rPr lang="en-ID" dirty="0" err="1"/>
              <a:t>kamu</a:t>
            </a:r>
            <a:r>
              <a:rPr lang="en-ID" dirty="0"/>
              <a:t> </a:t>
            </a:r>
            <a:r>
              <a:rPr lang="en-ID" dirty="0" err="1"/>
              <a:t>mesti</a:t>
            </a:r>
            <a:r>
              <a:rPr lang="en-ID" dirty="0"/>
              <a:t> </a:t>
            </a:r>
            <a:r>
              <a:rPr lang="en-ID" dirty="0" err="1"/>
              <a:t>tahu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karakter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kamu</a:t>
            </a:r>
            <a:r>
              <a:rPr lang="en-ID" dirty="0"/>
              <a:t> </a:t>
            </a:r>
            <a:r>
              <a:rPr lang="en-ID" dirty="0" err="1"/>
              <a:t>desain</a:t>
            </a:r>
            <a:r>
              <a:rPr lang="en-ID" dirty="0"/>
              <a:t>.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, </a:t>
            </a:r>
            <a:r>
              <a:rPr lang="en-ID" dirty="0" err="1"/>
              <a:t>hewan</a:t>
            </a:r>
            <a:r>
              <a:rPr lang="en-ID" dirty="0"/>
              <a:t>, </a:t>
            </a:r>
            <a:r>
              <a:rPr lang="en-ID" dirty="0" err="1"/>
              <a:t>tumbuhan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?</a:t>
            </a:r>
          </a:p>
          <a:p>
            <a:r>
              <a:rPr lang="en-ID" b="1" dirty="0"/>
              <a:t>2. </a:t>
            </a:r>
            <a:r>
              <a:rPr lang="en-ID" b="1" dirty="0" err="1"/>
              <a:t>Tentukan</a:t>
            </a:r>
            <a:r>
              <a:rPr lang="en-ID" b="1" dirty="0"/>
              <a:t> </a:t>
            </a:r>
            <a:r>
              <a:rPr lang="en-ID" b="1" dirty="0" err="1"/>
              <a:t>Jenis</a:t>
            </a:r>
            <a:r>
              <a:rPr lang="en-ID" b="1" dirty="0"/>
              <a:t> </a:t>
            </a:r>
            <a:r>
              <a:rPr lang="en-ID" b="1" dirty="0" err="1"/>
              <a:t>kelamin</a:t>
            </a:r>
            <a:r>
              <a:rPr lang="en-ID" b="1" dirty="0"/>
              <a:t> dan Nama </a:t>
            </a:r>
            <a:r>
              <a:rPr lang="en-ID" b="1" dirty="0" err="1"/>
              <a:t>karakter</a:t>
            </a:r>
            <a:endParaRPr lang="en-ID" dirty="0"/>
          </a:p>
          <a:p>
            <a:r>
              <a:rPr lang="en-ID" dirty="0" err="1"/>
              <a:t>mesti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kelamin</a:t>
            </a:r>
            <a:r>
              <a:rPr lang="en-ID" dirty="0"/>
              <a:t> </a:t>
            </a:r>
            <a:r>
              <a:rPr lang="en-ID" dirty="0" err="1"/>
              <a:t>karakter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laki-laki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perempuan</a:t>
            </a:r>
            <a:r>
              <a:rPr lang="en-ID" dirty="0"/>
              <a:t>. </a:t>
            </a:r>
            <a:r>
              <a:rPr lang="en-ID" dirty="0" err="1"/>
              <a:t>Supaya</a:t>
            </a:r>
            <a:r>
              <a:rPr lang="en-ID" dirty="0"/>
              <a:t> </a:t>
            </a:r>
            <a:r>
              <a:rPr lang="en-ID" dirty="0" err="1"/>
              <a:t>kedepannya</a:t>
            </a:r>
            <a:r>
              <a:rPr lang="en-ID" dirty="0"/>
              <a:t> </a:t>
            </a:r>
            <a:r>
              <a:rPr lang="en-ID" dirty="0" err="1"/>
              <a:t>kamu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tubuh</a:t>
            </a:r>
            <a:r>
              <a:rPr lang="en-ID" dirty="0"/>
              <a:t>, </a:t>
            </a:r>
            <a:r>
              <a:rPr lang="en-ID" dirty="0" err="1"/>
              <a:t>ekspresi</a:t>
            </a:r>
            <a:r>
              <a:rPr lang="en-ID" dirty="0"/>
              <a:t>, dan </a:t>
            </a:r>
            <a:r>
              <a:rPr lang="en-ID" dirty="0" err="1"/>
              <a:t>aksesoris</a:t>
            </a:r>
            <a:r>
              <a:rPr lang="en-ID" dirty="0"/>
              <a:t> yang </a:t>
            </a:r>
            <a:r>
              <a:rPr lang="en-ID" dirty="0" err="1"/>
              <a:t>dikenakan</a:t>
            </a:r>
            <a:r>
              <a:rPr lang="en-ID" dirty="0"/>
              <a:t> </a:t>
            </a:r>
            <a:r>
              <a:rPr lang="en-ID" dirty="0" err="1"/>
              <a:t>tokoh</a:t>
            </a:r>
            <a:r>
              <a:rPr lang="en-ID" dirty="0"/>
              <a:t>. </a:t>
            </a:r>
            <a:r>
              <a:rPr lang="en-ID" dirty="0" err="1"/>
              <a:t>Pilihlah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yang </a:t>
            </a:r>
            <a:r>
              <a:rPr lang="en-ID" dirty="0" err="1"/>
              <a:t>unik</a:t>
            </a:r>
            <a:r>
              <a:rPr lang="en-ID" dirty="0"/>
              <a:t> agar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diingat</a:t>
            </a:r>
            <a:r>
              <a:rPr lang="en-ID" dirty="0"/>
              <a:t> oleh </a:t>
            </a:r>
            <a:r>
              <a:rPr lang="en-ID" dirty="0" err="1"/>
              <a:t>audiens</a:t>
            </a:r>
            <a:r>
              <a:rPr lang="en-ID" dirty="0"/>
              <a:t>. Nama juga </a:t>
            </a:r>
            <a:r>
              <a:rPr lang="en-ID" dirty="0" err="1"/>
              <a:t>disesuaikan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latar</a:t>
            </a:r>
            <a:r>
              <a:rPr lang="en-ID" dirty="0"/>
              <a:t> </a:t>
            </a:r>
            <a:r>
              <a:rPr lang="en-ID" dirty="0" err="1"/>
              <a:t>belakang</a:t>
            </a:r>
            <a:r>
              <a:rPr lang="en-ID" dirty="0"/>
              <a:t> </a:t>
            </a:r>
            <a:r>
              <a:rPr lang="en-ID" dirty="0" err="1"/>
              <a:t>tokoh</a:t>
            </a:r>
            <a:endParaRPr lang="en-ID" dirty="0"/>
          </a:p>
          <a:p>
            <a:r>
              <a:rPr lang="en-ID" b="1" dirty="0"/>
              <a:t>3. </a:t>
            </a:r>
            <a:r>
              <a:rPr lang="en-ID" b="1" dirty="0" err="1"/>
              <a:t>Tentukan</a:t>
            </a:r>
            <a:r>
              <a:rPr lang="en-ID" b="1" dirty="0"/>
              <a:t> </a:t>
            </a:r>
            <a:r>
              <a:rPr lang="en-ID" b="1" dirty="0" err="1"/>
              <a:t>usia</a:t>
            </a:r>
            <a:endParaRPr lang="en-ID" dirty="0"/>
          </a:p>
          <a:p>
            <a:r>
              <a:rPr lang="en-ID" dirty="0" err="1"/>
              <a:t>Usia</a:t>
            </a:r>
            <a:r>
              <a:rPr lang="en-ID" dirty="0"/>
              <a:t> </a:t>
            </a:r>
            <a:r>
              <a:rPr lang="en-ID" dirty="0" err="1"/>
              <a:t>tokoh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hubungannya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ekspresi</a:t>
            </a:r>
            <a:r>
              <a:rPr lang="en-ID" dirty="0"/>
              <a:t>, </a:t>
            </a:r>
            <a:r>
              <a:rPr lang="en-ID" dirty="0" err="1"/>
              <a:t>gaya</a:t>
            </a:r>
            <a:r>
              <a:rPr lang="en-ID" dirty="0"/>
              <a:t> </a:t>
            </a:r>
            <a:r>
              <a:rPr lang="en-ID" dirty="0" err="1"/>
              <a:t>busana</a:t>
            </a:r>
            <a:r>
              <a:rPr lang="en-ID" dirty="0"/>
              <a:t>, dan lain-lain. 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karaktermu</a:t>
            </a:r>
            <a:r>
              <a:rPr lang="en-ID" dirty="0"/>
              <a:t> </a:t>
            </a:r>
            <a:r>
              <a:rPr lang="en-ID" dirty="0" err="1"/>
              <a:t>berusia</a:t>
            </a:r>
            <a:r>
              <a:rPr lang="en-ID" dirty="0"/>
              <a:t> 17 </a:t>
            </a:r>
            <a:r>
              <a:rPr lang="en-ID" dirty="0" err="1"/>
              <a:t>tahun</a:t>
            </a:r>
            <a:r>
              <a:rPr lang="en-ID" dirty="0"/>
              <a:t>.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dirty="0" err="1"/>
              <a:t>dia</a:t>
            </a:r>
            <a:r>
              <a:rPr lang="en-ID" dirty="0"/>
              <a:t> </a:t>
            </a:r>
            <a:r>
              <a:rPr lang="en-ID" dirty="0" err="1"/>
              <a:t>memakai</a:t>
            </a:r>
            <a:r>
              <a:rPr lang="en-ID" dirty="0"/>
              <a:t> </a:t>
            </a:r>
            <a:r>
              <a:rPr lang="en-ID" dirty="0" err="1"/>
              <a:t>busana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muda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74517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04FE15-CCEB-FA4F-B85F-8A086E4C9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6104" y="715617"/>
            <a:ext cx="10654748" cy="5300870"/>
          </a:xfrm>
        </p:spPr>
        <p:txBody>
          <a:bodyPr>
            <a:normAutofit fontScale="92500" lnSpcReduction="10000"/>
          </a:bodyPr>
          <a:lstStyle/>
          <a:p>
            <a:r>
              <a:rPr lang="en-ID" b="1" dirty="0"/>
              <a:t>5. </a:t>
            </a:r>
            <a:r>
              <a:rPr lang="en-ID" b="1" dirty="0" err="1"/>
              <a:t>Tentukan</a:t>
            </a:r>
            <a:r>
              <a:rPr lang="en-ID" b="1" dirty="0"/>
              <a:t> </a:t>
            </a:r>
            <a:r>
              <a:rPr lang="en-ID" b="1" dirty="0" err="1"/>
              <a:t>tinggi</a:t>
            </a:r>
            <a:r>
              <a:rPr lang="en-ID" b="1" dirty="0"/>
              <a:t> dan </a:t>
            </a:r>
            <a:r>
              <a:rPr lang="en-ID" b="1" dirty="0" err="1"/>
              <a:t>berat</a:t>
            </a:r>
            <a:r>
              <a:rPr lang="en-ID" b="1" dirty="0"/>
              <a:t> badan</a:t>
            </a:r>
            <a:endParaRPr lang="en-ID" dirty="0"/>
          </a:p>
          <a:p>
            <a:r>
              <a:rPr lang="en-ID" dirty="0"/>
              <a:t>Tinggi dan </a:t>
            </a:r>
            <a:r>
              <a:rPr lang="en-ID" dirty="0" err="1"/>
              <a:t>berat</a:t>
            </a:r>
            <a:r>
              <a:rPr lang="en-ID" dirty="0"/>
              <a:t> badan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tubuh</a:t>
            </a:r>
            <a:r>
              <a:rPr lang="en-ID" dirty="0"/>
              <a:t> </a:t>
            </a:r>
            <a:r>
              <a:rPr lang="en-ID" dirty="0" err="1"/>
              <a:t>karakter</a:t>
            </a:r>
            <a:r>
              <a:rPr lang="en-ID" dirty="0"/>
              <a:t> </a:t>
            </a:r>
            <a:r>
              <a:rPr lang="en-ID" dirty="0" err="1"/>
              <a:t>nantinya</a:t>
            </a:r>
            <a:r>
              <a:rPr lang="en-ID" dirty="0"/>
              <a:t>. 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dia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 badan 160 cm,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dirty="0" err="1"/>
              <a:t>kamu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mendapat</a:t>
            </a:r>
            <a:r>
              <a:rPr lang="en-ID" dirty="0"/>
              <a:t> </a:t>
            </a:r>
            <a:r>
              <a:rPr lang="en-ID" dirty="0" err="1"/>
              <a:t>gambaran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sketsa</a:t>
            </a:r>
            <a:r>
              <a:rPr lang="en-ID" dirty="0"/>
              <a:t>.  Tinggi </a:t>
            </a:r>
            <a:r>
              <a:rPr lang="en-ID" dirty="0" err="1"/>
              <a:t>karakter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karakter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 </a:t>
            </a:r>
            <a:r>
              <a:rPr lang="en-ID" dirty="0" err="1"/>
              <a:t>tentu</a:t>
            </a:r>
            <a:r>
              <a:rPr lang="en-ID" dirty="0"/>
              <a:t> </a:t>
            </a:r>
            <a:r>
              <a:rPr lang="en-ID" dirty="0" err="1"/>
              <a:t>berbeda</a:t>
            </a:r>
            <a:r>
              <a:rPr lang="en-ID" dirty="0"/>
              <a:t>. </a:t>
            </a:r>
            <a:r>
              <a:rPr lang="en-ID" dirty="0" err="1"/>
              <a:t>Jangan</a:t>
            </a:r>
            <a:r>
              <a:rPr lang="en-ID" dirty="0"/>
              <a:t> </a:t>
            </a:r>
            <a:r>
              <a:rPr lang="en-ID" dirty="0" err="1"/>
              <a:t>sampai</a:t>
            </a:r>
            <a:r>
              <a:rPr lang="en-ID" dirty="0"/>
              <a:t> </a:t>
            </a:r>
            <a:r>
              <a:rPr lang="en-ID" dirty="0" err="1"/>
              <a:t>karakter</a:t>
            </a:r>
            <a:r>
              <a:rPr lang="en-ID" dirty="0"/>
              <a:t> A yang </a:t>
            </a:r>
            <a:r>
              <a:rPr lang="en-ID" dirty="0" err="1"/>
              <a:t>seharusnya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pendek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karakter</a:t>
            </a:r>
            <a:r>
              <a:rPr lang="en-ID" dirty="0"/>
              <a:t> B </a:t>
            </a:r>
            <a:r>
              <a:rPr lang="en-ID" dirty="0" err="1"/>
              <a:t>malah</a:t>
            </a:r>
            <a:r>
              <a:rPr lang="en-ID" dirty="0"/>
              <a:t> </a:t>
            </a:r>
            <a:r>
              <a:rPr lang="en-ID" dirty="0" err="1"/>
              <a:t>jadi</a:t>
            </a:r>
            <a:r>
              <a:rPr lang="en-ID" dirty="0"/>
              <a:t> </a:t>
            </a:r>
            <a:r>
              <a:rPr lang="en-ID" dirty="0" err="1"/>
              <a:t>kebalikannya</a:t>
            </a:r>
            <a:r>
              <a:rPr lang="en-ID" dirty="0"/>
              <a:t>.</a:t>
            </a:r>
          </a:p>
          <a:p>
            <a:r>
              <a:rPr lang="en-ID" b="1" dirty="0"/>
              <a:t>6. </a:t>
            </a:r>
            <a:r>
              <a:rPr lang="en-ID" b="1" dirty="0" err="1"/>
              <a:t>Warna</a:t>
            </a:r>
            <a:r>
              <a:rPr lang="en-ID" b="1" dirty="0"/>
              <a:t> </a:t>
            </a:r>
            <a:r>
              <a:rPr lang="en-ID" b="1" dirty="0" err="1"/>
              <a:t>kulit</a:t>
            </a:r>
            <a:r>
              <a:rPr lang="en-ID" b="1" dirty="0"/>
              <a:t> </a:t>
            </a:r>
            <a:r>
              <a:rPr lang="en-ID" b="1" dirty="0" err="1"/>
              <a:t>disesuaikan</a:t>
            </a:r>
            <a:r>
              <a:rPr lang="en-ID" b="1" dirty="0"/>
              <a:t> </a:t>
            </a:r>
            <a:r>
              <a:rPr lang="en-ID" b="1" dirty="0" err="1"/>
              <a:t>dengan</a:t>
            </a:r>
            <a:r>
              <a:rPr lang="en-ID" b="1" dirty="0"/>
              <a:t> </a:t>
            </a:r>
            <a:r>
              <a:rPr lang="en-ID" b="1" dirty="0" err="1"/>
              <a:t>asal</a:t>
            </a:r>
            <a:r>
              <a:rPr lang="en-ID" b="1" dirty="0"/>
              <a:t> </a:t>
            </a:r>
            <a:r>
              <a:rPr lang="en-ID" b="1" dirty="0" err="1"/>
              <a:t>karakter</a:t>
            </a:r>
            <a:endParaRPr lang="en-ID" dirty="0"/>
          </a:p>
          <a:p>
            <a:r>
              <a:rPr lang="en-ID" dirty="0" err="1"/>
              <a:t>Layaknya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, </a:t>
            </a:r>
            <a:r>
              <a:rPr lang="en-ID" dirty="0" err="1"/>
              <a:t>karakter</a:t>
            </a:r>
            <a:r>
              <a:rPr lang="en-ID" dirty="0"/>
              <a:t> yang </a:t>
            </a:r>
            <a:r>
              <a:rPr lang="en-ID" dirty="0" err="1"/>
              <a:t>kamu</a:t>
            </a:r>
            <a:r>
              <a:rPr lang="en-ID" dirty="0"/>
              <a:t> buat </a:t>
            </a:r>
            <a:r>
              <a:rPr lang="en-ID" dirty="0" err="1"/>
              <a:t>pasti</a:t>
            </a:r>
            <a:r>
              <a:rPr lang="en-ID" dirty="0"/>
              <a:t> punya </a:t>
            </a:r>
            <a:r>
              <a:rPr lang="en-ID" dirty="0" err="1"/>
              <a:t>latar</a:t>
            </a:r>
            <a:r>
              <a:rPr lang="en-ID" dirty="0"/>
              <a:t> </a:t>
            </a:r>
            <a:r>
              <a:rPr lang="en-ID" dirty="0" err="1"/>
              <a:t>belakang</a:t>
            </a:r>
            <a:r>
              <a:rPr lang="en-ID" dirty="0"/>
              <a:t>. </a:t>
            </a:r>
            <a:r>
              <a:rPr lang="en-ID" dirty="0" err="1"/>
              <a:t>Misalnya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cerita</a:t>
            </a:r>
            <a:r>
              <a:rPr lang="en-ID" dirty="0"/>
              <a:t>, </a:t>
            </a:r>
            <a:r>
              <a:rPr lang="en-ID" dirty="0" err="1"/>
              <a:t>karaktermu</a:t>
            </a:r>
            <a:r>
              <a:rPr lang="en-ID" dirty="0"/>
              <a:t> </a:t>
            </a:r>
            <a:r>
              <a:rPr lang="en-ID" dirty="0" err="1"/>
              <a:t>berasal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Jepang</a:t>
            </a:r>
            <a:r>
              <a:rPr lang="en-ID" dirty="0"/>
              <a:t>,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</a:t>
            </a:r>
            <a:r>
              <a:rPr lang="en-ID" dirty="0" err="1"/>
              <a:t>kulitnya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condong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</a:t>
            </a:r>
            <a:r>
              <a:rPr lang="en-ID" dirty="0" err="1"/>
              <a:t>putih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masuk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 </a:t>
            </a:r>
            <a:r>
              <a:rPr lang="en-ID" i="1" dirty="0"/>
              <a:t>pink tone</a:t>
            </a:r>
            <a:r>
              <a:rPr lang="en-ID" dirty="0"/>
              <a:t>.</a:t>
            </a:r>
          </a:p>
          <a:p>
            <a:r>
              <a:rPr lang="en-ID" b="1" dirty="0" err="1"/>
              <a:t>Konsep</a:t>
            </a:r>
            <a:r>
              <a:rPr lang="en-ID" b="1" dirty="0"/>
              <a:t> </a:t>
            </a:r>
            <a:r>
              <a:rPr lang="en-ID" b="1" dirty="0" err="1"/>
              <a:t>Karakter</a:t>
            </a:r>
            <a:r>
              <a:rPr lang="en-ID" b="1" dirty="0"/>
              <a:t> </a:t>
            </a:r>
            <a:r>
              <a:rPr lang="en-ID" b="1" dirty="0" err="1"/>
              <a:t>dari</a:t>
            </a:r>
            <a:r>
              <a:rPr lang="en-ID" b="1" dirty="0"/>
              <a:t> </a:t>
            </a:r>
            <a:r>
              <a:rPr lang="en-ID" b="1" dirty="0" err="1"/>
              <a:t>Segi</a:t>
            </a:r>
            <a:r>
              <a:rPr lang="en-ID" b="1" dirty="0"/>
              <a:t> </a:t>
            </a:r>
            <a:r>
              <a:rPr lang="en-ID" b="1" dirty="0" err="1"/>
              <a:t>Psikologis</a:t>
            </a:r>
            <a:endParaRPr lang="en-ID" dirty="0"/>
          </a:p>
          <a:p>
            <a:r>
              <a:rPr lang="en-ID" dirty="0" err="1"/>
              <a:t>Kalau</a:t>
            </a:r>
            <a:r>
              <a:rPr lang="en-ID" dirty="0"/>
              <a:t> </a:t>
            </a:r>
            <a:r>
              <a:rPr lang="en-ID" dirty="0" err="1"/>
              <a:t>tadi</a:t>
            </a:r>
            <a:r>
              <a:rPr lang="en-ID" dirty="0"/>
              <a:t>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membahas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segi</a:t>
            </a:r>
            <a:r>
              <a:rPr lang="en-ID" dirty="0"/>
              <a:t> </a:t>
            </a:r>
            <a:r>
              <a:rPr lang="en-ID" dirty="0" err="1"/>
              <a:t>fisik</a:t>
            </a:r>
            <a:r>
              <a:rPr lang="en-ID" dirty="0"/>
              <a:t>, </a:t>
            </a:r>
            <a:r>
              <a:rPr lang="en-ID" dirty="0" err="1"/>
              <a:t>sekarang</a:t>
            </a:r>
            <a:r>
              <a:rPr lang="en-ID" dirty="0"/>
              <a:t> kami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membahas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karakter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segi</a:t>
            </a:r>
            <a:r>
              <a:rPr lang="en-ID" dirty="0"/>
              <a:t> </a:t>
            </a:r>
            <a:r>
              <a:rPr lang="en-ID" dirty="0" err="1"/>
              <a:t>psikologisnya</a:t>
            </a:r>
            <a:r>
              <a:rPr lang="en-ID" dirty="0"/>
              <a:t> </a:t>
            </a:r>
            <a:r>
              <a:rPr lang="en-ID" dirty="0" err="1"/>
              <a:t>nih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dilihat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watak</a:t>
            </a:r>
            <a:r>
              <a:rPr lang="en-ID" dirty="0"/>
              <a:t> dan </a:t>
            </a:r>
            <a:r>
              <a:rPr lang="en-ID" dirty="0" err="1"/>
              <a:t>kepribadian</a:t>
            </a:r>
            <a:r>
              <a:rPr lang="en-ID" dirty="0"/>
              <a:t>. </a:t>
            </a:r>
            <a:r>
              <a:rPr lang="en-ID" dirty="0" err="1"/>
              <a:t>Umumnya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tiga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penokohan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protagonis</a:t>
            </a:r>
            <a:r>
              <a:rPr lang="en-ID" dirty="0"/>
              <a:t>, </a:t>
            </a:r>
            <a:r>
              <a:rPr lang="en-ID" dirty="0" err="1"/>
              <a:t>antagonis</a:t>
            </a:r>
            <a:r>
              <a:rPr lang="en-ID" dirty="0"/>
              <a:t>, dan </a:t>
            </a:r>
            <a:r>
              <a:rPr lang="en-ID" dirty="0" err="1"/>
              <a:t>tritagonis</a:t>
            </a:r>
            <a:r>
              <a:rPr lang="en-ID" dirty="0"/>
              <a:t>.</a:t>
            </a:r>
          </a:p>
          <a:p>
            <a:r>
              <a:rPr lang="en-ID" dirty="0" err="1"/>
              <a:t>Misalnya</a:t>
            </a:r>
            <a:r>
              <a:rPr lang="en-ID" dirty="0"/>
              <a:t>, </a:t>
            </a:r>
            <a:r>
              <a:rPr lang="en-ID" dirty="0" err="1"/>
              <a:t>kamu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memberinya</a:t>
            </a:r>
            <a:r>
              <a:rPr lang="en-ID" dirty="0"/>
              <a:t> </a:t>
            </a:r>
            <a:r>
              <a:rPr lang="en-ID" dirty="0" err="1"/>
              <a:t>busana-busana</a:t>
            </a:r>
            <a:r>
              <a:rPr lang="en-ID" dirty="0"/>
              <a:t> </a:t>
            </a:r>
            <a:r>
              <a:rPr lang="en-ID" dirty="0" err="1"/>
              <a:t>cerah</a:t>
            </a:r>
            <a:r>
              <a:rPr lang="en-ID" dirty="0"/>
              <a:t>, </a:t>
            </a:r>
            <a:r>
              <a:rPr lang="en-ID" dirty="0" err="1"/>
              <a:t>mimik</a:t>
            </a:r>
            <a:r>
              <a:rPr lang="en-ID" dirty="0"/>
              <a:t> </a:t>
            </a:r>
            <a:r>
              <a:rPr lang="en-ID" dirty="0" err="1"/>
              <a:t>wajah</a:t>
            </a:r>
            <a:r>
              <a:rPr lang="en-ID" dirty="0"/>
              <a:t> </a:t>
            </a:r>
            <a:r>
              <a:rPr lang="en-ID" dirty="0" err="1"/>
              <a:t>tersenyum</a:t>
            </a:r>
            <a:r>
              <a:rPr lang="en-ID" dirty="0"/>
              <a:t>, dan </a:t>
            </a:r>
            <a:r>
              <a:rPr lang="en-ID" dirty="0" err="1"/>
              <a:t>aksesoris-aksesoris</a:t>
            </a:r>
            <a:r>
              <a:rPr lang="en-ID" dirty="0"/>
              <a:t> pada </a:t>
            </a:r>
            <a:r>
              <a:rPr lang="en-ID" dirty="0" err="1"/>
              <a:t>gayanya</a:t>
            </a:r>
            <a:r>
              <a:rPr lang="en-ID" dirty="0"/>
              <a:t>. </a:t>
            </a:r>
            <a:r>
              <a:rPr lang="en-ID" dirty="0" err="1"/>
              <a:t>Itulah</a:t>
            </a:r>
            <a:r>
              <a:rPr lang="en-ID" dirty="0"/>
              <a:t> </a:t>
            </a:r>
            <a:r>
              <a:rPr lang="en-ID" dirty="0" err="1"/>
              <a:t>kenapa</a:t>
            </a:r>
            <a:r>
              <a:rPr lang="en-ID" dirty="0"/>
              <a:t> </a:t>
            </a:r>
            <a:r>
              <a:rPr lang="en-ID" dirty="0" err="1"/>
              <a:t>kamu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tahu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watak</a:t>
            </a:r>
            <a:r>
              <a:rPr lang="en-ID" dirty="0"/>
              <a:t> dan </a:t>
            </a:r>
            <a:r>
              <a:rPr lang="en-ID" dirty="0" err="1"/>
              <a:t>kepribadian</a:t>
            </a:r>
            <a:r>
              <a:rPr lang="en-ID" dirty="0"/>
              <a:t> </a:t>
            </a:r>
            <a:r>
              <a:rPr lang="en-ID" dirty="0" err="1"/>
              <a:t>tokoh</a:t>
            </a:r>
            <a:r>
              <a:rPr lang="en-ID" dirty="0"/>
              <a:t>. </a:t>
            </a:r>
            <a:r>
              <a:rPr lang="en-ID" dirty="0" err="1"/>
              <a:t>Sebenarnya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juga </a:t>
            </a:r>
            <a:r>
              <a:rPr lang="en-ID" dirty="0" err="1"/>
              <a:t>kreator</a:t>
            </a:r>
            <a:r>
              <a:rPr lang="en-ID" dirty="0"/>
              <a:t> yang </a:t>
            </a:r>
            <a:r>
              <a:rPr lang="en-ID" dirty="0" err="1"/>
              <a:t>memasukkan</a:t>
            </a:r>
            <a:r>
              <a:rPr lang="en-ID" dirty="0"/>
              <a:t> </a:t>
            </a:r>
            <a:r>
              <a:rPr lang="en-ID" dirty="0" err="1"/>
              <a:t>identitas</a:t>
            </a:r>
            <a:r>
              <a:rPr lang="en-ID" dirty="0"/>
              <a:t> lain </a:t>
            </a:r>
            <a:r>
              <a:rPr lang="en-ID" dirty="0" err="1"/>
              <a:t>karakter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zodiak</a:t>
            </a:r>
            <a:r>
              <a:rPr lang="en-ID" dirty="0"/>
              <a:t>, </a:t>
            </a:r>
            <a:r>
              <a:rPr lang="en-ID" dirty="0" err="1"/>
              <a:t>shio</a:t>
            </a:r>
            <a:r>
              <a:rPr lang="en-ID" dirty="0"/>
              <a:t>, dan </a:t>
            </a:r>
            <a:r>
              <a:rPr lang="en-ID" dirty="0" err="1"/>
              <a:t>golongan</a:t>
            </a:r>
            <a:r>
              <a:rPr lang="en-ID" dirty="0"/>
              <a:t> </a:t>
            </a:r>
            <a:r>
              <a:rPr lang="en-ID" dirty="0" err="1"/>
              <a:t>darah</a:t>
            </a:r>
            <a:r>
              <a:rPr lang="en-ID" dirty="0"/>
              <a:t>. </a:t>
            </a:r>
            <a:r>
              <a:rPr lang="en-ID" dirty="0" err="1"/>
              <a:t>Semakin</a:t>
            </a:r>
            <a:r>
              <a:rPr lang="en-ID" dirty="0"/>
              <a:t> detail </a:t>
            </a:r>
            <a:r>
              <a:rPr lang="en-ID" dirty="0" err="1"/>
              <a:t>informasi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semakin</a:t>
            </a:r>
            <a:r>
              <a:rPr lang="en-ID" dirty="0"/>
              <a:t> </a:t>
            </a:r>
            <a:r>
              <a:rPr lang="en-ID" dirty="0" err="1"/>
              <a:t>bagus</a:t>
            </a:r>
            <a:r>
              <a:rPr lang="en-ID" dirty="0"/>
              <a:t> pula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desain</a:t>
            </a:r>
            <a:r>
              <a:rPr lang="en-ID" dirty="0"/>
              <a:t> </a:t>
            </a:r>
            <a:r>
              <a:rPr lang="en-ID" dirty="0" err="1"/>
              <a:t>karakter</a:t>
            </a:r>
            <a:r>
              <a:rPr lang="en-ID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263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6F85E9C-F33C-524E-BB87-583D1B34F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791" y="216212"/>
            <a:ext cx="685137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Barlow"/>
                <a:ea typeface="Times New Roman" panose="02020603050405020304" pitchFamily="18" charset="0"/>
                <a:cs typeface="Times New Roman" panose="02020603050405020304" pitchFamily="18" charset="0"/>
              </a:rPr>
              <a:t>Sketsa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rlow"/>
                <a:ea typeface="Times New Roman" panose="02020603050405020304" pitchFamily="18" charset="0"/>
                <a:cs typeface="Times New Roman" panose="02020603050405020304" pitchFamily="18" charset="0"/>
              </a:rPr>
              <a:t> Dasar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Barlow"/>
                <a:ea typeface="Times New Roman" panose="02020603050405020304" pitchFamily="18" charset="0"/>
                <a:cs typeface="Times New Roman" panose="02020603050405020304" pitchFamily="18" charset="0"/>
              </a:rPr>
              <a:t>Karakter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rlow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Barlow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rlow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Barlow"/>
                <a:ea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rlow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Barlow"/>
                <a:ea typeface="Times New Roman" panose="02020603050405020304" pitchFamily="18" charset="0"/>
                <a:cs typeface="Times New Roman" panose="02020603050405020304" pitchFamily="18" charset="0"/>
              </a:rPr>
              <a:t>Geometris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Picture 5" descr="desain karakter 5">
            <a:extLst>
              <a:ext uri="{FF2B5EF4-FFF2-40B4-BE49-F238E27FC236}">
                <a16:creationId xmlns:a16="http://schemas.microsoft.com/office/drawing/2014/main" id="{944595F3-F83F-8644-9B36-D03257C177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91" y="894521"/>
            <a:ext cx="5080000" cy="334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4">
            <a:extLst>
              <a:ext uri="{FF2B5EF4-FFF2-40B4-BE49-F238E27FC236}">
                <a16:creationId xmlns:a16="http://schemas.microsoft.com/office/drawing/2014/main" id="{28E93B63-59F8-FC48-A868-5471E5E98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2662" y="216212"/>
            <a:ext cx="88524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Desain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Tubuh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Karakter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7" name="Picture 4" descr="desain karakter 6">
            <a:extLst>
              <a:ext uri="{FF2B5EF4-FFF2-40B4-BE49-F238E27FC236}">
                <a16:creationId xmlns:a16="http://schemas.microsoft.com/office/drawing/2014/main" id="{3875A44F-34A7-BE42-9F3A-DBAFD62847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2662" y="894521"/>
            <a:ext cx="5943600" cy="398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3096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19949D5-6B56-994F-B7B6-49BD1D1E5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97" y="182173"/>
            <a:ext cx="50585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Ekspresi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Wajah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Karakter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49" name="Picture 3" descr="desain karakter 7">
            <a:extLst>
              <a:ext uri="{FF2B5EF4-FFF2-40B4-BE49-F238E27FC236}">
                <a16:creationId xmlns:a16="http://schemas.microsoft.com/office/drawing/2014/main" id="{AAF4E6FE-2E9C-F540-8F02-AC47E3AF35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96" y="629478"/>
            <a:ext cx="5058596" cy="2799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6">
            <a:extLst>
              <a:ext uri="{FF2B5EF4-FFF2-40B4-BE49-F238E27FC236}">
                <a16:creationId xmlns:a16="http://schemas.microsoft.com/office/drawing/2014/main" id="{94A6BFD8-EE26-5648-B8F2-C868104F3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039134"/>
            <a:ext cx="50800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Pilih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Gaya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Busana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Aksesoris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Barlow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Karakter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3" name="Picture 1" descr="desain karakter 9">
            <a:extLst>
              <a:ext uri="{FF2B5EF4-FFF2-40B4-BE49-F238E27FC236}">
                <a16:creationId xmlns:a16="http://schemas.microsoft.com/office/drawing/2014/main" id="{FC999845-963C-FE4B-875D-0367E2A0FA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882348"/>
            <a:ext cx="5080000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370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rimgar of Fantasy dan Ash Haruhiro G-Anime Reiner Braun, desain karakter,  Rambut hitam, manusia, kartun png | PNGWing">
            <a:extLst>
              <a:ext uri="{FF2B5EF4-FFF2-40B4-BE49-F238E27FC236}">
                <a16:creationId xmlns:a16="http://schemas.microsoft.com/office/drawing/2014/main" id="{65987EF3-E8CD-934B-A337-303BA89485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1750"/>
            <a:ext cx="6093791" cy="354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BINUSIAN Juara Nasional Lomba Desain Karakter Faber-Castell – BINA  NUSANTARA GROUP">
            <a:extLst>
              <a:ext uri="{FF2B5EF4-FFF2-40B4-BE49-F238E27FC236}">
                <a16:creationId xmlns:a16="http://schemas.microsoft.com/office/drawing/2014/main" id="{51038FBE-F223-D545-AFD7-D756F18A6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7791" y="3246368"/>
            <a:ext cx="5707270" cy="3611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6500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6D7506D-599F-8241-8532-3B3D10C6E5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820" y="128931"/>
            <a:ext cx="5614445" cy="405875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593F977-3A0A-8049-B5C1-C301525BFE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622905"/>
            <a:ext cx="6003235" cy="4235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579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CB40183-2759-1E41-B390-67FFDA0780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759" y="0"/>
            <a:ext cx="975464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12631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48</TotalTime>
  <Words>517</Words>
  <Application>Microsoft Office PowerPoint</Application>
  <PresentationFormat>Widescreen</PresentationFormat>
  <Paragraphs>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Barlow</vt:lpstr>
      <vt:lpstr>Gill Sans MT</vt:lpstr>
      <vt:lpstr>Parcel</vt:lpstr>
      <vt:lpstr>Desain Karakter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Buatlah desain karakter dari tokoh-tokoh mitos, leginda, dengan konsep tradisonal yang di buat modren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Mitos sebagai media penciptaan desain ilustrasi </dc:title>
  <dc:creator>Microsoft Office User</dc:creator>
  <cp:lastModifiedBy>Dika Tondo</cp:lastModifiedBy>
  <cp:revision>6</cp:revision>
  <dcterms:created xsi:type="dcterms:W3CDTF">2021-07-14T05:42:21Z</dcterms:created>
  <dcterms:modified xsi:type="dcterms:W3CDTF">2022-07-25T22:41:11Z</dcterms:modified>
</cp:coreProperties>
</file>