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1" r:id="rId3"/>
    <p:sldId id="330" r:id="rId4"/>
    <p:sldId id="342" r:id="rId5"/>
    <p:sldId id="331" r:id="rId6"/>
    <p:sldId id="324" r:id="rId7"/>
    <p:sldId id="344" r:id="rId8"/>
    <p:sldId id="345" r:id="rId9"/>
    <p:sldId id="347" r:id="rId10"/>
    <p:sldId id="348" r:id="rId11"/>
    <p:sldId id="350" r:id="rId12"/>
    <p:sldId id="339" r:id="rId13"/>
  </p:sldIdLst>
  <p:sldSz cx="9144000" cy="6858000" type="screen4x3"/>
  <p:notesSz cx="6761163" cy="9942513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56" autoAdjust="0"/>
  </p:normalViewPr>
  <p:slideViewPr>
    <p:cSldViewPr>
      <p:cViewPr varScale="1">
        <p:scale>
          <a:sx n="72" d="100"/>
          <a:sy n="72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F8C3F52-B7DD-45DA-BBA4-E3A8BFC44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262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1C065D8-F367-4036-A874-8305B8362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13070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AB50D1-C13A-4E9D-A401-24F3BB358053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627B8-14A1-4393-BE63-891679D50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25178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D9D34-3181-4933-B831-6AD40BED2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89127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0C79C-9D4A-4B66-8BF1-E7C89D343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569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D4B2E2-90AE-4A1C-A041-AF1E0B9F6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54099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D1E5-E91D-4136-BA29-BC270D61C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44924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260AC-1146-428B-82E4-6BD709D1C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9558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C1711-9C5D-4FA4-BD4B-B915BDE40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89764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0A241-89F9-4134-A5A4-C80E90416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04585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3AF7-0009-4ECD-80F9-CCE2B2018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41664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7F6C3-5DA1-4277-B5A7-D7AC1B414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3195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D1EA-C7FB-4418-ADF1-B50592218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1859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676E394-F239-454F-A657-644AA41FCA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BF7B7551-8387-48F1-B040-74E596809B93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EJAAN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BAHASA INDONESIA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Rika Febri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Sasmita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S.Kom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., M.T.I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13315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3317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253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9425</a:t>
            </a:r>
          </a:p>
        </p:txBody>
      </p:sp>
      <p:sp>
        <p:nvSpPr>
          <p:cNvPr id="2253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Singkatan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Akronim</a:t>
            </a:r>
            <a:endParaRPr lang="id-ID" sz="3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9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9" name="Folded Corner 8"/>
          <p:cNvSpPr/>
          <p:nvPr/>
        </p:nvSpPr>
        <p:spPr>
          <a:xfrm>
            <a:off x="107950" y="1196975"/>
            <a:ext cx="3975100" cy="3527425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Singkatan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bentuk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dipendekkan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terdiri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dari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satu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huruf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lebih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. 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marL="1160463" indent="-1160463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Contoh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: S.E.,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a.n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, 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sdr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.,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Kol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.,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Yth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., </a:t>
            </a:r>
            <a:r>
              <a:rPr lang="en-US" sz="2400" b="1" dirty="0" err="1">
                <a:solidFill>
                  <a:schemeClr val="tx1"/>
                </a:solidFill>
                <a:latin typeface="Adobe Caslon Pro Bold" pitchFamily="18" charset="0"/>
              </a:rPr>
              <a:t>dll</a:t>
            </a:r>
            <a:r>
              <a:rPr lang="en-US" sz="2400" b="1" dirty="0">
                <a:solidFill>
                  <a:schemeClr val="tx1"/>
                </a:solidFill>
                <a:latin typeface="Adobe Caslon Pro Bold" pitchFamily="18" charset="0"/>
              </a:rPr>
              <a:t>. </a:t>
            </a:r>
            <a:endParaRPr lang="id-ID" sz="2400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4710113" y="2238375"/>
            <a:ext cx="3976687" cy="3529013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dirty="0"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dirty="0"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dirty="0">
              <a:latin typeface="Adobe Caslon Pro Bold" pitchFamily="18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Adobe Caslon Pro Bold" pitchFamily="18" charset="0"/>
              </a:rPr>
              <a:t>Akronim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adalah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singkatan</a:t>
            </a:r>
            <a:r>
              <a:rPr lang="en-US" sz="2400" dirty="0">
                <a:latin typeface="Adobe Caslon Pro Bold" pitchFamily="18" charset="0"/>
              </a:rPr>
              <a:t> yang </a:t>
            </a:r>
            <a:r>
              <a:rPr lang="en-US" sz="2400" dirty="0" err="1">
                <a:latin typeface="Adobe Caslon Pro Bold" pitchFamily="18" charset="0"/>
              </a:rPr>
              <a:t>berupa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gabungan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huruf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awal</a:t>
            </a:r>
            <a:r>
              <a:rPr lang="en-US" sz="2400" dirty="0">
                <a:latin typeface="Adobe Caslon Pro Bold" pitchFamily="18" charset="0"/>
              </a:rPr>
              <a:t>, </a:t>
            </a:r>
            <a:r>
              <a:rPr lang="en-US" sz="2400" dirty="0" err="1">
                <a:latin typeface="Adobe Caslon Pro Bold" pitchFamily="18" charset="0"/>
              </a:rPr>
              <a:t>suku</a:t>
            </a:r>
            <a:r>
              <a:rPr lang="en-US" sz="2400" dirty="0">
                <a:latin typeface="Adobe Caslon Pro Bold" pitchFamily="18" charset="0"/>
              </a:rPr>
              <a:t> kata, </a:t>
            </a:r>
            <a:r>
              <a:rPr lang="en-US" sz="2400" dirty="0" err="1">
                <a:latin typeface="Adobe Caslon Pro Bold" pitchFamily="18" charset="0"/>
              </a:rPr>
              <a:t>ataupun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gabungan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huruf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suku</a:t>
            </a:r>
            <a:r>
              <a:rPr lang="en-US" sz="2400" dirty="0">
                <a:latin typeface="Adobe Caslon Pro Bold" pitchFamily="18" charset="0"/>
              </a:rPr>
              <a:t> kata </a:t>
            </a:r>
            <a:r>
              <a:rPr lang="en-US" sz="2400" dirty="0" err="1">
                <a:latin typeface="Adobe Caslon Pro Bold" pitchFamily="18" charset="0"/>
              </a:rPr>
              <a:t>dari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deret</a:t>
            </a:r>
            <a:r>
              <a:rPr lang="en-US" sz="2400" dirty="0">
                <a:latin typeface="Adobe Caslon Pro Bold" pitchFamily="18" charset="0"/>
              </a:rPr>
              <a:t> kata yang </a:t>
            </a:r>
            <a:r>
              <a:rPr lang="en-US" sz="2400" dirty="0" err="1">
                <a:latin typeface="Adobe Caslon Pro Bold" pitchFamily="18" charset="0"/>
              </a:rPr>
              <a:t>diperlakukan</a:t>
            </a: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err="1">
                <a:latin typeface="Adobe Caslon Pro Bold" pitchFamily="18" charset="0"/>
              </a:rPr>
              <a:t>sebagai</a:t>
            </a:r>
            <a:r>
              <a:rPr lang="en-US" sz="2400" dirty="0">
                <a:latin typeface="Adobe Caslon Pro Bold" pitchFamily="18" charset="0"/>
              </a:rPr>
              <a:t> kata.</a:t>
            </a:r>
          </a:p>
          <a:p>
            <a:pPr marL="1160463" indent="-1160463" eaLnBrk="1" hangingPunct="1">
              <a:defRPr/>
            </a:pPr>
            <a:r>
              <a:rPr lang="en-US" sz="2400" dirty="0" err="1">
                <a:latin typeface="Adobe Caslon Pro Bold" pitchFamily="18" charset="0"/>
              </a:rPr>
              <a:t>Contoh</a:t>
            </a:r>
            <a:r>
              <a:rPr lang="en-US" sz="2400" dirty="0">
                <a:latin typeface="Adobe Caslon Pro Bold" pitchFamily="18" charset="0"/>
              </a:rPr>
              <a:t>: ABRI, SIM, </a:t>
            </a:r>
            <a:r>
              <a:rPr lang="en-US" sz="2400" dirty="0" err="1">
                <a:latin typeface="Adobe Caslon Pro Bold" pitchFamily="18" charset="0"/>
              </a:rPr>
              <a:t>Bappenas</a:t>
            </a:r>
            <a:r>
              <a:rPr lang="en-US" sz="2400" dirty="0">
                <a:latin typeface="Adobe Caslon Pro Bold" pitchFamily="18" charset="0"/>
              </a:rPr>
              <a:t>, </a:t>
            </a:r>
            <a:r>
              <a:rPr lang="en-US" sz="2400" dirty="0" err="1">
                <a:latin typeface="Adobe Caslon Pro Bold" pitchFamily="18" charset="0"/>
              </a:rPr>
              <a:t>pemilu</a:t>
            </a:r>
            <a:r>
              <a:rPr lang="en-US" sz="2400" dirty="0">
                <a:latin typeface="Adobe Caslon Pro Bold" pitchFamily="18" charset="0"/>
              </a:rPr>
              <a:t>, </a:t>
            </a:r>
            <a:r>
              <a:rPr lang="en-US" sz="2400" dirty="0" err="1">
                <a:latin typeface="Adobe Caslon Pro Bold" pitchFamily="18" charset="0"/>
              </a:rPr>
              <a:t>dll</a:t>
            </a:r>
            <a:r>
              <a:rPr lang="en-US" sz="2400" dirty="0">
                <a:latin typeface="Adobe Caslon Pro Bold" pitchFamily="18" charset="0"/>
              </a:rPr>
              <a:t>.</a:t>
            </a:r>
            <a:endParaRPr lang="id-ID" sz="2400" dirty="0">
              <a:latin typeface="Adobe Caslon Pro Bold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4510088" y="2046548"/>
            <a:ext cx="914400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flipH="1">
            <a:off x="7956376" y="1988840"/>
            <a:ext cx="957411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flipV="1">
            <a:off x="4452031" y="5085184"/>
            <a:ext cx="914400" cy="817066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96393" y="1172541"/>
            <a:ext cx="914400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3059113" y="1196752"/>
            <a:ext cx="957411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flipV="1">
            <a:off x="107505" y="4077072"/>
            <a:ext cx="914400" cy="817066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71389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5527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Pemakaian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Tanda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Baca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2" name="Subtitle 1"/>
          <p:cNvSpPr>
            <a:spLocks noGrp="1"/>
          </p:cNvSpPr>
          <p:nvPr>
            <p:ph type="subTitle" idx="1"/>
          </p:nvPr>
        </p:nvSpPr>
        <p:spPr>
          <a:xfrm>
            <a:off x="231775" y="1382713"/>
            <a:ext cx="7858125" cy="4806950"/>
          </a:xfrm>
        </p:spPr>
        <p:txBody>
          <a:bodyPr/>
          <a:lstStyle/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 Titik (.)			11. Tanda Kurung 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 Koma (,)		      Siku (([…])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 Titik Koma (;)		12. Tanda Petik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(“…”)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 Titik Dua (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:)		13. Tanda Petik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Hubung (-)		      Tunggal (‘…’)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Pisah (--)		14. Tanda Garis 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Elipsis (…)		       Miring (/)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Tanya (?)		15. Tanda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Penyingkat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Seru (!)			      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atau Apostrof (‘)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Kurung ((…))		       </a:t>
            </a:r>
            <a:endParaRPr lang="id-ID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0338"/>
            <a:ext cx="1873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969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970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9707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97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433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434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1453292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EJAAN</a:t>
            </a:r>
          </a:p>
          <a:p>
            <a:pPr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Ejaan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4300" y="2120900"/>
            <a:ext cx="4103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dobe Caslon Pro Bold" panose="0205070206050A020403" pitchFamily="18" charset="0"/>
              </a:rPr>
              <a:t>Ejaan adalah keseluruhan peraturan yang melambangkan bunyi ujaran, pemisahan dan penggabungan kata, penulisan kata, huruf, dan tanda baca.  </a:t>
            </a:r>
            <a:endParaRPr lang="id-ID" altLang="en-US" sz="2400">
              <a:latin typeface="Adobe Caslon Pro Bold" panose="0205070206050A020403" pitchFamily="18" charset="0"/>
            </a:endParaRPr>
          </a:p>
        </p:txBody>
      </p:sp>
      <p:sp>
        <p:nvSpPr>
          <p:cNvPr id="14349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4350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1435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12738"/>
            <a:ext cx="15478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20900"/>
            <a:ext cx="3255963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536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536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entingnya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Ejaan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71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9838" y="2060575"/>
            <a:ext cx="41052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en-US" sz="2400" dirty="0">
              <a:latin typeface="Adobe Caslon Pro Bold" pitchFamily="18" charset="0"/>
              <a:cs typeface="Arial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Pengungkapan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gagasan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, ide,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dan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pikiran</a:t>
            </a:r>
            <a:endParaRPr lang="en-US" altLang="en-US" sz="2400" dirty="0">
              <a:latin typeface="Adobe Caslon Pro Bold" pitchFamily="18" charset="0"/>
              <a:cs typeface="Arial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Digunakan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dalam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tulisan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ilmiah</a:t>
            </a:r>
            <a:endParaRPr lang="en-US" altLang="en-US" sz="2400" dirty="0">
              <a:latin typeface="Adobe Caslon Pro Bold" pitchFamily="18" charset="0"/>
              <a:cs typeface="Arial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Menunjukkan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kebakuan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suatu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karya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tulis</a:t>
            </a:r>
            <a:endParaRPr lang="id-ID" altLang="en-US" sz="2400" dirty="0">
              <a:latin typeface="Adobe Caslon Pro Bold" pitchFamily="18" charset="0"/>
              <a:cs typeface="Arial" charset="0"/>
            </a:endParaRPr>
          </a:p>
          <a:p>
            <a:pPr eaLnBrk="1" hangingPunct="1">
              <a:defRPr/>
            </a:pPr>
            <a:endParaRPr lang="id-ID" altLang="en-US" sz="2400" dirty="0">
              <a:latin typeface="Adobe Caslon Pro Bold" pitchFamily="18" charset="0"/>
              <a:cs typeface="Arial" charset="0"/>
            </a:endParaRPr>
          </a:p>
        </p:txBody>
      </p:sp>
      <p:pic>
        <p:nvPicPr>
          <p:cNvPr id="1537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33600"/>
            <a:ext cx="2895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erkembangan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Ejaan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5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9838" y="2060575"/>
            <a:ext cx="4105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en-US" sz="2400" dirty="0">
              <a:latin typeface="Adobe Caslon Pro Bold" pitchFamily="18" charset="0"/>
              <a:cs typeface="Arial" charset="0"/>
            </a:endParaRPr>
          </a:p>
          <a:p>
            <a:pPr marL="363538" indent="-363538" eaLnBrk="1" hangingPunct="1">
              <a:defRPr/>
            </a:pPr>
            <a:r>
              <a:rPr lang="en-US" altLang="en-US" sz="2400" dirty="0">
                <a:latin typeface="Adobe Caslon Pro Bold" pitchFamily="18" charset="0"/>
                <a:cs typeface="Arial" charset="0"/>
              </a:rPr>
              <a:t>1.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Diawali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Ejaan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Van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Ophuijsen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sebagai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Ejaan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Melayu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thn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1901.</a:t>
            </a:r>
          </a:p>
          <a:p>
            <a:pPr marL="363538" indent="-363538" eaLnBrk="1" hangingPunct="1">
              <a:defRPr/>
            </a:pPr>
            <a:r>
              <a:rPr lang="en-US" altLang="en-US" sz="2400" dirty="0">
                <a:latin typeface="Adobe Caslon Pro Bold" pitchFamily="18" charset="0"/>
                <a:cs typeface="Arial" charset="0"/>
              </a:rPr>
              <a:t>2.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Ejaan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Soewandi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/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Republik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19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Maret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1947.</a:t>
            </a:r>
          </a:p>
          <a:p>
            <a:pPr marL="363538" indent="-363538" eaLnBrk="1" hangingPunct="1">
              <a:defRPr/>
            </a:pPr>
            <a:r>
              <a:rPr lang="en-US" altLang="en-US" sz="2400" dirty="0">
                <a:latin typeface="Adobe Caslon Pro Bold" pitchFamily="18" charset="0"/>
                <a:cs typeface="Arial" charset="0"/>
              </a:rPr>
              <a:t>3.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Ejaan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BI yang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Disempurnakan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400" dirty="0" err="1">
                <a:latin typeface="Adobe Caslon Pro Bold" pitchFamily="18" charset="0"/>
                <a:cs typeface="Arial" charset="0"/>
              </a:rPr>
              <a:t>thn</a:t>
            </a:r>
            <a:r>
              <a:rPr lang="en-US" altLang="en-US" sz="2400" dirty="0">
                <a:latin typeface="Adobe Caslon Pro Bold" pitchFamily="18" charset="0"/>
                <a:cs typeface="Arial" charset="0"/>
              </a:rPr>
              <a:t> 1972</a:t>
            </a:r>
            <a:endParaRPr lang="id-ID" altLang="en-US" sz="2400" dirty="0">
              <a:latin typeface="Adobe Caslon Pro Bold" pitchFamily="18" charset="0"/>
              <a:cs typeface="Arial" charset="0"/>
            </a:endParaRPr>
          </a:p>
          <a:p>
            <a:pPr eaLnBrk="1" hangingPunct="1">
              <a:defRPr/>
            </a:pPr>
            <a:endParaRPr lang="id-ID" altLang="en-US" sz="2400" dirty="0">
              <a:latin typeface="Adobe Caslon Pro Bold" pitchFamily="18" charset="0"/>
              <a:cs typeface="Arial" charset="0"/>
            </a:endParaRPr>
          </a:p>
        </p:txBody>
      </p:sp>
      <p:pic>
        <p:nvPicPr>
          <p:cNvPr id="1639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27511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id-ID" sz="32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erbedaan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Ejaan</a:t>
            </a:r>
            <a:endParaRPr lang="id-ID" sz="32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3350"/>
            <a:ext cx="8226425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938"/>
            <a:ext cx="161925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31775" y="1403350"/>
            <a:ext cx="83010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Abjad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Vokal: a, e, i, o, u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Konsonan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Diftong: ai, au, oi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Gabungan huruf konsonan: kh, ng, ny, sy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Penggalan kata</a:t>
            </a:r>
          </a:p>
          <a:p>
            <a:pPr marL="715963" indent="-258763"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sv-SE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Diperlukan apabila kata terakhir melebihi batas</a:t>
            </a: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margin kanan </a:t>
            </a:r>
          </a:p>
          <a:p>
            <a:pPr indent="114300"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sv-SE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Pemenggalan berdasarkan suku kata </a:t>
            </a:r>
          </a:p>
          <a:p>
            <a:pPr marL="715963" indent="-258763"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sv-SE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Setiap satu kata ditandai satu vokal kecuali kata </a:t>
            </a:r>
            <a:r>
              <a:rPr lang="sv-SE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berdiftong</a:t>
            </a:r>
            <a:endParaRPr lang="id-ID" altLang="en-US" sz="2600" dirty="0">
              <a:latin typeface="Arial Black" pitchFamily="34" charset="0"/>
            </a:endParaRPr>
          </a:p>
        </p:txBody>
      </p:sp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Pemakaian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Huruf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4488"/>
            <a:ext cx="1800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31775" y="1403350"/>
            <a:ext cx="83010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id-ID" sz="2400">
                <a:solidFill>
                  <a:srgbClr val="002060"/>
                </a:solidFill>
              </a:rPr>
              <a:t>Huruf pertama awal kalimat</a:t>
            </a:r>
          </a:p>
          <a:p>
            <a:pPr>
              <a:buFontTx/>
              <a:buAutoNum type="arabicParenR"/>
            </a:pPr>
            <a:r>
              <a:rPr lang="id-ID" sz="2400">
                <a:solidFill>
                  <a:srgbClr val="002060"/>
                </a:solidFill>
              </a:rPr>
              <a:t>Huruf pertama petikan langsung</a:t>
            </a:r>
          </a:p>
          <a:p>
            <a:pPr>
              <a:buFontTx/>
              <a:buAutoNum type="arabicParenR"/>
            </a:pPr>
            <a:r>
              <a:rPr lang="id-ID" sz="2400">
                <a:solidFill>
                  <a:srgbClr val="002060"/>
                </a:solidFill>
              </a:rPr>
              <a:t>Huruf pertama dalam ungkapan yang berhubungan dengan nama Tuhan dan kitab suci, termasuk kata ganti untuk Tuhan</a:t>
            </a:r>
          </a:p>
          <a:p>
            <a:pPr>
              <a:buFontTx/>
              <a:buAutoNum type="arabicParenR"/>
            </a:pPr>
            <a:r>
              <a:rPr lang="id-ID" sz="2400">
                <a:solidFill>
                  <a:srgbClr val="002060"/>
                </a:solidFill>
              </a:rPr>
              <a:t>Huruf pertama gelar kehormatan, keturunan, dan keagamaan yang diikuti nama orang</a:t>
            </a:r>
          </a:p>
          <a:p>
            <a:pPr>
              <a:buFontTx/>
              <a:buAutoNum type="arabicParenR"/>
            </a:pPr>
            <a:r>
              <a:rPr lang="id-ID" sz="2400">
                <a:solidFill>
                  <a:srgbClr val="002060"/>
                </a:solidFill>
              </a:rPr>
              <a:t>Huruf pertam unsur nama jabatan dan pangkat yang diikuti nama orang, instansi, atau nama tempat</a:t>
            </a:r>
          </a:p>
          <a:p>
            <a:pPr>
              <a:buFontTx/>
              <a:buAutoNum type="arabicParenR"/>
            </a:pPr>
            <a:r>
              <a:rPr lang="id-ID" sz="2400">
                <a:solidFill>
                  <a:srgbClr val="002060"/>
                </a:solidFill>
              </a:rPr>
              <a:t>Huruf pertama unsur-unsur nama orang</a:t>
            </a:r>
          </a:p>
          <a:p>
            <a:pPr>
              <a:buFontTx/>
              <a:buAutoNum type="arabicParenR"/>
            </a:pPr>
            <a:r>
              <a:rPr lang="id-ID" sz="2400">
                <a:solidFill>
                  <a:srgbClr val="002060"/>
                </a:solidFill>
              </a:rPr>
              <a:t>Huruf pertama nama bangsa, suku bangsa, dan bahasa</a:t>
            </a:r>
          </a:p>
          <a:p>
            <a:pPr>
              <a:buFontTx/>
              <a:buAutoNum type="arabicParenR"/>
            </a:pPr>
            <a:r>
              <a:rPr lang="id-ID" sz="2400">
                <a:solidFill>
                  <a:srgbClr val="002060"/>
                </a:solidFill>
              </a:rPr>
              <a:t>Huruf pertama nama tahun, bulan, hari raya, dan peristiwa sejarah</a:t>
            </a:r>
            <a:endParaRPr lang="id-ID" altLang="en-US" sz="2400">
              <a:latin typeface="Arial Black" panose="020B0A04020102020204" pitchFamily="34" charset="0"/>
            </a:endParaRPr>
          </a:p>
        </p:txBody>
      </p:sp>
      <p:sp>
        <p:nvSpPr>
          <p:cNvPr id="2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Pemakaian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Huruf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Kapital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4488"/>
            <a:ext cx="1800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521075" y="1403350"/>
            <a:ext cx="5011738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Menuliskan nama buku, majalah, dan surat kabar yang dikutip dalam tulisan.</a:t>
            </a: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Menegaskan atau mengkhususkan huruf, bagian kata, atau kelompok kata.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Menuliskan kata nama ilmiah atau ungkapan asing, kecuali yang sudah disesuaikan ejaannya. </a:t>
            </a:r>
          </a:p>
          <a:p>
            <a:pPr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id-ID" altLang="en-US" sz="2600" dirty="0">
              <a:latin typeface="Arial Black" pitchFamily="34" charset="0"/>
            </a:endParaRPr>
          </a:p>
        </p:txBody>
      </p:sp>
      <p:sp>
        <p:nvSpPr>
          <p:cNvPr id="2048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048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Pemakaian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Huruf</a:t>
            </a:r>
            <a:r>
              <a:rPr lang="id-ID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Miring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00213"/>
            <a:ext cx="2605087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779838" y="1403350"/>
            <a:ext cx="5040312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Kata dasar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Kata turunan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Bentuk ulang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Gabungan kata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Kata ganti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Kata depan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Kata si dan sang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Partikel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Singkatan dan akronim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Angka dan lambang bilangan</a:t>
            </a:r>
          </a:p>
          <a:p>
            <a:pPr marL="0" indent="0">
              <a:defRPr/>
            </a:pPr>
            <a:endParaRPr lang="id-ID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d-ID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id-ID" altLang="en-US" sz="2600" dirty="0">
              <a:latin typeface="Arial Black" pitchFamily="34" charset="0"/>
            </a:endParaRPr>
          </a:p>
        </p:txBody>
      </p:sp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Penulisan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Kata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03350"/>
            <a:ext cx="29654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23665</TotalTime>
  <Words>604</Words>
  <Application>Microsoft Office PowerPoint</Application>
  <PresentationFormat>On-screen Show (4:3)</PresentationFormat>
  <Paragraphs>130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Caslon Pro Bold</vt:lpstr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509</cp:revision>
  <cp:lastPrinted>2015-09-17T08:41:14Z</cp:lastPrinted>
  <dcterms:created xsi:type="dcterms:W3CDTF">2010-04-18T12:06:30Z</dcterms:created>
  <dcterms:modified xsi:type="dcterms:W3CDTF">2024-03-26T06:11:46Z</dcterms:modified>
</cp:coreProperties>
</file>