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11" r:id="rId3"/>
    <p:sldId id="402" r:id="rId4"/>
    <p:sldId id="393" r:id="rId5"/>
    <p:sldId id="406" r:id="rId6"/>
    <p:sldId id="407" r:id="rId7"/>
    <p:sldId id="403" r:id="rId8"/>
    <p:sldId id="412" r:id="rId9"/>
    <p:sldId id="413" r:id="rId10"/>
    <p:sldId id="421" r:id="rId11"/>
    <p:sldId id="415" r:id="rId12"/>
    <p:sldId id="416" r:id="rId13"/>
    <p:sldId id="408" r:id="rId14"/>
    <p:sldId id="417" r:id="rId15"/>
    <p:sldId id="418" r:id="rId16"/>
    <p:sldId id="405" r:id="rId17"/>
    <p:sldId id="398" r:id="rId18"/>
    <p:sldId id="422" r:id="rId19"/>
    <p:sldId id="390" r:id="rId20"/>
    <p:sldId id="420" r:id="rId21"/>
    <p:sldId id="389" r:id="rId22"/>
    <p:sldId id="419" r:id="rId23"/>
    <p:sldId id="394" r:id="rId24"/>
    <p:sldId id="395" r:id="rId25"/>
    <p:sldId id="414" r:id="rId26"/>
    <p:sldId id="423" r:id="rId27"/>
    <p:sldId id="424" r:id="rId28"/>
    <p:sldId id="339" r:id="rId29"/>
  </p:sldIdLst>
  <p:sldSz cx="9144000" cy="6858000" type="screen4x3"/>
  <p:notesSz cx="6761163" cy="9942513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3" autoAdjust="0"/>
    <p:restoredTop sz="94656" autoAdjust="0"/>
  </p:normalViewPr>
  <p:slideViewPr>
    <p:cSldViewPr>
      <p:cViewPr varScale="1">
        <p:scale>
          <a:sx n="72" d="100"/>
          <a:sy n="72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329C764-A190-4FA4-BE03-D4895123F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8016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1A10812-002B-4AEE-A720-56595B8A7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1327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1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2D9106-A126-407F-A637-B4EF9288FAEA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29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22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5AEC25-9408-4ACB-9530-E81157B12C2A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6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1B4B0B-2257-4325-97D4-BF131ADCC3E2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9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7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BE40DF-B187-4AD1-9D23-254C1021E673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60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30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9D12F5-D7D5-4DBF-8729-8992392309CA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4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011CB4-C38F-4C87-AD3D-B19C733F5952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5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6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509DC7-EE17-42EC-88CF-D776FF762F5B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8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85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670FDD-2188-4D8B-BEB0-9270E8644000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1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DA0965-BF08-45FB-AC81-8E05C1F889B0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8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F4C0FA-279E-4E3F-A0D3-79CEB6E91F52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03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15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3F0857-3962-4D13-AE49-2D94198E4BCC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8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CB1E78-A5DD-450D-B2CF-E5A6B5A5E76A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05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D5A634-8E5E-4D75-905E-667A494B3706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081073-CC9A-4C4E-85A6-09A1ED621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334486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5D37D-DA94-4D9D-AFD5-704DECB08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74124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1F6AD-1E8C-4BA7-8DA6-5B52BEA58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6222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4C7BDE-A5FD-4F48-970D-A510D7A62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98912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4FA1E-6D70-4917-A47A-A673CB750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73413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FBFDE-1461-43E1-9406-F44CD971E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61300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C5B5F-C631-48B8-A372-96A01E7BC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59668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89F4C-9A26-467A-B492-3183D97A8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54539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B0709-28BF-4A5F-AD1F-C9B031270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36361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C6D7C-6ECF-430D-B85D-05F35ED30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12394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25B90-C8B1-4B6F-A7E2-21A0D0FEF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63929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528C33-DCC1-42E9-9333-40495ABF29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B286BF96-5EA0-4365-8742-DE509E243214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SURAT MENYURAT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3315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331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253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2532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981075"/>
            <a:ext cx="6831013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7938"/>
            <a:ext cx="13684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3555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355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9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4579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4580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8"/>
            <a:ext cx="59436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560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662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662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662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20713"/>
            <a:ext cx="6767513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765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765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765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65138"/>
            <a:ext cx="7623175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867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9699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1093252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Perbedaan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Undangan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Resmi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Resmi</a:t>
            </a:r>
            <a:endParaRPr lang="id-ID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97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413"/>
            <a:ext cx="814387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208962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174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174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1752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1753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17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980728"/>
            <a:ext cx="8002588" cy="792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434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216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277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277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2776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2777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2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7938"/>
            <a:ext cx="7183438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33795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33802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23988"/>
            <a:ext cx="7416800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3600">
              <a:latin typeface="Snap ITC" panose="04040A07060A02020202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>
              <a:latin typeface="Snap ITC" panose="04040A07060A02020202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>
              <a:latin typeface="Snap ITC" panose="04040A07060A02020202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>
                <a:latin typeface="Snap ITC" panose="04040A07060A02020202" pitchFamily="82" charset="0"/>
              </a:rPr>
              <a:t>	Bentuk Surat</a:t>
            </a:r>
          </a:p>
        </p:txBody>
      </p:sp>
      <p:sp>
        <p:nvSpPr>
          <p:cNvPr id="3482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296988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584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3584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5845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d-ID" sz="2600"/>
          </a:p>
        </p:txBody>
      </p:sp>
      <p:pic>
        <p:nvPicPr>
          <p:cNvPr id="35849" name="Picture 15" descr="Bentuk bentuk su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5138"/>
            <a:ext cx="82264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957263" y="942975"/>
            <a:ext cx="422275" cy="631825"/>
          </a:xfrm>
          <a:custGeom>
            <a:avLst/>
            <a:gdLst>
              <a:gd name="connsiteX0" fmla="*/ 14068 w 423703"/>
              <a:gd name="connsiteY0" fmla="*/ 0 h 633047"/>
              <a:gd name="connsiteX1" fmla="*/ 14068 w 423703"/>
              <a:gd name="connsiteY1" fmla="*/ 0 h 633047"/>
              <a:gd name="connsiteX2" fmla="*/ 267286 w 423703"/>
              <a:gd name="connsiteY2" fmla="*/ 14068 h 633047"/>
              <a:gd name="connsiteX3" fmla="*/ 309489 w 423703"/>
              <a:gd name="connsiteY3" fmla="*/ 28136 h 633047"/>
              <a:gd name="connsiteX4" fmla="*/ 365760 w 423703"/>
              <a:gd name="connsiteY4" fmla="*/ 42203 h 633047"/>
              <a:gd name="connsiteX5" fmla="*/ 393895 w 423703"/>
              <a:gd name="connsiteY5" fmla="*/ 84407 h 633047"/>
              <a:gd name="connsiteX6" fmla="*/ 422031 w 423703"/>
              <a:gd name="connsiteY6" fmla="*/ 168813 h 633047"/>
              <a:gd name="connsiteX7" fmla="*/ 407963 w 423703"/>
              <a:gd name="connsiteY7" fmla="*/ 534573 h 633047"/>
              <a:gd name="connsiteX8" fmla="*/ 239151 w 423703"/>
              <a:gd name="connsiteY8" fmla="*/ 618979 h 633047"/>
              <a:gd name="connsiteX9" fmla="*/ 196948 w 423703"/>
              <a:gd name="connsiteY9" fmla="*/ 633047 h 633047"/>
              <a:gd name="connsiteX10" fmla="*/ 56271 w 423703"/>
              <a:gd name="connsiteY10" fmla="*/ 618979 h 633047"/>
              <a:gd name="connsiteX11" fmla="*/ 0 w 423703"/>
              <a:gd name="connsiteY11" fmla="*/ 534573 h 633047"/>
              <a:gd name="connsiteX12" fmla="*/ 0 w 423703"/>
              <a:gd name="connsiteY12" fmla="*/ 84407 h 633047"/>
              <a:gd name="connsiteX13" fmla="*/ 182880 w 423703"/>
              <a:gd name="connsiteY13" fmla="*/ 323557 h 63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703" h="633047">
                <a:moveTo>
                  <a:pt x="14068" y="0"/>
                </a:moveTo>
                <a:lnTo>
                  <a:pt x="14068" y="0"/>
                </a:lnTo>
                <a:cubicBezTo>
                  <a:pt x="98474" y="4689"/>
                  <a:pt x="183131" y="6053"/>
                  <a:pt x="267286" y="14068"/>
                </a:cubicBezTo>
                <a:cubicBezTo>
                  <a:pt x="282048" y="15474"/>
                  <a:pt x="295231" y="24062"/>
                  <a:pt x="309489" y="28136"/>
                </a:cubicBezTo>
                <a:cubicBezTo>
                  <a:pt x="328079" y="33447"/>
                  <a:pt x="347003" y="37514"/>
                  <a:pt x="365760" y="42203"/>
                </a:cubicBezTo>
                <a:cubicBezTo>
                  <a:pt x="375138" y="56271"/>
                  <a:pt x="387028" y="68957"/>
                  <a:pt x="393895" y="84407"/>
                </a:cubicBezTo>
                <a:cubicBezTo>
                  <a:pt x="405940" y="111508"/>
                  <a:pt x="422031" y="168813"/>
                  <a:pt x="422031" y="168813"/>
                </a:cubicBezTo>
                <a:cubicBezTo>
                  <a:pt x="417342" y="290733"/>
                  <a:pt x="435687" y="415755"/>
                  <a:pt x="407963" y="534573"/>
                </a:cubicBezTo>
                <a:cubicBezTo>
                  <a:pt x="398764" y="573999"/>
                  <a:pt x="268032" y="609352"/>
                  <a:pt x="239151" y="618979"/>
                </a:cubicBezTo>
                <a:lnTo>
                  <a:pt x="196948" y="633047"/>
                </a:lnTo>
                <a:cubicBezTo>
                  <a:pt x="150056" y="628358"/>
                  <a:pt x="98422" y="640054"/>
                  <a:pt x="56271" y="618979"/>
                </a:cubicBezTo>
                <a:cubicBezTo>
                  <a:pt x="26026" y="603857"/>
                  <a:pt x="0" y="568388"/>
                  <a:pt x="0" y="534573"/>
                </a:cubicBezTo>
                <a:lnTo>
                  <a:pt x="0" y="84407"/>
                </a:lnTo>
                <a:lnTo>
                  <a:pt x="182880" y="323557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686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3686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686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d-ID" sz="2600"/>
          </a:p>
        </p:txBody>
      </p:sp>
      <p:pic>
        <p:nvPicPr>
          <p:cNvPr id="36873" name="Picture 2" descr="CONTOH BENTUK-BENTUK SU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65138"/>
            <a:ext cx="792003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and Round Single Corner Rectangle 3"/>
          <p:cNvSpPr/>
          <p:nvPr/>
        </p:nvSpPr>
        <p:spPr>
          <a:xfrm flipV="1">
            <a:off x="612775" y="465138"/>
            <a:ext cx="646113" cy="479425"/>
          </a:xfrm>
          <a:prstGeom prst="snip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3789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87475"/>
            <a:ext cx="74882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3891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538"/>
            <a:ext cx="83629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39939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47050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31912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4096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4096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40971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09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536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66262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638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92150"/>
            <a:ext cx="7427913" cy="1081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Bernard MT Condensed" pitchFamily="18" charset="0"/>
              </a:rPr>
              <a:t>Macam-macam</a:t>
            </a:r>
            <a:r>
              <a:rPr lang="en-US" sz="32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rnard MT Condensed" pitchFamily="18" charset="0"/>
              </a:rPr>
              <a:t>Surat</a:t>
            </a:r>
            <a:endParaRPr lang="en-US" sz="3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741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843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95413"/>
            <a:ext cx="67151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946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048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7763"/>
            <a:ext cx="7643813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150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150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1512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1513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34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21671</TotalTime>
  <Words>284</Words>
  <Application>Microsoft Office PowerPoint</Application>
  <PresentationFormat>On-screen Show (4:3)</PresentationFormat>
  <Paragraphs>109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Bernard MT Condensed</vt:lpstr>
      <vt:lpstr>Calibri</vt:lpstr>
      <vt:lpstr>Cambria</vt:lpstr>
      <vt:lpstr>Snap ITC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569</cp:revision>
  <cp:lastPrinted>2015-09-17T08:41:14Z</cp:lastPrinted>
  <dcterms:created xsi:type="dcterms:W3CDTF">2010-04-18T12:06:30Z</dcterms:created>
  <dcterms:modified xsi:type="dcterms:W3CDTF">2024-04-23T07:12:56Z</dcterms:modified>
</cp:coreProperties>
</file>