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>
      <p:cViewPr varScale="1">
        <p:scale>
          <a:sx n="110" d="100"/>
          <a:sy n="110" d="100"/>
        </p:scale>
        <p:origin x="168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EFC373-400D-4227-89DC-C8874E90843C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CF3EB7-C6B7-4CE9-96C6-B07B687E687E}">
      <dgm:prSet phldrT="[Text]"/>
      <dgm:spPr/>
      <dgm:t>
        <a:bodyPr/>
        <a:lstStyle/>
        <a:p>
          <a:r>
            <a:rPr lang="en-US" dirty="0" err="1"/>
            <a:t>Presentasi</a:t>
          </a:r>
          <a:r>
            <a:rPr lang="en-US" dirty="0"/>
            <a:t> </a:t>
          </a:r>
        </a:p>
      </dgm:t>
    </dgm:pt>
    <dgm:pt modelId="{CF899B03-1900-4F3B-9DBA-B3C0658F9C88}" type="parTrans" cxnId="{2F951E05-E3B6-4F1B-931C-D7C468FBC568}">
      <dgm:prSet/>
      <dgm:spPr/>
      <dgm:t>
        <a:bodyPr/>
        <a:lstStyle/>
        <a:p>
          <a:endParaRPr lang="en-US"/>
        </a:p>
      </dgm:t>
    </dgm:pt>
    <dgm:pt modelId="{B603574A-22B0-40FC-B347-7549F0B55D3B}" type="sibTrans" cxnId="{2F951E05-E3B6-4F1B-931C-D7C468FBC568}">
      <dgm:prSet/>
      <dgm:spPr/>
      <dgm:t>
        <a:bodyPr/>
        <a:lstStyle/>
        <a:p>
          <a:endParaRPr lang="en-US"/>
        </a:p>
      </dgm:t>
    </dgm:pt>
    <dgm:pt modelId="{8D653D36-8E5E-488F-A50D-D1670F1E4E0D}">
      <dgm:prSet phldrT="[Text]"/>
      <dgm:spPr/>
      <dgm:t>
        <a:bodyPr/>
        <a:lstStyle/>
        <a:p>
          <a:r>
            <a:rPr lang="en-US" dirty="0" err="1"/>
            <a:t>Komunikasi</a:t>
          </a:r>
          <a:r>
            <a:rPr lang="en-US" dirty="0"/>
            <a:t> </a:t>
          </a:r>
        </a:p>
      </dgm:t>
    </dgm:pt>
    <dgm:pt modelId="{19FC625E-D003-4B05-9A7D-808BA825F134}" type="parTrans" cxnId="{4645D371-8507-4BC7-882C-8139C39BF1A5}">
      <dgm:prSet/>
      <dgm:spPr/>
      <dgm:t>
        <a:bodyPr/>
        <a:lstStyle/>
        <a:p>
          <a:endParaRPr lang="en-US"/>
        </a:p>
      </dgm:t>
    </dgm:pt>
    <dgm:pt modelId="{537FE4F9-F688-454A-806E-984E6583BDC1}" type="sibTrans" cxnId="{4645D371-8507-4BC7-882C-8139C39BF1A5}">
      <dgm:prSet/>
      <dgm:spPr/>
      <dgm:t>
        <a:bodyPr/>
        <a:lstStyle/>
        <a:p>
          <a:endParaRPr lang="en-US"/>
        </a:p>
      </dgm:t>
    </dgm:pt>
    <dgm:pt modelId="{830E28B4-D570-4C7F-9D2B-714BB55620EC}">
      <dgm:prSet phldrT="[Text]"/>
      <dgm:spPr/>
      <dgm:t>
        <a:bodyPr/>
        <a:lstStyle/>
        <a:p>
          <a:r>
            <a:rPr lang="en-US" dirty="0" err="1"/>
            <a:t>Membangun</a:t>
          </a:r>
          <a:r>
            <a:rPr lang="en-US" dirty="0"/>
            <a:t> </a:t>
          </a:r>
          <a:r>
            <a:rPr lang="en-US" dirty="0" err="1"/>
            <a:t>persepsi</a:t>
          </a:r>
          <a:r>
            <a:rPr lang="en-US" dirty="0"/>
            <a:t> &amp; </a:t>
          </a:r>
          <a:r>
            <a:rPr lang="en-US" dirty="0" err="1"/>
            <a:t>makna</a:t>
          </a:r>
          <a:r>
            <a:rPr lang="en-US" dirty="0"/>
            <a:t> yang </a:t>
          </a:r>
          <a:r>
            <a:rPr lang="en-US" dirty="0" err="1"/>
            <a:t>sama</a:t>
          </a:r>
          <a:endParaRPr lang="en-US" dirty="0"/>
        </a:p>
      </dgm:t>
    </dgm:pt>
    <dgm:pt modelId="{99133CEA-C113-4C75-B424-63E11601ED35}" type="parTrans" cxnId="{B6FB071C-0077-41C5-AB94-26D35B2E14AD}">
      <dgm:prSet/>
      <dgm:spPr/>
      <dgm:t>
        <a:bodyPr/>
        <a:lstStyle/>
        <a:p>
          <a:endParaRPr lang="en-US"/>
        </a:p>
      </dgm:t>
    </dgm:pt>
    <dgm:pt modelId="{D0C2BE02-C9C4-4E63-818C-7AB0B45EDA19}" type="sibTrans" cxnId="{B6FB071C-0077-41C5-AB94-26D35B2E14AD}">
      <dgm:prSet/>
      <dgm:spPr/>
      <dgm:t>
        <a:bodyPr/>
        <a:lstStyle/>
        <a:p>
          <a:endParaRPr lang="en-US"/>
        </a:p>
      </dgm:t>
    </dgm:pt>
    <dgm:pt modelId="{3179B1B0-16A5-4658-A475-0BEC602DCD3E}" type="pres">
      <dgm:prSet presAssocID="{68EFC373-400D-4227-89DC-C8874E90843C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2A7F5A4F-9092-4322-BA56-E87EB94D948A}" type="pres">
      <dgm:prSet presAssocID="{60CF3EB7-C6B7-4CE9-96C6-B07B687E687E}" presName="Accent1" presStyleCnt="0"/>
      <dgm:spPr/>
    </dgm:pt>
    <dgm:pt modelId="{0DDC56BF-CB92-4B87-8A2B-60600F976306}" type="pres">
      <dgm:prSet presAssocID="{60CF3EB7-C6B7-4CE9-96C6-B07B687E687E}" presName="Accent" presStyleLbl="node1" presStyleIdx="0" presStyleCnt="3" custLinFactNeighborX="810"/>
      <dgm:spPr/>
    </dgm:pt>
    <dgm:pt modelId="{F103829B-0905-4CE7-A7FF-489445DB06DA}" type="pres">
      <dgm:prSet presAssocID="{60CF3EB7-C6B7-4CE9-96C6-B07B687E687E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E5B3FBE0-D387-4520-8255-ED8A20535AAC}" type="pres">
      <dgm:prSet presAssocID="{8D653D36-8E5E-488F-A50D-D1670F1E4E0D}" presName="Accent2" presStyleCnt="0"/>
      <dgm:spPr/>
    </dgm:pt>
    <dgm:pt modelId="{79BFB850-9C88-4248-BFE2-599C1C8FB0BE}" type="pres">
      <dgm:prSet presAssocID="{8D653D36-8E5E-488F-A50D-D1670F1E4E0D}" presName="Accent" presStyleLbl="node1" presStyleIdx="1" presStyleCnt="3" custLinFactNeighborX="-632" custLinFactNeighborY="966"/>
      <dgm:spPr/>
    </dgm:pt>
    <dgm:pt modelId="{90B6BAF3-0F4C-46A9-9D09-D21E44F367FD}" type="pres">
      <dgm:prSet presAssocID="{8D653D36-8E5E-488F-A50D-D1670F1E4E0D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9E70E247-5617-4325-8C5F-F1837E7A56A5}" type="pres">
      <dgm:prSet presAssocID="{830E28B4-D570-4C7F-9D2B-714BB55620EC}" presName="Accent3" presStyleCnt="0"/>
      <dgm:spPr/>
    </dgm:pt>
    <dgm:pt modelId="{BEB885BD-C78D-4F73-8D87-3A08112C0742}" type="pres">
      <dgm:prSet presAssocID="{830E28B4-D570-4C7F-9D2B-714BB55620EC}" presName="Accent" presStyleLbl="node1" presStyleIdx="2" presStyleCnt="3"/>
      <dgm:spPr/>
    </dgm:pt>
    <dgm:pt modelId="{858F3498-4375-4BB9-BF89-25A69076618C}" type="pres">
      <dgm:prSet presAssocID="{830E28B4-D570-4C7F-9D2B-714BB55620EC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2F951E05-E3B6-4F1B-931C-D7C468FBC568}" srcId="{68EFC373-400D-4227-89DC-C8874E90843C}" destId="{60CF3EB7-C6B7-4CE9-96C6-B07B687E687E}" srcOrd="0" destOrd="0" parTransId="{CF899B03-1900-4F3B-9DBA-B3C0658F9C88}" sibTransId="{B603574A-22B0-40FC-B347-7549F0B55D3B}"/>
    <dgm:cxn modelId="{6CF1311A-C882-40B3-BAAF-948EA684F87D}" type="presOf" srcId="{68EFC373-400D-4227-89DC-C8874E90843C}" destId="{3179B1B0-16A5-4658-A475-0BEC602DCD3E}" srcOrd="0" destOrd="0" presId="urn:microsoft.com/office/officeart/2009/layout/CircleArrowProcess"/>
    <dgm:cxn modelId="{B6FB071C-0077-41C5-AB94-26D35B2E14AD}" srcId="{68EFC373-400D-4227-89DC-C8874E90843C}" destId="{830E28B4-D570-4C7F-9D2B-714BB55620EC}" srcOrd="2" destOrd="0" parTransId="{99133CEA-C113-4C75-B424-63E11601ED35}" sibTransId="{D0C2BE02-C9C4-4E63-818C-7AB0B45EDA19}"/>
    <dgm:cxn modelId="{2E93FB56-A438-43B0-8A94-71F6A533809E}" type="presOf" srcId="{830E28B4-D570-4C7F-9D2B-714BB55620EC}" destId="{858F3498-4375-4BB9-BF89-25A69076618C}" srcOrd="0" destOrd="0" presId="urn:microsoft.com/office/officeart/2009/layout/CircleArrowProcess"/>
    <dgm:cxn modelId="{4645D371-8507-4BC7-882C-8139C39BF1A5}" srcId="{68EFC373-400D-4227-89DC-C8874E90843C}" destId="{8D653D36-8E5E-488F-A50D-D1670F1E4E0D}" srcOrd="1" destOrd="0" parTransId="{19FC625E-D003-4B05-9A7D-808BA825F134}" sibTransId="{537FE4F9-F688-454A-806E-984E6583BDC1}"/>
    <dgm:cxn modelId="{C6C5CDB5-D18E-4DCA-8BFB-4F394AEFAC66}" type="presOf" srcId="{60CF3EB7-C6B7-4CE9-96C6-B07B687E687E}" destId="{F103829B-0905-4CE7-A7FF-489445DB06DA}" srcOrd="0" destOrd="0" presId="urn:microsoft.com/office/officeart/2009/layout/CircleArrowProcess"/>
    <dgm:cxn modelId="{2073CCFE-5BEB-4267-90A8-F02E72259DD1}" type="presOf" srcId="{8D653D36-8E5E-488F-A50D-D1670F1E4E0D}" destId="{90B6BAF3-0F4C-46A9-9D09-D21E44F367FD}" srcOrd="0" destOrd="0" presId="urn:microsoft.com/office/officeart/2009/layout/CircleArrowProcess"/>
    <dgm:cxn modelId="{4C4D89D2-60BE-4669-906C-DCFEF341657B}" type="presParOf" srcId="{3179B1B0-16A5-4658-A475-0BEC602DCD3E}" destId="{2A7F5A4F-9092-4322-BA56-E87EB94D948A}" srcOrd="0" destOrd="0" presId="urn:microsoft.com/office/officeart/2009/layout/CircleArrowProcess"/>
    <dgm:cxn modelId="{9687BC47-B8BB-4358-8A3D-6F04E5791A91}" type="presParOf" srcId="{2A7F5A4F-9092-4322-BA56-E87EB94D948A}" destId="{0DDC56BF-CB92-4B87-8A2B-60600F976306}" srcOrd="0" destOrd="0" presId="urn:microsoft.com/office/officeart/2009/layout/CircleArrowProcess"/>
    <dgm:cxn modelId="{29A44CAA-F443-4EE5-94AC-AC8E488883CC}" type="presParOf" srcId="{3179B1B0-16A5-4658-A475-0BEC602DCD3E}" destId="{F103829B-0905-4CE7-A7FF-489445DB06DA}" srcOrd="1" destOrd="0" presId="urn:microsoft.com/office/officeart/2009/layout/CircleArrowProcess"/>
    <dgm:cxn modelId="{4E84B3C6-0864-4059-982A-578D41912168}" type="presParOf" srcId="{3179B1B0-16A5-4658-A475-0BEC602DCD3E}" destId="{E5B3FBE0-D387-4520-8255-ED8A20535AAC}" srcOrd="2" destOrd="0" presId="urn:microsoft.com/office/officeart/2009/layout/CircleArrowProcess"/>
    <dgm:cxn modelId="{D273B54D-FED6-4C53-9576-B19F406166A9}" type="presParOf" srcId="{E5B3FBE0-D387-4520-8255-ED8A20535AAC}" destId="{79BFB850-9C88-4248-BFE2-599C1C8FB0BE}" srcOrd="0" destOrd="0" presId="urn:microsoft.com/office/officeart/2009/layout/CircleArrowProcess"/>
    <dgm:cxn modelId="{49243734-0D38-4991-8E65-7EEDB56617B6}" type="presParOf" srcId="{3179B1B0-16A5-4658-A475-0BEC602DCD3E}" destId="{90B6BAF3-0F4C-46A9-9D09-D21E44F367FD}" srcOrd="3" destOrd="0" presId="urn:microsoft.com/office/officeart/2009/layout/CircleArrowProcess"/>
    <dgm:cxn modelId="{3A17662E-FEA4-40DD-96F5-F9838BAC47D7}" type="presParOf" srcId="{3179B1B0-16A5-4658-A475-0BEC602DCD3E}" destId="{9E70E247-5617-4325-8C5F-F1837E7A56A5}" srcOrd="4" destOrd="0" presId="urn:microsoft.com/office/officeart/2009/layout/CircleArrowProcess"/>
    <dgm:cxn modelId="{FDF8FA9F-95F4-4890-B5CF-C1DAEF54E311}" type="presParOf" srcId="{9E70E247-5617-4325-8C5F-F1837E7A56A5}" destId="{BEB885BD-C78D-4F73-8D87-3A08112C0742}" srcOrd="0" destOrd="0" presId="urn:microsoft.com/office/officeart/2009/layout/CircleArrowProcess"/>
    <dgm:cxn modelId="{19D25E61-D2A4-41F7-8A1E-4A5B9665C83A}" type="presParOf" srcId="{3179B1B0-16A5-4658-A475-0BEC602DCD3E}" destId="{858F3498-4375-4BB9-BF89-25A69076618C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C56BF-CB92-4B87-8A2B-60600F976306}">
      <dsp:nvSpPr>
        <dsp:cNvPr id="0" name=""/>
        <dsp:cNvSpPr/>
      </dsp:nvSpPr>
      <dsp:spPr>
        <a:xfrm>
          <a:off x="2819404" y="0"/>
          <a:ext cx="3129779" cy="313025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03829B-0905-4CE7-A7FF-489445DB06DA}">
      <dsp:nvSpPr>
        <dsp:cNvPr id="0" name=""/>
        <dsp:cNvSpPr/>
      </dsp:nvSpPr>
      <dsp:spPr>
        <a:xfrm>
          <a:off x="3485837" y="1130117"/>
          <a:ext cx="1739157" cy="869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Presentasi</a:t>
          </a:r>
          <a:r>
            <a:rPr lang="en-US" sz="1700" kern="1200" dirty="0"/>
            <a:t> </a:t>
          </a:r>
        </a:p>
      </dsp:txBody>
      <dsp:txXfrm>
        <a:off x="3485837" y="1130117"/>
        <a:ext cx="1739157" cy="869370"/>
      </dsp:txXfrm>
    </dsp:sp>
    <dsp:sp modelId="{79BFB850-9C88-4248-BFE2-599C1C8FB0BE}">
      <dsp:nvSpPr>
        <dsp:cNvPr id="0" name=""/>
        <dsp:cNvSpPr/>
      </dsp:nvSpPr>
      <dsp:spPr>
        <a:xfrm>
          <a:off x="1904987" y="1828802"/>
          <a:ext cx="3129779" cy="3130255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B6BAF3-0F4C-46A9-9D09-D21E44F367FD}">
      <dsp:nvSpPr>
        <dsp:cNvPr id="0" name=""/>
        <dsp:cNvSpPr/>
      </dsp:nvSpPr>
      <dsp:spPr>
        <a:xfrm>
          <a:off x="2620078" y="2939084"/>
          <a:ext cx="1739157" cy="869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Komunikasi</a:t>
          </a:r>
          <a:r>
            <a:rPr lang="en-US" sz="1700" kern="1200" dirty="0"/>
            <a:t> </a:t>
          </a:r>
        </a:p>
      </dsp:txBody>
      <dsp:txXfrm>
        <a:off x="2620078" y="2939084"/>
        <a:ext cx="1739157" cy="869370"/>
      </dsp:txXfrm>
    </dsp:sp>
    <dsp:sp modelId="{BEB885BD-C78D-4F73-8D87-3A08112C0742}">
      <dsp:nvSpPr>
        <dsp:cNvPr id="0" name=""/>
        <dsp:cNvSpPr/>
      </dsp:nvSpPr>
      <dsp:spPr>
        <a:xfrm>
          <a:off x="3016811" y="3812357"/>
          <a:ext cx="2688965" cy="269004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8F3498-4375-4BB9-BF89-25A69076618C}">
      <dsp:nvSpPr>
        <dsp:cNvPr id="0" name=""/>
        <dsp:cNvSpPr/>
      </dsp:nvSpPr>
      <dsp:spPr>
        <a:xfrm>
          <a:off x="3489951" y="4750653"/>
          <a:ext cx="1739157" cy="869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Membangun</a:t>
          </a:r>
          <a:r>
            <a:rPr lang="en-US" sz="1700" kern="1200" dirty="0"/>
            <a:t> </a:t>
          </a:r>
          <a:r>
            <a:rPr lang="en-US" sz="1700" kern="1200" dirty="0" err="1"/>
            <a:t>persepsi</a:t>
          </a:r>
          <a:r>
            <a:rPr lang="en-US" sz="1700" kern="1200" dirty="0"/>
            <a:t> &amp; </a:t>
          </a:r>
          <a:r>
            <a:rPr lang="en-US" sz="1700" kern="1200" dirty="0" err="1"/>
            <a:t>makna</a:t>
          </a:r>
          <a:r>
            <a:rPr lang="en-US" sz="1700" kern="1200" dirty="0"/>
            <a:t> yang </a:t>
          </a:r>
          <a:r>
            <a:rPr lang="en-US" sz="1700" kern="1200" dirty="0" err="1"/>
            <a:t>sama</a:t>
          </a:r>
          <a:endParaRPr lang="en-US" sz="1700" kern="1200" dirty="0"/>
        </a:p>
      </dsp:txBody>
      <dsp:txXfrm>
        <a:off x="3489951" y="4750653"/>
        <a:ext cx="1739157" cy="869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E6611BB-A06A-4F29-9DB8-459C65CEA31C}" type="datetimeFigureOut">
              <a:rPr lang="en-US"/>
              <a:pPr/>
              <a:t>3/19/24</a:t>
            </a:fld>
            <a:endParaRPr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A0F82CD-2256-425B-86EF-3183B273171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078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611BB-A06A-4F29-9DB8-459C65CEA31C}" type="datetimeFigureOut">
              <a:rPr lang="en-US" smtClean="0">
                <a:solidFill>
                  <a:srgbClr val="B13F9A"/>
                </a:solidFill>
              </a:rPr>
              <a:pPr/>
              <a:t>3/19/24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82CD-2256-425B-86EF-3183B273171B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66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CE6611BB-A06A-4F29-9DB8-459C65CEA31C}" type="datetimeFigureOut">
              <a:rPr lang="en-US" smtClean="0">
                <a:solidFill>
                  <a:srgbClr val="B13F9A"/>
                </a:solidFill>
              </a:rPr>
              <a:pPr/>
              <a:t>3/19/24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A0F82CD-2256-425B-86EF-3183B273171B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285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611BB-A06A-4F29-9DB8-459C65CEA31C}" type="datetimeFigureOut">
              <a:rPr lang="en-US" smtClean="0">
                <a:solidFill>
                  <a:srgbClr val="B13F9A"/>
                </a:solidFill>
              </a:rPr>
              <a:pPr/>
              <a:t>3/19/24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82CD-2256-425B-86EF-3183B273171B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922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E6611BB-A06A-4F29-9DB8-459C65CEA31C}" type="datetimeFigureOut">
              <a:rPr lang="en-US" smtClean="0">
                <a:solidFill>
                  <a:srgbClr val="B13F9A"/>
                </a:solidFill>
              </a:rPr>
              <a:pPr/>
              <a:t>3/19/24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AA0F82CD-2256-425B-86EF-3183B273171B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1066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611BB-A06A-4F29-9DB8-459C65CEA31C}" type="datetimeFigureOut">
              <a:rPr lang="en-US" smtClean="0">
                <a:solidFill>
                  <a:srgbClr val="B13F9A"/>
                </a:solidFill>
              </a:rPr>
              <a:pPr/>
              <a:t>3/19/24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82CD-2256-425B-86EF-3183B273171B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31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611BB-A06A-4F29-9DB8-459C65CEA31C}" type="datetimeFigureOut">
              <a:rPr lang="en-US" smtClean="0">
                <a:solidFill>
                  <a:srgbClr val="B13F9A"/>
                </a:solidFill>
              </a:rPr>
              <a:pPr/>
              <a:t>3/19/24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82CD-2256-425B-86EF-3183B273171B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12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611BB-A06A-4F29-9DB8-459C65CEA31C}" type="datetimeFigureOut">
              <a:rPr lang="en-US" smtClean="0">
                <a:solidFill>
                  <a:srgbClr val="B13F9A"/>
                </a:solidFill>
              </a:rPr>
              <a:pPr/>
              <a:t>3/19/24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82CD-2256-425B-86EF-3183B273171B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007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E6611BB-A06A-4F29-9DB8-459C65CEA31C}" type="datetimeFigureOut">
              <a:rPr lang="en-US" smtClean="0">
                <a:solidFill>
                  <a:srgbClr val="B13F9A"/>
                </a:solidFill>
              </a:rPr>
              <a:pPr/>
              <a:t>3/19/24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82CD-2256-425B-86EF-3183B273171B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579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611BB-A06A-4F29-9DB8-459C65CEA31C}" type="datetimeFigureOut">
              <a:rPr lang="en-US" smtClean="0">
                <a:solidFill>
                  <a:srgbClr val="B13F9A"/>
                </a:solidFill>
              </a:rPr>
              <a:pPr/>
              <a:t>3/19/24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82CD-2256-425B-86EF-3183B273171B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86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611BB-A06A-4F29-9DB8-459C65CEA31C}" type="datetimeFigureOut">
              <a:rPr lang="en-US" smtClean="0">
                <a:solidFill>
                  <a:srgbClr val="F4E7ED"/>
                </a:solidFill>
              </a:rPr>
              <a:pPr/>
              <a:t>3/19/24</a:t>
            </a:fld>
            <a:endParaRPr lang="en-US">
              <a:solidFill>
                <a:srgbClr val="F4E7E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4E7E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82CD-2256-425B-86EF-3183B273171B}" type="slidenum">
              <a:rPr lang="en-US" smtClean="0">
                <a:solidFill>
                  <a:srgbClr val="F4E7ED"/>
                </a:solidFill>
              </a:rPr>
              <a:pPr/>
              <a:t>‹#›</a:t>
            </a:fld>
            <a:endParaRPr lang="en-US">
              <a:solidFill>
                <a:srgbClr val="F4E7ED"/>
              </a:solidFill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33024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E6611BB-A06A-4F29-9DB8-459C65CEA31C}" type="datetimeFigureOut">
              <a:rPr lang="en-US" smtClean="0">
                <a:solidFill>
                  <a:srgbClr val="B13F9A"/>
                </a:solidFill>
              </a:rPr>
              <a:pPr/>
              <a:t>3/19/24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A0F82CD-2256-425B-86EF-3183B273171B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22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err="1"/>
              <a:t>Teknik</a:t>
            </a:r>
            <a:r>
              <a:rPr lang="en-US" sz="7200" dirty="0"/>
              <a:t> </a:t>
            </a:r>
            <a:r>
              <a:rPr lang="en-US" sz="7200" dirty="0" err="1"/>
              <a:t>Presentasi</a:t>
            </a:r>
            <a:r>
              <a:rPr lang="en-US" sz="7200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ROHIMAN, </a:t>
            </a:r>
            <a:r>
              <a:rPr lang="en-US" sz="2400" dirty="0" err="1">
                <a:solidFill>
                  <a:schemeClr val="bg1"/>
                </a:solidFill>
              </a:rPr>
              <a:t>S.Pd</a:t>
            </a:r>
            <a:r>
              <a:rPr lang="en-US" sz="2400" dirty="0">
                <a:solidFill>
                  <a:schemeClr val="bg1"/>
                </a:solidFill>
              </a:rPr>
              <a:t>., </a:t>
            </a:r>
            <a:r>
              <a:rPr lang="en-US" sz="2400">
                <a:solidFill>
                  <a:schemeClr val="bg1"/>
                </a:solidFill>
              </a:rPr>
              <a:t>M.Sn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886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61385847"/>
              </p:ext>
            </p:extLst>
          </p:nvPr>
        </p:nvGraphicFramePr>
        <p:xfrm>
          <a:off x="457200" y="0"/>
          <a:ext cx="784860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2457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presentasi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Menyiapkan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</a:p>
          <a:p>
            <a:pPr marL="514350" indent="-514350">
              <a:buAutoNum type="arabicPeriod"/>
            </a:pP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Mengakhiri</a:t>
            </a:r>
            <a:r>
              <a:rPr lang="en-US" dirty="0"/>
              <a:t> </a:t>
            </a:r>
            <a:r>
              <a:rPr lang="en-US" dirty="0" err="1"/>
              <a:t>presentasi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072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presentasi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kebanggaan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penyaji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materinya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khalayak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berkesan</a:t>
            </a:r>
            <a:endParaRPr lang="en-US" dirty="0"/>
          </a:p>
          <a:p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juga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tragedi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penyaji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melakukannya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yang </a:t>
            </a:r>
            <a:r>
              <a:rPr lang="en-US" dirty="0" err="1"/>
              <a:t>dipersiapkan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khalayak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kesan</a:t>
            </a:r>
            <a:r>
              <a:rPr lang="en-US" dirty="0"/>
              <a:t> </a:t>
            </a:r>
            <a:r>
              <a:rPr lang="en-US" dirty="0" err="1"/>
              <a:t>apa-apa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408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Faktor</a:t>
            </a:r>
            <a:r>
              <a:rPr lang="en-US" b="1" dirty="0"/>
              <a:t> yang </a:t>
            </a:r>
            <a:r>
              <a:rPr lang="en-US" b="1" dirty="0" err="1"/>
              <a:t>menentukan</a:t>
            </a:r>
            <a:r>
              <a:rPr lang="en-US" b="1" dirty="0"/>
              <a:t> </a:t>
            </a:r>
            <a:r>
              <a:rPr lang="en-US" b="1" dirty="0" err="1"/>
              <a:t>suksesnya</a:t>
            </a:r>
            <a:r>
              <a:rPr lang="en-US" b="1" dirty="0"/>
              <a:t> </a:t>
            </a:r>
            <a:r>
              <a:rPr lang="en-US" b="1" dirty="0" err="1"/>
              <a:t>presentasi</a:t>
            </a:r>
            <a:r>
              <a:rPr lang="en-US" b="1" dirty="0"/>
              <a:t> :</a:t>
            </a:r>
          </a:p>
          <a:p>
            <a:pPr marL="514350" indent="-514350">
              <a:buAutoNum type="arabicPeriod"/>
            </a:pPr>
            <a:r>
              <a:rPr lang="en-US" dirty="0"/>
              <a:t>Internal : </a:t>
            </a:r>
            <a:r>
              <a:rPr lang="en-US" dirty="0" err="1"/>
              <a:t>kesiapan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&amp; </a:t>
            </a:r>
            <a:r>
              <a:rPr lang="en-US" dirty="0" err="1"/>
              <a:t>materi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Lingkungan</a:t>
            </a:r>
            <a:r>
              <a:rPr lang="en-US" dirty="0"/>
              <a:t> : </a:t>
            </a:r>
            <a:r>
              <a:rPr lang="en-US" dirty="0" err="1"/>
              <a:t>ruangan</a:t>
            </a:r>
            <a:r>
              <a:rPr lang="en-US" dirty="0"/>
              <a:t>, </a:t>
            </a:r>
            <a:r>
              <a:rPr lang="en-US" dirty="0" err="1"/>
              <a:t>kesiapan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presentasi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Khalayak</a:t>
            </a:r>
            <a:r>
              <a:rPr lang="en-US" dirty="0"/>
              <a:t> :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minat</a:t>
            </a:r>
            <a:r>
              <a:rPr lang="en-US" dirty="0"/>
              <a:t>,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Presentasi</a:t>
            </a:r>
            <a:r>
              <a:rPr lang="en-US" b="1" dirty="0"/>
              <a:t> yang </a:t>
            </a:r>
            <a:r>
              <a:rPr lang="en-US" b="1" dirty="0" err="1"/>
              <a:t>sukses</a:t>
            </a:r>
            <a:r>
              <a:rPr lang="en-US" b="1" dirty="0"/>
              <a:t> </a:t>
            </a:r>
            <a:r>
              <a:rPr lang="en-US" b="1" dirty="0" err="1"/>
              <a:t>ditentukan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: 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Materi</a:t>
            </a:r>
            <a:r>
              <a:rPr lang="en-US" dirty="0"/>
              <a:t> 				: 50%</a:t>
            </a:r>
          </a:p>
          <a:p>
            <a:pPr marL="514350" indent="-514350"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	: 20%</a:t>
            </a:r>
          </a:p>
          <a:p>
            <a:pPr marL="514350" indent="-514350">
              <a:buAutoNum type="arabicPeriod"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Penyampaian</a:t>
            </a:r>
            <a:r>
              <a:rPr lang="en-US" dirty="0"/>
              <a:t> 	: 20%</a:t>
            </a:r>
          </a:p>
          <a:p>
            <a:pPr marL="514350" indent="-514350">
              <a:buAutoNum type="arabicPeriod"/>
            </a:pPr>
            <a:r>
              <a:rPr lang="en-US" dirty="0" err="1"/>
              <a:t>Kepribadian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penyaji</a:t>
            </a:r>
            <a:r>
              <a:rPr lang="en-US" dirty="0"/>
              <a:t>	: 10%</a:t>
            </a:r>
          </a:p>
        </p:txBody>
      </p:sp>
    </p:spTree>
    <p:extLst>
      <p:ext uri="{BB962C8B-B14F-4D97-AF65-F5344CB8AC3E}">
        <p14:creationId xmlns:p14="http://schemas.microsoft.com/office/powerpoint/2010/main" val="876952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</a:t>
            </a:r>
            <a:r>
              <a:rPr lang="en-US" dirty="0" err="1"/>
              <a:t>Menyiapkan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presentasi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Siapkan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         </a:t>
            </a:r>
            <a:r>
              <a:rPr lang="en-US" dirty="0" err="1"/>
              <a:t>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&amp; </a:t>
            </a:r>
            <a:r>
              <a:rPr lang="en-US" dirty="0" err="1"/>
              <a:t>sarana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       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ikhtisar</a:t>
            </a:r>
            <a:r>
              <a:rPr lang="en-US" dirty="0"/>
              <a:t>/</a:t>
            </a:r>
            <a:r>
              <a:rPr lang="en-US" dirty="0" err="1"/>
              <a:t>butir-butir</a:t>
            </a:r>
            <a:r>
              <a:rPr lang="en-US" dirty="0"/>
              <a:t> </a:t>
            </a:r>
            <a:r>
              <a:rPr lang="en-US" dirty="0" err="1"/>
              <a:t>penting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Mulailah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pendahuluan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yang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. </a:t>
            </a:r>
            <a:r>
              <a:rPr lang="en-US" dirty="0" err="1"/>
              <a:t>Akhiri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diamati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Pilihlah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paling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menyiapkan</a:t>
            </a:r>
            <a:r>
              <a:rPr lang="en-US" dirty="0"/>
              <a:t> </a:t>
            </a:r>
            <a:r>
              <a:rPr lang="en-US" dirty="0" err="1"/>
              <a:t>presnetasi</a:t>
            </a:r>
            <a:r>
              <a:rPr lang="en-US" dirty="0"/>
              <a:t>, </a:t>
            </a:r>
            <a:r>
              <a:rPr lang="en-US" dirty="0" err="1"/>
              <a:t>pikirkan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ikuti</a:t>
            </a:r>
            <a:r>
              <a:rPr lang="en-US" dirty="0"/>
              <a:t> </a:t>
            </a:r>
            <a:r>
              <a:rPr lang="en-US" dirty="0" err="1"/>
              <a:t>alur</a:t>
            </a:r>
            <a:r>
              <a:rPr lang="en-US" dirty="0"/>
              <a:t> yang </a:t>
            </a:r>
            <a:r>
              <a:rPr lang="en-US" dirty="0" err="1"/>
              <a:t>logis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mengelompokan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bagian-bagian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60033" y="1828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057400" y="2667000"/>
            <a:ext cx="630475" cy="18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91088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245</Words>
  <Application>Microsoft Macintosh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Trebuchet MS</vt:lpstr>
      <vt:lpstr>Wingdings</vt:lpstr>
      <vt:lpstr>Wingdings 2</vt:lpstr>
      <vt:lpstr>Opulent</vt:lpstr>
      <vt:lpstr>Teknik Presentasi </vt:lpstr>
      <vt:lpstr>PowerPoint Presentation</vt:lpstr>
      <vt:lpstr>Teknik Presentasi </vt:lpstr>
      <vt:lpstr>1. Prinsip-prinsip presentasi</vt:lpstr>
      <vt:lpstr>PowerPoint Presentation</vt:lpstr>
      <vt:lpstr>2. Menyiapkan materi presentasi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Presentasi </dc:title>
  <dc:creator>ismail - [2010]</dc:creator>
  <cp:lastModifiedBy>Microsoft Office User</cp:lastModifiedBy>
  <cp:revision>2</cp:revision>
  <dcterms:created xsi:type="dcterms:W3CDTF">2017-10-18T08:03:44Z</dcterms:created>
  <dcterms:modified xsi:type="dcterms:W3CDTF">2024-03-19T00:57:26Z</dcterms:modified>
</cp:coreProperties>
</file>