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webp" ContentType="image/pn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828" r:id="rId2"/>
    <p:sldMasterId id="2147483840" r:id="rId3"/>
    <p:sldMasterId id="2147483853" r:id="rId4"/>
    <p:sldMasterId id="2147483887" r:id="rId5"/>
    <p:sldMasterId id="2147483904" r:id="rId6"/>
  </p:sldMasterIdLst>
  <p:notesMasterIdLst>
    <p:notesMasterId r:id="rId47"/>
  </p:notesMasterIdLst>
  <p:sldIdLst>
    <p:sldId id="256" r:id="rId7"/>
    <p:sldId id="287" r:id="rId8"/>
    <p:sldId id="288" r:id="rId9"/>
    <p:sldId id="283" r:id="rId10"/>
    <p:sldId id="289" r:id="rId11"/>
    <p:sldId id="290" r:id="rId12"/>
    <p:sldId id="259" r:id="rId13"/>
    <p:sldId id="260" r:id="rId14"/>
    <p:sldId id="261" r:id="rId15"/>
    <p:sldId id="262" r:id="rId16"/>
    <p:sldId id="291" r:id="rId17"/>
    <p:sldId id="292" r:id="rId18"/>
    <p:sldId id="311" r:id="rId19"/>
    <p:sldId id="310" r:id="rId20"/>
    <p:sldId id="305" r:id="rId21"/>
    <p:sldId id="306" r:id="rId22"/>
    <p:sldId id="307" r:id="rId23"/>
    <p:sldId id="308" r:id="rId24"/>
    <p:sldId id="309" r:id="rId25"/>
    <p:sldId id="293" r:id="rId26"/>
    <p:sldId id="294" r:id="rId27"/>
    <p:sldId id="295" r:id="rId28"/>
    <p:sldId id="296" r:id="rId29"/>
    <p:sldId id="297" r:id="rId30"/>
    <p:sldId id="274" r:id="rId31"/>
    <p:sldId id="298" r:id="rId32"/>
    <p:sldId id="299" r:id="rId33"/>
    <p:sldId id="300" r:id="rId34"/>
    <p:sldId id="301" r:id="rId35"/>
    <p:sldId id="302" r:id="rId36"/>
    <p:sldId id="314" r:id="rId37"/>
    <p:sldId id="313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6" r:id="rId4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63E4F-6CC4-4D09-96CE-DC3F2E2AEDBA}" type="datetimeFigureOut">
              <a:rPr lang="en-ID" smtClean="0"/>
              <a:t>04/07/2021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3EF92-145A-4D65-8299-F1A1E53F71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649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3EF92-145A-4D65-8299-F1A1E53F71EA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758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3EF92-145A-4D65-8299-F1A1E53F71EA}" type="slidenum">
              <a:rPr lang="en-ID" smtClean="0"/>
              <a:t>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112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619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089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7123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3494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1838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58015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93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354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7793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616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35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6382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138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19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34765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9509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1884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084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22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6686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566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2C5CE-847C-46A7-B86F-8A2259EB2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0206BD-A312-4A61-A580-B919EFB0A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FE4F7-2BDD-4219-B0BD-660DB623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A14D0-85A3-40F2-AA75-8A49FE926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F6C9B-7A76-4851-8F76-EC9EAD97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15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67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94B6-B6E2-4F03-AE8A-83A053AE2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7D0F9-BB3E-4853-9E57-DF786E583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08671-BDDA-4883-A5A6-1421F3B1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16A03-F707-4D87-B5EB-E82D27CE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30F69-B397-48C9-A704-6D48C3F1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5911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925C-1913-4873-880A-8BDE79FF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9CA85-31A8-4A5A-81C9-17EF3B38E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E59F9-F9A5-4CB6-A832-29F86B05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4EE87-141D-433A-B670-29F0C921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7D39D-1BE6-42E5-8A4C-AE5018F6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8390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C5DD7-E018-44C9-A311-1F0ABAAB2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0768F-E7B7-43CD-A4E7-10B4DFAD3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88876-E218-42BF-8A8B-41A077A46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C032D-AD03-46E4-AAAB-2CC79229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670CE-49D5-48F5-BDA3-943828296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88874-13C0-454D-986A-99F197BE0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6757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D4F1F-2EE2-4ECA-94B5-445F51EC4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159FA-617D-4433-892A-EFB040D9C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99313-EBCD-4648-A6CE-5B6D58B39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9766C2-EA6B-4010-84FC-D7FF512C7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151C1B-0B35-49C7-8207-17493D0DB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2898F0-5DF4-446D-8530-1DD3EC1C8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484CC8-9E4E-4375-8CB4-E6A8735E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F6CC22-F8FB-4A82-ABA5-2EBA8F6C1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6069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DC826-AE39-4A92-8B92-871D9C67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837AB-B93D-467F-B971-DF6EF18E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F98481-425E-4ED0-A85F-2F01A7B8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C2F22-8DDA-49C0-8B5E-B86987E5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53663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D6BC5D-9353-4FEA-B39A-EF5D9D3FB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E946A-2B5A-4504-93F3-7A291038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62D33-4FE0-4AF7-9730-517F2D97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92421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5F84A-EA90-480A-942B-C44C6103B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9AE9C-CA3D-4898-B3C3-C9B578E0D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04D08-9D99-4D05-95D4-3096D410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C64C1-7C9E-46BA-95A7-7D030BC2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0E419-5FE8-4D8E-B8E5-CAD7D40B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8E00A-864F-4BB6-B11E-51F1AC28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862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8170B-8C12-47A0-9E6D-83071FAAB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DAFCE9-40ED-479D-86DA-454CEC8179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13D2-5113-422B-96EE-4E0B92C78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1ADF1-1157-44F8-B487-B176A1C0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36EA9-2E94-4719-A55A-DF8E07D3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AB3D5-1289-4B24-9BDC-A540C1796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369620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1ED2D-B9DE-4922-B2B2-7B4122174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BD536-8EFF-4459-A666-258F6E5C8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30E27-F864-4AAD-8759-57B06A509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12F02-9499-4E23-9547-2881A4BD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B7E0E-0297-4DA5-B5B3-95340541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94654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6C7117-C199-42DC-90A4-C54B4EE151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33D2C-9FD5-49A2-9C8C-F1BF6A562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00973-1EB1-4DAD-A4A0-E0D5682D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E722D-9F01-4966-A1D0-0BA32246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9D440-44D9-4962-AA81-7E71184AA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5531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40981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3A75CF0D-0856-438D-AD59-FD2D0D487C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C6878E9E-E47A-40EA-BA65-A276908D18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1DD232A0-B236-4FD2-B776-EECF5BC286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AC3D1-9B08-4FBA-8CCD-76366D9F40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087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80611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0728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48759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69578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43769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68024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48961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178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9428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70337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23360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0003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97323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99170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82155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82593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07051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80161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98167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431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2292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27755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98570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44203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83227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70076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14822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26183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32832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69405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243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34925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075516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35047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27463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3A75CF0D-0856-438D-AD59-FD2D0D487C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C6878E9E-E47A-40EA-BA65-A276908D18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1DD232A0-B236-4FD2-B776-EECF5BC286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AC3D1-9B08-4FBA-8CCD-76366D9F40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7599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5679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27047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12398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79426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48853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985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15250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69919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04031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214000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7086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78668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60741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2935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3959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01921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555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443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7196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7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68DBFB-D9A0-448E-98DB-5CC244342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2D25B-A65B-4212-9DA8-1C2EE0E81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2350D-32CC-47E4-BE87-B180A3315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FC2AE-193A-4454-ACDB-383291A37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AABD0-DE07-4EAF-A911-5004AA801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588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232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608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442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ebp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3893820"/>
            <a:ext cx="3733800" cy="3175"/>
          </a:xfrm>
          <a:custGeom>
            <a:avLst/>
            <a:gdLst/>
            <a:ahLst/>
            <a:cxnLst/>
            <a:rect l="l" t="t" r="r" b="b"/>
            <a:pathLst>
              <a:path w="3733800" h="3175">
                <a:moveTo>
                  <a:pt x="0" y="3047"/>
                </a:moveTo>
                <a:lnTo>
                  <a:pt x="3733800" y="3047"/>
                </a:lnTo>
                <a:lnTo>
                  <a:pt x="3733800" y="0"/>
                </a:lnTo>
                <a:lnTo>
                  <a:pt x="0" y="0"/>
                </a:lnTo>
                <a:lnTo>
                  <a:pt x="0" y="3047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10200" y="3896867"/>
            <a:ext cx="3733800" cy="192405"/>
          </a:xfrm>
          <a:custGeom>
            <a:avLst/>
            <a:gdLst/>
            <a:ahLst/>
            <a:cxnLst/>
            <a:rect l="l" t="t" r="r" b="b"/>
            <a:pathLst>
              <a:path w="3733800" h="192404">
                <a:moveTo>
                  <a:pt x="0" y="192023"/>
                </a:moveTo>
                <a:lnTo>
                  <a:pt x="3733800" y="192023"/>
                </a:lnTo>
                <a:lnTo>
                  <a:pt x="3733800" y="0"/>
                </a:lnTo>
                <a:lnTo>
                  <a:pt x="0" y="0"/>
                </a:lnTo>
                <a:lnTo>
                  <a:pt x="0" y="192023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0200" y="4119371"/>
            <a:ext cx="3733800" cy="0"/>
          </a:xfrm>
          <a:custGeom>
            <a:avLst/>
            <a:gdLst/>
            <a:ahLst/>
            <a:cxnLst/>
            <a:rect l="l" t="t" r="r" b="b"/>
            <a:pathLst>
              <a:path w="3733800">
                <a:moveTo>
                  <a:pt x="0" y="0"/>
                </a:moveTo>
                <a:lnTo>
                  <a:pt x="3733800" y="0"/>
                </a:lnTo>
              </a:path>
            </a:pathLst>
          </a:custGeom>
          <a:ln w="9143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174235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59">
                <a:moveTo>
                  <a:pt x="0" y="0"/>
                </a:moveTo>
                <a:lnTo>
                  <a:pt x="1965959" y="0"/>
                </a:lnTo>
              </a:path>
            </a:pathLst>
          </a:custGeom>
          <a:ln w="18287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0200" y="4204715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59">
                <a:moveTo>
                  <a:pt x="0" y="0"/>
                </a:moveTo>
                <a:lnTo>
                  <a:pt x="1965959" y="0"/>
                </a:lnTo>
              </a:path>
            </a:pathLst>
          </a:custGeom>
          <a:ln w="9143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200" y="3962400"/>
            <a:ext cx="3063240" cy="27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76159" y="4061459"/>
            <a:ext cx="1600200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816096"/>
            <a:ext cx="9144000" cy="78105"/>
          </a:xfrm>
          <a:custGeom>
            <a:avLst/>
            <a:gdLst/>
            <a:ahLst/>
            <a:cxnLst/>
            <a:rect l="l" t="t" r="r" b="b"/>
            <a:pathLst>
              <a:path w="9144000" h="78104">
                <a:moveTo>
                  <a:pt x="0" y="77723"/>
                </a:moveTo>
                <a:lnTo>
                  <a:pt x="9144000" y="77723"/>
                </a:lnTo>
                <a:lnTo>
                  <a:pt x="9144000" y="0"/>
                </a:lnTo>
                <a:lnTo>
                  <a:pt x="0" y="0"/>
                </a:lnTo>
                <a:lnTo>
                  <a:pt x="0" y="77723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701796"/>
            <a:ext cx="6414770" cy="114300"/>
          </a:xfrm>
          <a:custGeom>
            <a:avLst/>
            <a:gdLst/>
            <a:ahLst/>
            <a:cxnLst/>
            <a:rect l="l" t="t" r="r" b="b"/>
            <a:pathLst>
              <a:path w="6414770" h="114300">
                <a:moveTo>
                  <a:pt x="0" y="114299"/>
                </a:moveTo>
                <a:lnTo>
                  <a:pt x="6414516" y="114299"/>
                </a:lnTo>
                <a:lnTo>
                  <a:pt x="6414516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4515" y="3701796"/>
            <a:ext cx="2729865" cy="189230"/>
          </a:xfrm>
          <a:custGeom>
            <a:avLst/>
            <a:gdLst/>
            <a:ahLst/>
            <a:cxnLst/>
            <a:rect l="l" t="t" r="r" b="b"/>
            <a:pathLst>
              <a:path w="2729865" h="189229">
                <a:moveTo>
                  <a:pt x="0" y="188975"/>
                </a:moveTo>
                <a:lnTo>
                  <a:pt x="2729484" y="188975"/>
                </a:lnTo>
                <a:lnTo>
                  <a:pt x="2729484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3702050"/>
          </a:xfrm>
          <a:custGeom>
            <a:avLst/>
            <a:gdLst/>
            <a:ahLst/>
            <a:cxnLst/>
            <a:rect l="l" t="t" r="r" b="b"/>
            <a:pathLst>
              <a:path w="9144000" h="3702050">
                <a:moveTo>
                  <a:pt x="0" y="3701796"/>
                </a:moveTo>
                <a:lnTo>
                  <a:pt x="9144000" y="3701796"/>
                </a:lnTo>
                <a:lnTo>
                  <a:pt x="9144000" y="0"/>
                </a:lnTo>
                <a:lnTo>
                  <a:pt x="0" y="0"/>
                </a:lnTo>
                <a:lnTo>
                  <a:pt x="0" y="370179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2" descr="Image result for logo IIB Darmaja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"/>
            <a:ext cx="2340496" cy="234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66800" y="2700160"/>
            <a:ext cx="7010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 Rounded MT Bold" panose="020F0704030504030204" pitchFamily="34" charset="0"/>
              </a:rPr>
              <a:t>MANAGEMENT CONTROL SYSTEM</a:t>
            </a:r>
          </a:p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(SISTEM PENGENDALIAN MANAJEMEN)</a:t>
            </a:r>
          </a:p>
        </p:txBody>
      </p:sp>
      <p:sp>
        <p:nvSpPr>
          <p:cNvPr id="18" name="Rectangle 115"/>
          <p:cNvSpPr txBox="1">
            <a:spLocks noChangeArrowheads="1"/>
          </p:cNvSpPr>
          <p:nvPr/>
        </p:nvSpPr>
        <p:spPr>
          <a:xfrm>
            <a:off x="1900402" y="6083937"/>
            <a:ext cx="5371782" cy="479425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altLang="en-US" sz="2000" kern="0" dirty="0">
                <a:latin typeface="Arial Rounded MT Bold" pitchFamily="34" charset="0"/>
              </a:rPr>
              <a:t>Dr. KHAIDARMANSYAH, S.H.,M.Pd</a:t>
            </a:r>
            <a:endParaRPr lang="es-ES" altLang="en-US" sz="2000" kern="0" dirty="0">
              <a:latin typeface="Arial Rounded MT Bold" pitchFamily="34" charset="0"/>
            </a:endParaRPr>
          </a:p>
        </p:txBody>
      </p:sp>
      <p:sp>
        <p:nvSpPr>
          <p:cNvPr id="19" name="Rectangle 115"/>
          <p:cNvSpPr txBox="1">
            <a:spLocks noChangeArrowheads="1"/>
          </p:cNvSpPr>
          <p:nvPr/>
        </p:nvSpPr>
        <p:spPr>
          <a:xfrm>
            <a:off x="1886108" y="4409948"/>
            <a:ext cx="5657692" cy="1489583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000" kern="0" dirty="0">
                <a:solidFill>
                  <a:schemeClr val="bg1"/>
                </a:solidFill>
                <a:latin typeface="Arial Rounded MT Bold" pitchFamily="34" charset="0"/>
              </a:rPr>
              <a:t>PERTEMUAN </a:t>
            </a:r>
            <a:r>
              <a:rPr lang="id-ID" altLang="en-US" sz="2000" kern="0" dirty="0">
                <a:solidFill>
                  <a:schemeClr val="bg1"/>
                </a:solidFill>
                <a:latin typeface="Arial Rounded MT Bold" pitchFamily="34" charset="0"/>
              </a:rPr>
              <a:t>X</a:t>
            </a:r>
            <a:endParaRPr lang="en-US" altLang="en-US" sz="2000" kern="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/>
            <a:r>
              <a:rPr lang="id-ID" altLang="en-US" sz="3000" kern="0" dirty="0">
                <a:solidFill>
                  <a:schemeClr val="bg1"/>
                </a:solidFill>
                <a:latin typeface="Arial Rounded MT Bold" pitchFamily="34" charset="0"/>
              </a:rPr>
              <a:t>PENGUKURAN KINERJA MANAJEMEN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1869439"/>
            <a:ext cx="9146540" cy="624840"/>
          </a:xfrm>
          <a:custGeom>
            <a:avLst/>
            <a:gdLst/>
            <a:ahLst/>
            <a:cxnLst/>
            <a:rect l="l" t="t" r="r" b="b"/>
            <a:pathLst>
              <a:path w="9146540" h="624839">
                <a:moveTo>
                  <a:pt x="0" y="0"/>
                </a:moveTo>
                <a:lnTo>
                  <a:pt x="9146540" y="0"/>
                </a:lnTo>
                <a:lnTo>
                  <a:pt x="9146540" y="624839"/>
                </a:lnTo>
                <a:lnTo>
                  <a:pt x="0" y="624839"/>
                </a:lnTo>
                <a:lnTo>
                  <a:pt x="0" y="0"/>
                </a:lnTo>
                <a:close/>
              </a:path>
            </a:pathLst>
          </a:custGeom>
          <a:solidFill>
            <a:srgbClr val="5759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2494279"/>
            <a:ext cx="9146540" cy="623570"/>
          </a:xfrm>
          <a:custGeom>
            <a:avLst/>
            <a:gdLst/>
            <a:ahLst/>
            <a:cxnLst/>
            <a:rect l="l" t="t" r="r" b="b"/>
            <a:pathLst>
              <a:path w="9146540" h="623569">
                <a:moveTo>
                  <a:pt x="0" y="0"/>
                </a:moveTo>
                <a:lnTo>
                  <a:pt x="9146540" y="0"/>
                </a:lnTo>
                <a:lnTo>
                  <a:pt x="9146540" y="623570"/>
                </a:lnTo>
                <a:lnTo>
                  <a:pt x="0" y="623570"/>
                </a:lnTo>
                <a:lnTo>
                  <a:pt x="0" y="0"/>
                </a:lnTo>
                <a:close/>
              </a:path>
            </a:pathLst>
          </a:custGeom>
          <a:solidFill>
            <a:srgbClr val="56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169" y="3133007"/>
            <a:ext cx="9146540" cy="622300"/>
          </a:xfrm>
          <a:custGeom>
            <a:avLst/>
            <a:gdLst/>
            <a:ahLst/>
            <a:cxnLst/>
            <a:rect l="l" t="t" r="r" b="b"/>
            <a:pathLst>
              <a:path w="9146540" h="622300">
                <a:moveTo>
                  <a:pt x="0" y="0"/>
                </a:moveTo>
                <a:lnTo>
                  <a:pt x="9146540" y="0"/>
                </a:lnTo>
                <a:lnTo>
                  <a:pt x="9146540" y="622300"/>
                </a:lnTo>
                <a:lnTo>
                  <a:pt x="0" y="622300"/>
                </a:lnTo>
                <a:lnTo>
                  <a:pt x="0" y="0"/>
                </a:lnTo>
                <a:close/>
              </a:path>
            </a:pathLst>
          </a:custGeom>
          <a:solidFill>
            <a:srgbClr val="5658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3740150"/>
            <a:ext cx="9146540" cy="623570"/>
          </a:xfrm>
          <a:custGeom>
            <a:avLst/>
            <a:gdLst/>
            <a:ahLst/>
            <a:cxnLst/>
            <a:rect l="l" t="t" r="r" b="b"/>
            <a:pathLst>
              <a:path w="9146540" h="623570">
                <a:moveTo>
                  <a:pt x="0" y="0"/>
                </a:moveTo>
                <a:lnTo>
                  <a:pt x="9146540" y="0"/>
                </a:lnTo>
                <a:lnTo>
                  <a:pt x="9146540" y="623569"/>
                </a:lnTo>
                <a:lnTo>
                  <a:pt x="0" y="623569"/>
                </a:lnTo>
                <a:lnTo>
                  <a:pt x="0" y="0"/>
                </a:lnTo>
                <a:close/>
              </a:path>
            </a:pathLst>
          </a:custGeom>
          <a:solidFill>
            <a:srgbClr val="5557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4363720"/>
            <a:ext cx="9146540" cy="624840"/>
          </a:xfrm>
          <a:custGeom>
            <a:avLst/>
            <a:gdLst/>
            <a:ahLst/>
            <a:cxnLst/>
            <a:rect l="l" t="t" r="r" b="b"/>
            <a:pathLst>
              <a:path w="9146540" h="624839">
                <a:moveTo>
                  <a:pt x="0" y="0"/>
                </a:moveTo>
                <a:lnTo>
                  <a:pt x="9146540" y="0"/>
                </a:lnTo>
                <a:lnTo>
                  <a:pt x="9146540" y="624839"/>
                </a:lnTo>
                <a:lnTo>
                  <a:pt x="0" y="624839"/>
                </a:lnTo>
                <a:lnTo>
                  <a:pt x="0" y="0"/>
                </a:lnTo>
                <a:close/>
              </a:path>
            </a:pathLst>
          </a:custGeom>
          <a:solidFill>
            <a:srgbClr val="545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4988559"/>
            <a:ext cx="9146540" cy="623570"/>
          </a:xfrm>
          <a:custGeom>
            <a:avLst/>
            <a:gdLst/>
            <a:ahLst/>
            <a:cxnLst/>
            <a:rect l="l" t="t" r="r" b="b"/>
            <a:pathLst>
              <a:path w="9146540" h="623570">
                <a:moveTo>
                  <a:pt x="0" y="0"/>
                </a:moveTo>
                <a:lnTo>
                  <a:pt x="9146540" y="0"/>
                </a:lnTo>
                <a:lnTo>
                  <a:pt x="9146540" y="623569"/>
                </a:lnTo>
                <a:lnTo>
                  <a:pt x="0" y="623569"/>
                </a:lnTo>
                <a:lnTo>
                  <a:pt x="0" y="0"/>
                </a:lnTo>
                <a:close/>
              </a:path>
            </a:pathLst>
          </a:custGeom>
          <a:solidFill>
            <a:srgbClr val="5355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5612129"/>
            <a:ext cx="9146540" cy="623570"/>
          </a:xfrm>
          <a:custGeom>
            <a:avLst/>
            <a:gdLst/>
            <a:ahLst/>
            <a:cxnLst/>
            <a:rect l="l" t="t" r="r" b="b"/>
            <a:pathLst>
              <a:path w="9146540" h="623570">
                <a:moveTo>
                  <a:pt x="0" y="0"/>
                </a:moveTo>
                <a:lnTo>
                  <a:pt x="9146540" y="0"/>
                </a:lnTo>
                <a:lnTo>
                  <a:pt x="9146540" y="623570"/>
                </a:lnTo>
                <a:lnTo>
                  <a:pt x="0" y="623570"/>
                </a:lnTo>
                <a:lnTo>
                  <a:pt x="0" y="0"/>
                </a:lnTo>
                <a:close/>
              </a:path>
            </a:pathLst>
          </a:custGeom>
          <a:solidFill>
            <a:srgbClr val="535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6235700"/>
            <a:ext cx="9146540" cy="623570"/>
          </a:xfrm>
          <a:custGeom>
            <a:avLst/>
            <a:gdLst/>
            <a:ahLst/>
            <a:cxnLst/>
            <a:rect l="l" t="t" r="r" b="b"/>
            <a:pathLst>
              <a:path w="9146540" h="623570">
                <a:moveTo>
                  <a:pt x="0" y="0"/>
                </a:moveTo>
                <a:lnTo>
                  <a:pt x="9146540" y="0"/>
                </a:lnTo>
                <a:lnTo>
                  <a:pt x="9146540" y="623570"/>
                </a:lnTo>
                <a:lnTo>
                  <a:pt x="0" y="623570"/>
                </a:lnTo>
                <a:lnTo>
                  <a:pt x="0" y="0"/>
                </a:lnTo>
                <a:close/>
              </a:path>
            </a:pathLst>
          </a:custGeom>
          <a:solidFill>
            <a:srgbClr val="525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11829" y="1901189"/>
            <a:ext cx="523240" cy="570230"/>
          </a:xfrm>
          <a:custGeom>
            <a:avLst/>
            <a:gdLst/>
            <a:ahLst/>
            <a:cxnLst/>
            <a:rect l="l" t="t" r="r" b="b"/>
            <a:pathLst>
              <a:path w="523239" h="570230">
                <a:moveTo>
                  <a:pt x="511809" y="0"/>
                </a:moveTo>
                <a:lnTo>
                  <a:pt x="0" y="560070"/>
                </a:lnTo>
                <a:lnTo>
                  <a:pt x="6350" y="565150"/>
                </a:lnTo>
                <a:lnTo>
                  <a:pt x="11430" y="570230"/>
                </a:lnTo>
                <a:lnTo>
                  <a:pt x="523240" y="10160"/>
                </a:lnTo>
                <a:lnTo>
                  <a:pt x="516890" y="5080"/>
                </a:lnTo>
                <a:lnTo>
                  <a:pt x="511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18179" y="2466339"/>
            <a:ext cx="5080" cy="7620"/>
          </a:xfrm>
          <a:custGeom>
            <a:avLst/>
            <a:gdLst/>
            <a:ahLst/>
            <a:cxnLst/>
            <a:rect l="l" t="t" r="r" b="b"/>
            <a:pathLst>
              <a:path w="5080" h="7619">
                <a:moveTo>
                  <a:pt x="0" y="0"/>
                </a:moveTo>
                <a:lnTo>
                  <a:pt x="0" y="7620"/>
                </a:lnTo>
                <a:lnTo>
                  <a:pt x="1269" y="7620"/>
                </a:lnTo>
                <a:lnTo>
                  <a:pt x="2539" y="6350"/>
                </a:lnTo>
                <a:lnTo>
                  <a:pt x="3809" y="6350"/>
                </a:lnTo>
                <a:lnTo>
                  <a:pt x="5080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5370" y="2458720"/>
            <a:ext cx="892810" cy="67310"/>
          </a:xfrm>
          <a:custGeom>
            <a:avLst/>
            <a:gdLst/>
            <a:ahLst/>
            <a:cxnLst/>
            <a:rect l="l" t="t" r="r" b="b"/>
            <a:pathLst>
              <a:path w="892810" h="67310">
                <a:moveTo>
                  <a:pt x="891540" y="0"/>
                </a:moveTo>
                <a:lnTo>
                  <a:pt x="0" y="52069"/>
                </a:lnTo>
                <a:lnTo>
                  <a:pt x="0" y="67309"/>
                </a:lnTo>
                <a:lnTo>
                  <a:pt x="892810" y="15239"/>
                </a:lnTo>
                <a:lnTo>
                  <a:pt x="892810" y="7619"/>
                </a:lnTo>
                <a:lnTo>
                  <a:pt x="891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13610" y="2510789"/>
            <a:ext cx="119379" cy="260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879" y="2760979"/>
            <a:ext cx="601980" cy="643890"/>
          </a:xfrm>
          <a:custGeom>
            <a:avLst/>
            <a:gdLst/>
            <a:ahLst/>
            <a:cxnLst/>
            <a:rect l="l" t="t" r="r" b="b"/>
            <a:pathLst>
              <a:path w="601980" h="643889">
                <a:moveTo>
                  <a:pt x="11430" y="0"/>
                </a:moveTo>
                <a:lnTo>
                  <a:pt x="6350" y="5080"/>
                </a:lnTo>
                <a:lnTo>
                  <a:pt x="0" y="10160"/>
                </a:lnTo>
                <a:lnTo>
                  <a:pt x="590550" y="643890"/>
                </a:lnTo>
                <a:lnTo>
                  <a:pt x="596900" y="638810"/>
                </a:lnTo>
                <a:lnTo>
                  <a:pt x="601980" y="633730"/>
                </a:lnTo>
                <a:lnTo>
                  <a:pt x="114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05429" y="3399790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6350" y="0"/>
                </a:moveTo>
                <a:lnTo>
                  <a:pt x="0" y="5080"/>
                </a:lnTo>
                <a:lnTo>
                  <a:pt x="2539" y="7620"/>
                </a:lnTo>
                <a:lnTo>
                  <a:pt x="8889" y="762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07970" y="3196589"/>
            <a:ext cx="386080" cy="210820"/>
          </a:xfrm>
          <a:custGeom>
            <a:avLst/>
            <a:gdLst/>
            <a:ahLst/>
            <a:cxnLst/>
            <a:rect l="l" t="t" r="r" b="b"/>
            <a:pathLst>
              <a:path w="386080" h="210820">
                <a:moveTo>
                  <a:pt x="379730" y="0"/>
                </a:moveTo>
                <a:lnTo>
                  <a:pt x="0" y="196850"/>
                </a:lnTo>
                <a:lnTo>
                  <a:pt x="3810" y="203200"/>
                </a:lnTo>
                <a:lnTo>
                  <a:pt x="6350" y="210820"/>
                </a:lnTo>
                <a:lnTo>
                  <a:pt x="386080" y="13970"/>
                </a:lnTo>
                <a:lnTo>
                  <a:pt x="382269" y="6350"/>
                </a:lnTo>
                <a:lnTo>
                  <a:pt x="3797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87700" y="319532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19">
                <a:moveTo>
                  <a:pt x="6350" y="1269"/>
                </a:moveTo>
                <a:lnTo>
                  <a:pt x="0" y="1269"/>
                </a:lnTo>
                <a:lnTo>
                  <a:pt x="2539" y="7619"/>
                </a:lnTo>
                <a:lnTo>
                  <a:pt x="6350" y="1269"/>
                </a:lnTo>
                <a:close/>
              </a:path>
              <a:path w="6350" h="7619">
                <a:moveTo>
                  <a:pt x="3810" y="0"/>
                </a:moveTo>
                <a:lnTo>
                  <a:pt x="1269" y="0"/>
                </a:lnTo>
                <a:lnTo>
                  <a:pt x="1269" y="1269"/>
                </a:lnTo>
                <a:lnTo>
                  <a:pt x="5080" y="126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700" y="3196589"/>
            <a:ext cx="610870" cy="303530"/>
          </a:xfrm>
          <a:custGeom>
            <a:avLst/>
            <a:gdLst/>
            <a:ahLst/>
            <a:cxnLst/>
            <a:rect l="l" t="t" r="r" b="b"/>
            <a:pathLst>
              <a:path w="610870" h="303529">
                <a:moveTo>
                  <a:pt x="6350" y="0"/>
                </a:moveTo>
                <a:lnTo>
                  <a:pt x="2539" y="6350"/>
                </a:lnTo>
                <a:lnTo>
                  <a:pt x="0" y="13970"/>
                </a:lnTo>
                <a:lnTo>
                  <a:pt x="604520" y="303530"/>
                </a:lnTo>
                <a:lnTo>
                  <a:pt x="608329" y="297180"/>
                </a:lnTo>
                <a:lnTo>
                  <a:pt x="610870" y="29083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96029" y="348742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810" y="0"/>
                </a:moveTo>
                <a:lnTo>
                  <a:pt x="2540" y="0"/>
                </a:lnTo>
                <a:lnTo>
                  <a:pt x="0" y="6350"/>
                </a:lnTo>
                <a:lnTo>
                  <a:pt x="6350" y="253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88409" y="3489959"/>
            <a:ext cx="210820" cy="410209"/>
          </a:xfrm>
          <a:custGeom>
            <a:avLst/>
            <a:gdLst/>
            <a:ahLst/>
            <a:cxnLst/>
            <a:rect l="l" t="t" r="r" b="b"/>
            <a:pathLst>
              <a:path w="210820" h="410210">
                <a:moveTo>
                  <a:pt x="13969" y="0"/>
                </a:moveTo>
                <a:lnTo>
                  <a:pt x="7619" y="3810"/>
                </a:lnTo>
                <a:lnTo>
                  <a:pt x="0" y="7619"/>
                </a:lnTo>
                <a:lnTo>
                  <a:pt x="196850" y="410209"/>
                </a:lnTo>
                <a:lnTo>
                  <a:pt x="204469" y="407669"/>
                </a:lnTo>
                <a:lnTo>
                  <a:pt x="210819" y="403859"/>
                </a:lnTo>
                <a:lnTo>
                  <a:pt x="139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33190" y="3893820"/>
            <a:ext cx="67310" cy="181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33190" y="4071620"/>
            <a:ext cx="80010" cy="335280"/>
          </a:xfrm>
          <a:custGeom>
            <a:avLst/>
            <a:gdLst/>
            <a:ahLst/>
            <a:cxnLst/>
            <a:rect l="l" t="t" r="r" b="b"/>
            <a:pathLst>
              <a:path w="80010" h="335279">
                <a:moveTo>
                  <a:pt x="13970" y="0"/>
                </a:moveTo>
                <a:lnTo>
                  <a:pt x="7620" y="1269"/>
                </a:lnTo>
                <a:lnTo>
                  <a:pt x="0" y="3809"/>
                </a:lnTo>
                <a:lnTo>
                  <a:pt x="64770" y="335279"/>
                </a:lnTo>
                <a:lnTo>
                  <a:pt x="72389" y="332739"/>
                </a:lnTo>
                <a:lnTo>
                  <a:pt x="80010" y="331469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05579" y="4403090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7620" y="0"/>
                </a:moveTo>
                <a:lnTo>
                  <a:pt x="0" y="1270"/>
                </a:lnTo>
                <a:lnTo>
                  <a:pt x="7620" y="127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97959" y="4404359"/>
            <a:ext cx="54610" cy="541020"/>
          </a:xfrm>
          <a:custGeom>
            <a:avLst/>
            <a:gdLst/>
            <a:ahLst/>
            <a:cxnLst/>
            <a:rect l="l" t="t" r="r" b="b"/>
            <a:pathLst>
              <a:path w="54610" h="541020">
                <a:moveTo>
                  <a:pt x="15239" y="0"/>
                </a:moveTo>
                <a:lnTo>
                  <a:pt x="7619" y="0"/>
                </a:lnTo>
                <a:lnTo>
                  <a:pt x="0" y="1269"/>
                </a:lnTo>
                <a:lnTo>
                  <a:pt x="39369" y="541019"/>
                </a:lnTo>
                <a:lnTo>
                  <a:pt x="46989" y="541019"/>
                </a:lnTo>
                <a:lnTo>
                  <a:pt x="54610" y="539750"/>
                </a:lnTo>
                <a:lnTo>
                  <a:pt x="152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37329" y="494537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7620" y="0"/>
                </a:moveTo>
                <a:lnTo>
                  <a:pt x="0" y="0"/>
                </a:lnTo>
                <a:lnTo>
                  <a:pt x="0" y="2540"/>
                </a:lnTo>
                <a:lnTo>
                  <a:pt x="1270" y="3810"/>
                </a:lnTo>
                <a:lnTo>
                  <a:pt x="1270" y="5080"/>
                </a:lnTo>
                <a:lnTo>
                  <a:pt x="2540" y="5080"/>
                </a:lnTo>
                <a:lnTo>
                  <a:pt x="3810" y="6350"/>
                </a:lnTo>
                <a:lnTo>
                  <a:pt x="5080" y="635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42409" y="4937759"/>
            <a:ext cx="504190" cy="190500"/>
          </a:xfrm>
          <a:custGeom>
            <a:avLst/>
            <a:gdLst/>
            <a:ahLst/>
            <a:cxnLst/>
            <a:rect l="l" t="t" r="r" b="b"/>
            <a:pathLst>
              <a:path w="504189" h="190500">
                <a:moveTo>
                  <a:pt x="5079" y="0"/>
                </a:moveTo>
                <a:lnTo>
                  <a:pt x="2539" y="7619"/>
                </a:lnTo>
                <a:lnTo>
                  <a:pt x="0" y="13969"/>
                </a:lnTo>
                <a:lnTo>
                  <a:pt x="499110" y="190500"/>
                </a:lnTo>
                <a:lnTo>
                  <a:pt x="501650" y="184150"/>
                </a:lnTo>
                <a:lnTo>
                  <a:pt x="504189" y="17652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41520" y="5121909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2539" y="0"/>
                </a:moveTo>
                <a:lnTo>
                  <a:pt x="0" y="6350"/>
                </a:lnTo>
                <a:lnTo>
                  <a:pt x="1269" y="7619"/>
                </a:lnTo>
                <a:lnTo>
                  <a:pt x="3809" y="7619"/>
                </a:lnTo>
                <a:lnTo>
                  <a:pt x="5079" y="6350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41520" y="4979670"/>
            <a:ext cx="358140" cy="148590"/>
          </a:xfrm>
          <a:custGeom>
            <a:avLst/>
            <a:gdLst/>
            <a:ahLst/>
            <a:cxnLst/>
            <a:rect l="l" t="t" r="r" b="b"/>
            <a:pathLst>
              <a:path w="358139" h="148589">
                <a:moveTo>
                  <a:pt x="353059" y="0"/>
                </a:moveTo>
                <a:lnTo>
                  <a:pt x="0" y="134619"/>
                </a:lnTo>
                <a:lnTo>
                  <a:pt x="2539" y="142239"/>
                </a:lnTo>
                <a:lnTo>
                  <a:pt x="5079" y="148589"/>
                </a:lnTo>
                <a:lnTo>
                  <a:pt x="358139" y="13969"/>
                </a:lnTo>
                <a:lnTo>
                  <a:pt x="355600" y="6349"/>
                </a:lnTo>
                <a:lnTo>
                  <a:pt x="3530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97120" y="4983479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7619" y="0"/>
                </a:moveTo>
                <a:lnTo>
                  <a:pt x="0" y="2540"/>
                </a:lnTo>
                <a:lnTo>
                  <a:pt x="2539" y="10160"/>
                </a:lnTo>
                <a:lnTo>
                  <a:pt x="3809" y="8890"/>
                </a:lnTo>
                <a:lnTo>
                  <a:pt x="5079" y="8890"/>
                </a:lnTo>
                <a:lnTo>
                  <a:pt x="6350" y="7620"/>
                </a:lnTo>
                <a:lnTo>
                  <a:pt x="6350" y="6350"/>
                </a:lnTo>
                <a:lnTo>
                  <a:pt x="7619" y="6350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58690" y="4589779"/>
            <a:ext cx="146050" cy="398780"/>
          </a:xfrm>
          <a:custGeom>
            <a:avLst/>
            <a:gdLst/>
            <a:ahLst/>
            <a:cxnLst/>
            <a:rect l="l" t="t" r="r" b="b"/>
            <a:pathLst>
              <a:path w="146050" h="398779">
                <a:moveTo>
                  <a:pt x="13970" y="0"/>
                </a:moveTo>
                <a:lnTo>
                  <a:pt x="7620" y="2540"/>
                </a:lnTo>
                <a:lnTo>
                  <a:pt x="0" y="5080"/>
                </a:lnTo>
                <a:lnTo>
                  <a:pt x="132080" y="398780"/>
                </a:lnTo>
                <a:lnTo>
                  <a:pt x="138430" y="396240"/>
                </a:lnTo>
                <a:lnTo>
                  <a:pt x="146050" y="393700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58690" y="4585970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3810" y="0"/>
                </a:moveTo>
                <a:lnTo>
                  <a:pt x="2539" y="1269"/>
                </a:lnTo>
                <a:lnTo>
                  <a:pt x="1270" y="1269"/>
                </a:lnTo>
                <a:lnTo>
                  <a:pt x="0" y="2539"/>
                </a:lnTo>
                <a:lnTo>
                  <a:pt x="0" y="8889"/>
                </a:lnTo>
                <a:lnTo>
                  <a:pt x="7620" y="634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62500" y="4234179"/>
            <a:ext cx="622300" cy="364490"/>
          </a:xfrm>
          <a:custGeom>
            <a:avLst/>
            <a:gdLst/>
            <a:ahLst/>
            <a:cxnLst/>
            <a:rect l="l" t="t" r="r" b="b"/>
            <a:pathLst>
              <a:path w="622300" h="364489">
                <a:moveTo>
                  <a:pt x="615950" y="0"/>
                </a:moveTo>
                <a:lnTo>
                  <a:pt x="0" y="351790"/>
                </a:lnTo>
                <a:lnTo>
                  <a:pt x="3810" y="358140"/>
                </a:lnTo>
                <a:lnTo>
                  <a:pt x="6350" y="364490"/>
                </a:lnTo>
                <a:lnTo>
                  <a:pt x="622300" y="12700"/>
                </a:lnTo>
                <a:lnTo>
                  <a:pt x="619760" y="6350"/>
                </a:lnTo>
                <a:lnTo>
                  <a:pt x="6159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78450" y="4232909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2539" y="0"/>
                </a:moveTo>
                <a:lnTo>
                  <a:pt x="1270" y="0"/>
                </a:lnTo>
                <a:lnTo>
                  <a:pt x="0" y="1269"/>
                </a:lnTo>
                <a:lnTo>
                  <a:pt x="3810" y="7619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80990" y="4229734"/>
            <a:ext cx="461009" cy="0"/>
          </a:xfrm>
          <a:custGeom>
            <a:avLst/>
            <a:gdLst/>
            <a:ahLst/>
            <a:cxnLst/>
            <a:rect l="l" t="t" r="r" b="b"/>
            <a:pathLst>
              <a:path w="461010">
                <a:moveTo>
                  <a:pt x="0" y="0"/>
                </a:moveTo>
                <a:lnTo>
                  <a:pt x="461010" y="0"/>
                </a:lnTo>
              </a:path>
            </a:pathLst>
          </a:custGeom>
          <a:ln w="3683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42000" y="421894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0"/>
                </a:moveTo>
                <a:lnTo>
                  <a:pt x="0" y="7620"/>
                </a:lnTo>
                <a:lnTo>
                  <a:pt x="3810" y="7620"/>
                </a:lnTo>
                <a:lnTo>
                  <a:pt x="6350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36920" y="3923029"/>
            <a:ext cx="273050" cy="300990"/>
          </a:xfrm>
          <a:custGeom>
            <a:avLst/>
            <a:gdLst/>
            <a:ahLst/>
            <a:cxnLst/>
            <a:rect l="l" t="t" r="r" b="b"/>
            <a:pathLst>
              <a:path w="273050" h="300989">
                <a:moveTo>
                  <a:pt x="261619" y="0"/>
                </a:moveTo>
                <a:lnTo>
                  <a:pt x="0" y="290830"/>
                </a:lnTo>
                <a:lnTo>
                  <a:pt x="5079" y="295910"/>
                </a:lnTo>
                <a:lnTo>
                  <a:pt x="11429" y="300990"/>
                </a:lnTo>
                <a:lnTo>
                  <a:pt x="273050" y="10160"/>
                </a:lnTo>
                <a:lnTo>
                  <a:pt x="266700" y="5080"/>
                </a:lnTo>
                <a:lnTo>
                  <a:pt x="261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03620" y="392684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7619" y="0"/>
                </a:moveTo>
                <a:lnTo>
                  <a:pt x="0" y="1270"/>
                </a:lnTo>
                <a:lnTo>
                  <a:pt x="6350" y="6350"/>
                </a:lnTo>
                <a:lnTo>
                  <a:pt x="7619" y="5080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61379" y="3357879"/>
            <a:ext cx="149860" cy="572770"/>
          </a:xfrm>
          <a:custGeom>
            <a:avLst/>
            <a:gdLst/>
            <a:ahLst/>
            <a:cxnLst/>
            <a:rect l="l" t="t" r="r" b="b"/>
            <a:pathLst>
              <a:path w="149860" h="572770">
                <a:moveTo>
                  <a:pt x="15240" y="0"/>
                </a:moveTo>
                <a:lnTo>
                  <a:pt x="7620" y="2540"/>
                </a:lnTo>
                <a:lnTo>
                  <a:pt x="0" y="3810"/>
                </a:lnTo>
                <a:lnTo>
                  <a:pt x="135890" y="572770"/>
                </a:lnTo>
                <a:lnTo>
                  <a:pt x="142240" y="570230"/>
                </a:lnTo>
                <a:lnTo>
                  <a:pt x="149860" y="568960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61379" y="3352800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5080" y="0"/>
                </a:moveTo>
                <a:lnTo>
                  <a:pt x="2540" y="2539"/>
                </a:lnTo>
                <a:lnTo>
                  <a:pt x="1270" y="2539"/>
                </a:lnTo>
                <a:lnTo>
                  <a:pt x="1270" y="3810"/>
                </a:lnTo>
                <a:lnTo>
                  <a:pt x="0" y="5079"/>
                </a:lnTo>
                <a:lnTo>
                  <a:pt x="0" y="8889"/>
                </a:lnTo>
                <a:lnTo>
                  <a:pt x="7620" y="7620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66459" y="3182620"/>
            <a:ext cx="394970" cy="184150"/>
          </a:xfrm>
          <a:custGeom>
            <a:avLst/>
            <a:gdLst/>
            <a:ahLst/>
            <a:cxnLst/>
            <a:rect l="l" t="t" r="r" b="b"/>
            <a:pathLst>
              <a:path w="394970" h="184150">
                <a:moveTo>
                  <a:pt x="388619" y="0"/>
                </a:moveTo>
                <a:lnTo>
                  <a:pt x="0" y="170179"/>
                </a:lnTo>
                <a:lnTo>
                  <a:pt x="2539" y="177800"/>
                </a:lnTo>
                <a:lnTo>
                  <a:pt x="5079" y="184150"/>
                </a:lnTo>
                <a:lnTo>
                  <a:pt x="394969" y="12700"/>
                </a:lnTo>
                <a:lnTo>
                  <a:pt x="392429" y="6350"/>
                </a:lnTo>
                <a:lnTo>
                  <a:pt x="388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58890" y="318897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2539" y="6350"/>
                </a:lnTo>
                <a:lnTo>
                  <a:pt x="3810" y="6350"/>
                </a:lnTo>
                <a:lnTo>
                  <a:pt x="5080" y="5079"/>
                </a:lnTo>
                <a:lnTo>
                  <a:pt x="5080" y="3809"/>
                </a:lnTo>
                <a:lnTo>
                  <a:pt x="6350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51270" y="2489200"/>
            <a:ext cx="345440" cy="702310"/>
          </a:xfrm>
          <a:custGeom>
            <a:avLst/>
            <a:gdLst/>
            <a:ahLst/>
            <a:cxnLst/>
            <a:rect l="l" t="t" r="r" b="b"/>
            <a:pathLst>
              <a:path w="345440" h="702310">
                <a:moveTo>
                  <a:pt x="332739" y="0"/>
                </a:moveTo>
                <a:lnTo>
                  <a:pt x="0" y="695960"/>
                </a:lnTo>
                <a:lnTo>
                  <a:pt x="7619" y="699770"/>
                </a:lnTo>
                <a:lnTo>
                  <a:pt x="13969" y="702310"/>
                </a:lnTo>
                <a:lnTo>
                  <a:pt x="345439" y="6350"/>
                </a:lnTo>
                <a:lnTo>
                  <a:pt x="339089" y="2539"/>
                </a:lnTo>
                <a:lnTo>
                  <a:pt x="3327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90359" y="248792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6350" y="0"/>
                </a:moveTo>
                <a:lnTo>
                  <a:pt x="0" y="3810"/>
                </a:lnTo>
                <a:lnTo>
                  <a:pt x="6350" y="7620"/>
                </a:lnTo>
                <a:lnTo>
                  <a:pt x="7620" y="6350"/>
                </a:lnTo>
                <a:lnTo>
                  <a:pt x="7620" y="2540"/>
                </a:lnTo>
                <a:lnTo>
                  <a:pt x="6350" y="127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11570" y="1767839"/>
            <a:ext cx="485140" cy="727710"/>
          </a:xfrm>
          <a:custGeom>
            <a:avLst/>
            <a:gdLst/>
            <a:ahLst/>
            <a:cxnLst/>
            <a:rect l="l" t="t" r="r" b="b"/>
            <a:pathLst>
              <a:path w="485140" h="727710">
                <a:moveTo>
                  <a:pt x="13969" y="0"/>
                </a:moveTo>
                <a:lnTo>
                  <a:pt x="7619" y="3810"/>
                </a:lnTo>
                <a:lnTo>
                  <a:pt x="0" y="7620"/>
                </a:lnTo>
                <a:lnTo>
                  <a:pt x="472439" y="727710"/>
                </a:lnTo>
                <a:lnTo>
                  <a:pt x="485139" y="720089"/>
                </a:lnTo>
                <a:lnTo>
                  <a:pt x="139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84170" y="186817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70" h="326389">
                <a:moveTo>
                  <a:pt x="436880" y="0"/>
                </a:moveTo>
                <a:lnTo>
                  <a:pt x="0" y="312419"/>
                </a:lnTo>
                <a:lnTo>
                  <a:pt x="5080" y="318769"/>
                </a:lnTo>
                <a:lnTo>
                  <a:pt x="8890" y="326389"/>
                </a:lnTo>
                <a:lnTo>
                  <a:pt x="445769" y="12700"/>
                </a:lnTo>
                <a:lnTo>
                  <a:pt x="440690" y="6350"/>
                </a:lnTo>
                <a:lnTo>
                  <a:pt x="4368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86710" y="218693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2539" y="0"/>
                </a:moveTo>
                <a:lnTo>
                  <a:pt x="0" y="8889"/>
                </a:lnTo>
                <a:lnTo>
                  <a:pt x="3809" y="8889"/>
                </a:lnTo>
                <a:lnTo>
                  <a:pt x="5079" y="7620"/>
                </a:lnTo>
                <a:lnTo>
                  <a:pt x="6350" y="7620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47620" y="2106929"/>
            <a:ext cx="342900" cy="88900"/>
          </a:xfrm>
          <a:custGeom>
            <a:avLst/>
            <a:gdLst/>
            <a:ahLst/>
            <a:cxnLst/>
            <a:rect l="l" t="t" r="r" b="b"/>
            <a:pathLst>
              <a:path w="342900" h="88900">
                <a:moveTo>
                  <a:pt x="2540" y="0"/>
                </a:moveTo>
                <a:lnTo>
                  <a:pt x="0" y="15240"/>
                </a:lnTo>
                <a:lnTo>
                  <a:pt x="339090" y="88900"/>
                </a:lnTo>
                <a:lnTo>
                  <a:pt x="341630" y="80010"/>
                </a:lnTo>
                <a:lnTo>
                  <a:pt x="342900" y="7239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47620" y="2105660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2540" y="0"/>
                </a:moveTo>
                <a:lnTo>
                  <a:pt x="1269" y="0"/>
                </a:lnTo>
                <a:lnTo>
                  <a:pt x="0" y="1269"/>
                </a:lnTo>
                <a:lnTo>
                  <a:pt x="1269" y="888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03729" y="2106929"/>
            <a:ext cx="646430" cy="170180"/>
          </a:xfrm>
          <a:custGeom>
            <a:avLst/>
            <a:gdLst/>
            <a:ahLst/>
            <a:cxnLst/>
            <a:rect l="l" t="t" r="r" b="b"/>
            <a:pathLst>
              <a:path w="646430" h="170180">
                <a:moveTo>
                  <a:pt x="643889" y="0"/>
                </a:moveTo>
                <a:lnTo>
                  <a:pt x="0" y="154940"/>
                </a:lnTo>
                <a:lnTo>
                  <a:pt x="2539" y="162560"/>
                </a:lnTo>
                <a:lnTo>
                  <a:pt x="3809" y="170180"/>
                </a:lnTo>
                <a:lnTo>
                  <a:pt x="646430" y="15240"/>
                </a:lnTo>
                <a:lnTo>
                  <a:pt x="643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06270" y="2269489"/>
            <a:ext cx="1270" cy="8890"/>
          </a:xfrm>
          <a:custGeom>
            <a:avLst/>
            <a:gdLst/>
            <a:ahLst/>
            <a:cxnLst/>
            <a:rect l="l" t="t" r="r" b="b"/>
            <a:pathLst>
              <a:path w="1269" h="8889">
                <a:moveTo>
                  <a:pt x="0" y="0"/>
                </a:moveTo>
                <a:lnTo>
                  <a:pt x="0" y="8889"/>
                </a:lnTo>
                <a:lnTo>
                  <a:pt x="1269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2389" y="2280285"/>
            <a:ext cx="563880" cy="0"/>
          </a:xfrm>
          <a:custGeom>
            <a:avLst/>
            <a:gdLst/>
            <a:ahLst/>
            <a:cxnLst/>
            <a:rect l="l" t="t" r="r" b="b"/>
            <a:pathLst>
              <a:path w="563880">
                <a:moveTo>
                  <a:pt x="0" y="0"/>
                </a:moveTo>
                <a:lnTo>
                  <a:pt x="563879" y="0"/>
                </a:lnTo>
              </a:path>
            </a:pathLst>
          </a:custGeom>
          <a:ln w="3682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34769" y="2282189"/>
            <a:ext cx="7620" cy="8890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7620" y="0"/>
                </a:moveTo>
                <a:lnTo>
                  <a:pt x="5080" y="0"/>
                </a:lnTo>
                <a:lnTo>
                  <a:pt x="2540" y="2539"/>
                </a:lnTo>
                <a:lnTo>
                  <a:pt x="1270" y="2539"/>
                </a:lnTo>
                <a:lnTo>
                  <a:pt x="0" y="3810"/>
                </a:lnTo>
                <a:lnTo>
                  <a:pt x="7620" y="888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59180" y="2286000"/>
            <a:ext cx="290830" cy="486409"/>
          </a:xfrm>
          <a:custGeom>
            <a:avLst/>
            <a:gdLst/>
            <a:ahLst/>
            <a:cxnLst/>
            <a:rect l="l" t="t" r="r" b="b"/>
            <a:pathLst>
              <a:path w="290830" h="486410">
                <a:moveTo>
                  <a:pt x="275589" y="0"/>
                </a:moveTo>
                <a:lnTo>
                  <a:pt x="0" y="477520"/>
                </a:lnTo>
                <a:lnTo>
                  <a:pt x="7619" y="482600"/>
                </a:lnTo>
                <a:lnTo>
                  <a:pt x="13969" y="486410"/>
                </a:lnTo>
                <a:lnTo>
                  <a:pt x="290829" y="8889"/>
                </a:lnTo>
                <a:lnTo>
                  <a:pt x="283209" y="5079"/>
                </a:lnTo>
                <a:lnTo>
                  <a:pt x="2755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57910" y="2762250"/>
            <a:ext cx="378459" cy="170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31289" y="2801620"/>
            <a:ext cx="318770" cy="68580"/>
          </a:xfrm>
          <a:custGeom>
            <a:avLst/>
            <a:gdLst/>
            <a:ahLst/>
            <a:cxnLst/>
            <a:rect l="l" t="t" r="r" b="b"/>
            <a:pathLst>
              <a:path w="318769" h="68580">
                <a:moveTo>
                  <a:pt x="2540" y="0"/>
                </a:moveTo>
                <a:lnTo>
                  <a:pt x="1269" y="7619"/>
                </a:lnTo>
                <a:lnTo>
                  <a:pt x="0" y="16509"/>
                </a:lnTo>
                <a:lnTo>
                  <a:pt x="316229" y="68579"/>
                </a:lnTo>
                <a:lnTo>
                  <a:pt x="317499" y="60959"/>
                </a:lnTo>
                <a:lnTo>
                  <a:pt x="318770" y="5206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48789" y="2853689"/>
            <a:ext cx="7620" cy="8890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2540" y="0"/>
                </a:moveTo>
                <a:lnTo>
                  <a:pt x="1270" y="0"/>
                </a:lnTo>
                <a:lnTo>
                  <a:pt x="0" y="8889"/>
                </a:lnTo>
                <a:lnTo>
                  <a:pt x="7620" y="5080"/>
                </a:lnTo>
                <a:lnTo>
                  <a:pt x="7620" y="3810"/>
                </a:lnTo>
                <a:lnTo>
                  <a:pt x="5080" y="1270"/>
                </a:lnTo>
                <a:lnTo>
                  <a:pt x="3810" y="127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41170" y="2858770"/>
            <a:ext cx="132080" cy="265430"/>
          </a:xfrm>
          <a:custGeom>
            <a:avLst/>
            <a:gdLst/>
            <a:ahLst/>
            <a:cxnLst/>
            <a:rect l="l" t="t" r="r" b="b"/>
            <a:pathLst>
              <a:path w="132080" h="265430">
                <a:moveTo>
                  <a:pt x="15240" y="0"/>
                </a:moveTo>
                <a:lnTo>
                  <a:pt x="7619" y="3809"/>
                </a:lnTo>
                <a:lnTo>
                  <a:pt x="0" y="6350"/>
                </a:lnTo>
                <a:lnTo>
                  <a:pt x="118110" y="265429"/>
                </a:lnTo>
                <a:lnTo>
                  <a:pt x="124460" y="261619"/>
                </a:lnTo>
                <a:lnTo>
                  <a:pt x="132080" y="259079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65629" y="311785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7619" y="0"/>
                </a:moveTo>
                <a:lnTo>
                  <a:pt x="0" y="2539"/>
                </a:lnTo>
                <a:lnTo>
                  <a:pt x="6350" y="8889"/>
                </a:lnTo>
                <a:lnTo>
                  <a:pt x="7619" y="7620"/>
                </a:lnTo>
                <a:lnTo>
                  <a:pt x="7619" y="6350"/>
                </a:lnTo>
                <a:lnTo>
                  <a:pt x="8889" y="5079"/>
                </a:lnTo>
                <a:lnTo>
                  <a:pt x="8889" y="1270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11630" y="3115310"/>
            <a:ext cx="260350" cy="280670"/>
          </a:xfrm>
          <a:custGeom>
            <a:avLst/>
            <a:gdLst/>
            <a:ahLst/>
            <a:cxnLst/>
            <a:rect l="l" t="t" r="r" b="b"/>
            <a:pathLst>
              <a:path w="260350" h="280670">
                <a:moveTo>
                  <a:pt x="248919" y="0"/>
                </a:moveTo>
                <a:lnTo>
                  <a:pt x="0" y="269239"/>
                </a:lnTo>
                <a:lnTo>
                  <a:pt x="5079" y="275589"/>
                </a:lnTo>
                <a:lnTo>
                  <a:pt x="11429" y="280669"/>
                </a:lnTo>
                <a:lnTo>
                  <a:pt x="260350" y="11429"/>
                </a:lnTo>
                <a:lnTo>
                  <a:pt x="2489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09089" y="3384550"/>
            <a:ext cx="7620" cy="12700"/>
          </a:xfrm>
          <a:custGeom>
            <a:avLst/>
            <a:gdLst/>
            <a:ahLst/>
            <a:cxnLst/>
            <a:rect l="l" t="t" r="r" b="b"/>
            <a:pathLst>
              <a:path w="7619" h="12700">
                <a:moveTo>
                  <a:pt x="2540" y="0"/>
                </a:moveTo>
                <a:lnTo>
                  <a:pt x="0" y="2539"/>
                </a:lnTo>
                <a:lnTo>
                  <a:pt x="0" y="10160"/>
                </a:lnTo>
                <a:lnTo>
                  <a:pt x="1269" y="11429"/>
                </a:lnTo>
                <a:lnTo>
                  <a:pt x="2540" y="11429"/>
                </a:lnTo>
                <a:lnTo>
                  <a:pt x="3809" y="12700"/>
                </a:lnTo>
                <a:lnTo>
                  <a:pt x="7619" y="635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12900" y="3384550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80" h="209550">
                <a:moveTo>
                  <a:pt x="8890" y="0"/>
                </a:moveTo>
                <a:lnTo>
                  <a:pt x="3809" y="6350"/>
                </a:lnTo>
                <a:lnTo>
                  <a:pt x="0" y="12700"/>
                </a:lnTo>
                <a:lnTo>
                  <a:pt x="288289" y="209550"/>
                </a:lnTo>
                <a:lnTo>
                  <a:pt x="293369" y="203200"/>
                </a:lnTo>
                <a:lnTo>
                  <a:pt x="297180" y="196850"/>
                </a:lnTo>
                <a:lnTo>
                  <a:pt x="88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01189" y="3587750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080" y="0"/>
                </a:moveTo>
                <a:lnTo>
                  <a:pt x="0" y="6350"/>
                </a:lnTo>
                <a:lnTo>
                  <a:pt x="1270" y="7620"/>
                </a:lnTo>
                <a:lnTo>
                  <a:pt x="2540" y="7620"/>
                </a:lnTo>
                <a:lnTo>
                  <a:pt x="3810" y="8889"/>
                </a:lnTo>
                <a:lnTo>
                  <a:pt x="6350" y="888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05000" y="3517900"/>
            <a:ext cx="317500" cy="78740"/>
          </a:xfrm>
          <a:custGeom>
            <a:avLst/>
            <a:gdLst/>
            <a:ahLst/>
            <a:cxnLst/>
            <a:rect l="l" t="t" r="r" b="b"/>
            <a:pathLst>
              <a:path w="317500" h="78739">
                <a:moveTo>
                  <a:pt x="313689" y="0"/>
                </a:moveTo>
                <a:lnTo>
                  <a:pt x="0" y="60960"/>
                </a:lnTo>
                <a:lnTo>
                  <a:pt x="2539" y="78739"/>
                </a:lnTo>
                <a:lnTo>
                  <a:pt x="317500" y="16510"/>
                </a:lnTo>
                <a:lnTo>
                  <a:pt x="314960" y="7620"/>
                </a:lnTo>
                <a:lnTo>
                  <a:pt x="3136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18689" y="351790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3810" y="0"/>
                </a:moveTo>
                <a:lnTo>
                  <a:pt x="0" y="0"/>
                </a:lnTo>
                <a:lnTo>
                  <a:pt x="1270" y="7620"/>
                </a:lnTo>
                <a:lnTo>
                  <a:pt x="6350" y="1270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16150" y="3519170"/>
            <a:ext cx="284480" cy="190500"/>
          </a:xfrm>
          <a:custGeom>
            <a:avLst/>
            <a:gdLst/>
            <a:ahLst/>
            <a:cxnLst/>
            <a:rect l="l" t="t" r="r" b="b"/>
            <a:pathLst>
              <a:path w="284480" h="190500">
                <a:moveTo>
                  <a:pt x="8889" y="0"/>
                </a:moveTo>
                <a:lnTo>
                  <a:pt x="3810" y="6350"/>
                </a:lnTo>
                <a:lnTo>
                  <a:pt x="0" y="13969"/>
                </a:lnTo>
                <a:lnTo>
                  <a:pt x="275589" y="190499"/>
                </a:lnTo>
                <a:lnTo>
                  <a:pt x="280669" y="182879"/>
                </a:lnTo>
                <a:lnTo>
                  <a:pt x="284480" y="176529"/>
                </a:lnTo>
                <a:lnTo>
                  <a:pt x="8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91739" y="3702050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80" y="0"/>
                </a:moveTo>
                <a:lnTo>
                  <a:pt x="0" y="7619"/>
                </a:lnTo>
                <a:lnTo>
                  <a:pt x="2540" y="7619"/>
                </a:lnTo>
                <a:lnTo>
                  <a:pt x="5080" y="888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96820" y="3712845"/>
            <a:ext cx="563880" cy="0"/>
          </a:xfrm>
          <a:custGeom>
            <a:avLst/>
            <a:gdLst/>
            <a:ahLst/>
            <a:cxnLst/>
            <a:rect l="l" t="t" r="r" b="b"/>
            <a:pathLst>
              <a:path w="563880">
                <a:moveTo>
                  <a:pt x="0" y="0"/>
                </a:moveTo>
                <a:lnTo>
                  <a:pt x="563880" y="0"/>
                </a:lnTo>
              </a:path>
            </a:pathLst>
          </a:custGeom>
          <a:ln w="3683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59429" y="3714750"/>
            <a:ext cx="5080" cy="7620"/>
          </a:xfrm>
          <a:custGeom>
            <a:avLst/>
            <a:gdLst/>
            <a:ahLst/>
            <a:cxnLst/>
            <a:rect l="l" t="t" r="r" b="b"/>
            <a:pathLst>
              <a:path w="5080" h="7620">
                <a:moveTo>
                  <a:pt x="3809" y="0"/>
                </a:moveTo>
                <a:lnTo>
                  <a:pt x="1269" y="0"/>
                </a:lnTo>
                <a:lnTo>
                  <a:pt x="0" y="7619"/>
                </a:lnTo>
                <a:lnTo>
                  <a:pt x="5080" y="1269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55620" y="3716020"/>
            <a:ext cx="571500" cy="325120"/>
          </a:xfrm>
          <a:custGeom>
            <a:avLst/>
            <a:gdLst/>
            <a:ahLst/>
            <a:cxnLst/>
            <a:rect l="l" t="t" r="r" b="b"/>
            <a:pathLst>
              <a:path w="571500" h="325120">
                <a:moveTo>
                  <a:pt x="8890" y="0"/>
                </a:moveTo>
                <a:lnTo>
                  <a:pt x="3810" y="6349"/>
                </a:lnTo>
                <a:lnTo>
                  <a:pt x="0" y="13969"/>
                </a:lnTo>
                <a:lnTo>
                  <a:pt x="563880" y="325119"/>
                </a:lnTo>
                <a:lnTo>
                  <a:pt x="567690" y="317499"/>
                </a:lnTo>
                <a:lnTo>
                  <a:pt x="571500" y="311149"/>
                </a:lnTo>
                <a:lnTo>
                  <a:pt x="88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23309" y="4027170"/>
            <a:ext cx="8890" cy="6350"/>
          </a:xfrm>
          <a:custGeom>
            <a:avLst/>
            <a:gdLst/>
            <a:ahLst/>
            <a:cxnLst/>
            <a:rect l="l" t="t" r="r" b="b"/>
            <a:pathLst>
              <a:path w="8889" h="6350">
                <a:moveTo>
                  <a:pt x="5079" y="0"/>
                </a:moveTo>
                <a:lnTo>
                  <a:pt x="3810" y="0"/>
                </a:lnTo>
                <a:lnTo>
                  <a:pt x="0" y="6349"/>
                </a:lnTo>
                <a:lnTo>
                  <a:pt x="8889" y="3809"/>
                </a:lnTo>
                <a:lnTo>
                  <a:pt x="7619" y="3809"/>
                </a:lnTo>
                <a:lnTo>
                  <a:pt x="7619" y="253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15690" y="4030979"/>
            <a:ext cx="147320" cy="398780"/>
          </a:xfrm>
          <a:custGeom>
            <a:avLst/>
            <a:gdLst/>
            <a:ahLst/>
            <a:cxnLst/>
            <a:rect l="l" t="t" r="r" b="b"/>
            <a:pathLst>
              <a:path w="147320" h="398779">
                <a:moveTo>
                  <a:pt x="16510" y="0"/>
                </a:moveTo>
                <a:lnTo>
                  <a:pt x="7620" y="2540"/>
                </a:lnTo>
                <a:lnTo>
                  <a:pt x="0" y="5080"/>
                </a:lnTo>
                <a:lnTo>
                  <a:pt x="132080" y="398780"/>
                </a:lnTo>
                <a:lnTo>
                  <a:pt x="147320" y="393700"/>
                </a:lnTo>
                <a:lnTo>
                  <a:pt x="165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55390" y="4424679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7620" y="0"/>
                </a:moveTo>
                <a:lnTo>
                  <a:pt x="0" y="2540"/>
                </a:lnTo>
                <a:lnTo>
                  <a:pt x="8889" y="3810"/>
                </a:lnTo>
                <a:lnTo>
                  <a:pt x="8889" y="127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28390" y="4425950"/>
            <a:ext cx="135890" cy="709930"/>
          </a:xfrm>
          <a:custGeom>
            <a:avLst/>
            <a:gdLst/>
            <a:ahLst/>
            <a:cxnLst/>
            <a:rect l="l" t="t" r="r" b="b"/>
            <a:pathLst>
              <a:path w="135889" h="709929">
                <a:moveTo>
                  <a:pt x="119380" y="0"/>
                </a:moveTo>
                <a:lnTo>
                  <a:pt x="0" y="707389"/>
                </a:lnTo>
                <a:lnTo>
                  <a:pt x="7620" y="708660"/>
                </a:lnTo>
                <a:lnTo>
                  <a:pt x="16510" y="709930"/>
                </a:lnTo>
                <a:lnTo>
                  <a:pt x="135889" y="2539"/>
                </a:lnTo>
                <a:lnTo>
                  <a:pt x="127000" y="1269"/>
                </a:lnTo>
                <a:lnTo>
                  <a:pt x="1193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28390" y="5130800"/>
            <a:ext cx="134620" cy="2501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55390" y="5322570"/>
            <a:ext cx="695960" cy="58419"/>
          </a:xfrm>
          <a:custGeom>
            <a:avLst/>
            <a:gdLst/>
            <a:ahLst/>
            <a:cxnLst/>
            <a:rect l="l" t="t" r="r" b="b"/>
            <a:pathLst>
              <a:path w="695960" h="58420">
                <a:moveTo>
                  <a:pt x="694689" y="0"/>
                </a:moveTo>
                <a:lnTo>
                  <a:pt x="0" y="41909"/>
                </a:lnTo>
                <a:lnTo>
                  <a:pt x="0" y="58419"/>
                </a:lnTo>
                <a:lnTo>
                  <a:pt x="695960" y="16509"/>
                </a:lnTo>
                <a:lnTo>
                  <a:pt x="695960" y="8889"/>
                </a:lnTo>
                <a:lnTo>
                  <a:pt x="6946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50079" y="5322570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2540" y="0"/>
                </a:moveTo>
                <a:lnTo>
                  <a:pt x="0" y="0"/>
                </a:lnTo>
                <a:lnTo>
                  <a:pt x="1270" y="8889"/>
                </a:lnTo>
                <a:lnTo>
                  <a:pt x="6350" y="2539"/>
                </a:lnTo>
                <a:lnTo>
                  <a:pt x="5080" y="1269"/>
                </a:lnTo>
                <a:lnTo>
                  <a:pt x="381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446270" y="5325109"/>
            <a:ext cx="259079" cy="209550"/>
          </a:xfrm>
          <a:custGeom>
            <a:avLst/>
            <a:gdLst/>
            <a:ahLst/>
            <a:cxnLst/>
            <a:rect l="l" t="t" r="r" b="b"/>
            <a:pathLst>
              <a:path w="259079" h="209550">
                <a:moveTo>
                  <a:pt x="10159" y="0"/>
                </a:moveTo>
                <a:lnTo>
                  <a:pt x="0" y="12699"/>
                </a:lnTo>
                <a:lnTo>
                  <a:pt x="248919" y="209549"/>
                </a:lnTo>
                <a:lnTo>
                  <a:pt x="259079" y="196849"/>
                </a:lnTo>
                <a:lnTo>
                  <a:pt x="101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95190" y="5528309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29" h="7620">
                <a:moveTo>
                  <a:pt x="5080" y="0"/>
                </a:moveTo>
                <a:lnTo>
                  <a:pt x="0" y="6349"/>
                </a:lnTo>
                <a:lnTo>
                  <a:pt x="1270" y="7619"/>
                </a:lnTo>
                <a:lnTo>
                  <a:pt x="8889" y="7619"/>
                </a:lnTo>
                <a:lnTo>
                  <a:pt x="11430" y="507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93920" y="5013959"/>
            <a:ext cx="496570" cy="519430"/>
          </a:xfrm>
          <a:custGeom>
            <a:avLst/>
            <a:gdLst/>
            <a:ahLst/>
            <a:cxnLst/>
            <a:rect l="l" t="t" r="r" b="b"/>
            <a:pathLst>
              <a:path w="496570" h="519429">
                <a:moveTo>
                  <a:pt x="483869" y="0"/>
                </a:moveTo>
                <a:lnTo>
                  <a:pt x="0" y="507999"/>
                </a:lnTo>
                <a:lnTo>
                  <a:pt x="6350" y="514349"/>
                </a:lnTo>
                <a:lnTo>
                  <a:pt x="12700" y="519429"/>
                </a:lnTo>
                <a:lnTo>
                  <a:pt x="496569" y="11429"/>
                </a:lnTo>
                <a:lnTo>
                  <a:pt x="490219" y="6350"/>
                </a:lnTo>
                <a:lnTo>
                  <a:pt x="4838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84140" y="5017770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7620" y="0"/>
                </a:moveTo>
                <a:lnTo>
                  <a:pt x="0" y="2539"/>
                </a:lnTo>
                <a:lnTo>
                  <a:pt x="6350" y="7619"/>
                </a:lnTo>
                <a:lnTo>
                  <a:pt x="7620" y="7619"/>
                </a:lnTo>
                <a:lnTo>
                  <a:pt x="7620" y="3809"/>
                </a:lnTo>
                <a:lnTo>
                  <a:pt x="8889" y="2539"/>
                </a:lnTo>
                <a:lnTo>
                  <a:pt x="8889" y="126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86350" y="4654550"/>
            <a:ext cx="105410" cy="367030"/>
          </a:xfrm>
          <a:custGeom>
            <a:avLst/>
            <a:gdLst/>
            <a:ahLst/>
            <a:cxnLst/>
            <a:rect l="l" t="t" r="r" b="b"/>
            <a:pathLst>
              <a:path w="105410" h="367029">
                <a:moveTo>
                  <a:pt x="15239" y="0"/>
                </a:moveTo>
                <a:lnTo>
                  <a:pt x="7620" y="1269"/>
                </a:lnTo>
                <a:lnTo>
                  <a:pt x="0" y="3810"/>
                </a:lnTo>
                <a:lnTo>
                  <a:pt x="90170" y="367030"/>
                </a:lnTo>
                <a:lnTo>
                  <a:pt x="97789" y="365760"/>
                </a:lnTo>
                <a:lnTo>
                  <a:pt x="105410" y="363219"/>
                </a:lnTo>
                <a:lnTo>
                  <a:pt x="152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86350" y="4649470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3810" y="0"/>
                </a:moveTo>
                <a:lnTo>
                  <a:pt x="2539" y="0"/>
                </a:lnTo>
                <a:lnTo>
                  <a:pt x="0" y="2539"/>
                </a:lnTo>
                <a:lnTo>
                  <a:pt x="0" y="8889"/>
                </a:lnTo>
                <a:lnTo>
                  <a:pt x="7620" y="634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90159" y="4420870"/>
            <a:ext cx="453390" cy="242570"/>
          </a:xfrm>
          <a:custGeom>
            <a:avLst/>
            <a:gdLst/>
            <a:ahLst/>
            <a:cxnLst/>
            <a:rect l="l" t="t" r="r" b="b"/>
            <a:pathLst>
              <a:path w="453389" h="242570">
                <a:moveTo>
                  <a:pt x="445769" y="0"/>
                </a:moveTo>
                <a:lnTo>
                  <a:pt x="0" y="228599"/>
                </a:lnTo>
                <a:lnTo>
                  <a:pt x="3810" y="234949"/>
                </a:lnTo>
                <a:lnTo>
                  <a:pt x="7619" y="242569"/>
                </a:lnTo>
                <a:lnTo>
                  <a:pt x="453389" y="13969"/>
                </a:lnTo>
                <a:lnTo>
                  <a:pt x="449579" y="6349"/>
                </a:lnTo>
                <a:lnTo>
                  <a:pt x="4457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535929" y="441960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0"/>
                </a:moveTo>
                <a:lnTo>
                  <a:pt x="1270" y="0"/>
                </a:lnTo>
                <a:lnTo>
                  <a:pt x="0" y="1269"/>
                </a:lnTo>
                <a:lnTo>
                  <a:pt x="3810" y="761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538470" y="4419600"/>
            <a:ext cx="317500" cy="88900"/>
          </a:xfrm>
          <a:custGeom>
            <a:avLst/>
            <a:gdLst/>
            <a:ahLst/>
            <a:cxnLst/>
            <a:rect l="l" t="t" r="r" b="b"/>
            <a:pathLst>
              <a:path w="317500" h="88900">
                <a:moveTo>
                  <a:pt x="3809" y="0"/>
                </a:moveTo>
                <a:lnTo>
                  <a:pt x="1269" y="7619"/>
                </a:lnTo>
                <a:lnTo>
                  <a:pt x="0" y="16510"/>
                </a:lnTo>
                <a:lnTo>
                  <a:pt x="313689" y="88900"/>
                </a:lnTo>
                <a:lnTo>
                  <a:pt x="316229" y="81280"/>
                </a:lnTo>
                <a:lnTo>
                  <a:pt x="317500" y="7366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852159" y="4500879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2539" y="0"/>
                </a:moveTo>
                <a:lnTo>
                  <a:pt x="0" y="7620"/>
                </a:lnTo>
                <a:lnTo>
                  <a:pt x="5079" y="7620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850890" y="4328159"/>
            <a:ext cx="425450" cy="180340"/>
          </a:xfrm>
          <a:custGeom>
            <a:avLst/>
            <a:gdLst/>
            <a:ahLst/>
            <a:cxnLst/>
            <a:rect l="l" t="t" r="r" b="b"/>
            <a:pathLst>
              <a:path w="425450" h="180339">
                <a:moveTo>
                  <a:pt x="419100" y="0"/>
                </a:moveTo>
                <a:lnTo>
                  <a:pt x="0" y="165100"/>
                </a:lnTo>
                <a:lnTo>
                  <a:pt x="3810" y="172719"/>
                </a:lnTo>
                <a:lnTo>
                  <a:pt x="6350" y="180339"/>
                </a:lnTo>
                <a:lnTo>
                  <a:pt x="425450" y="15239"/>
                </a:lnTo>
                <a:lnTo>
                  <a:pt x="422910" y="7619"/>
                </a:lnTo>
                <a:lnTo>
                  <a:pt x="4191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73800" y="433577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0"/>
                </a:moveTo>
                <a:lnTo>
                  <a:pt x="2539" y="7620"/>
                </a:lnTo>
                <a:lnTo>
                  <a:pt x="6350" y="3810"/>
                </a:lnTo>
                <a:lnTo>
                  <a:pt x="7620" y="3810"/>
                </a:lnTo>
                <a:lnTo>
                  <a:pt x="762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264909" y="3633470"/>
            <a:ext cx="214629" cy="703580"/>
          </a:xfrm>
          <a:custGeom>
            <a:avLst/>
            <a:gdLst/>
            <a:ahLst/>
            <a:cxnLst/>
            <a:rect l="l" t="t" r="r" b="b"/>
            <a:pathLst>
              <a:path w="214629" h="703579">
                <a:moveTo>
                  <a:pt x="199389" y="0"/>
                </a:moveTo>
                <a:lnTo>
                  <a:pt x="0" y="699769"/>
                </a:lnTo>
                <a:lnTo>
                  <a:pt x="8889" y="702309"/>
                </a:lnTo>
                <a:lnTo>
                  <a:pt x="16510" y="703579"/>
                </a:lnTo>
                <a:lnTo>
                  <a:pt x="214629" y="3809"/>
                </a:lnTo>
                <a:lnTo>
                  <a:pt x="207010" y="1269"/>
                </a:lnTo>
                <a:lnTo>
                  <a:pt x="1993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64300" y="3629659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1270" y="0"/>
                </a:moveTo>
                <a:lnTo>
                  <a:pt x="0" y="1269"/>
                </a:lnTo>
                <a:lnTo>
                  <a:pt x="0" y="3809"/>
                </a:lnTo>
                <a:lnTo>
                  <a:pt x="7620" y="5079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465570" y="3229610"/>
            <a:ext cx="389890" cy="411480"/>
          </a:xfrm>
          <a:custGeom>
            <a:avLst/>
            <a:gdLst/>
            <a:ahLst/>
            <a:cxnLst/>
            <a:rect l="l" t="t" r="r" b="b"/>
            <a:pathLst>
              <a:path w="389890" h="411479">
                <a:moveTo>
                  <a:pt x="378459" y="0"/>
                </a:moveTo>
                <a:lnTo>
                  <a:pt x="0" y="400050"/>
                </a:lnTo>
                <a:lnTo>
                  <a:pt x="6350" y="405129"/>
                </a:lnTo>
                <a:lnTo>
                  <a:pt x="12700" y="411479"/>
                </a:lnTo>
                <a:lnTo>
                  <a:pt x="389889" y="11429"/>
                </a:lnTo>
                <a:lnTo>
                  <a:pt x="3784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44030" y="3227070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19">
                <a:moveTo>
                  <a:pt x="5079" y="0"/>
                </a:moveTo>
                <a:lnTo>
                  <a:pt x="2540" y="0"/>
                </a:lnTo>
                <a:lnTo>
                  <a:pt x="2540" y="1269"/>
                </a:lnTo>
                <a:lnTo>
                  <a:pt x="1270" y="1269"/>
                </a:lnTo>
                <a:lnTo>
                  <a:pt x="0" y="2539"/>
                </a:lnTo>
                <a:lnTo>
                  <a:pt x="5079" y="761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49109" y="3185160"/>
            <a:ext cx="514350" cy="58419"/>
          </a:xfrm>
          <a:custGeom>
            <a:avLst/>
            <a:gdLst/>
            <a:ahLst/>
            <a:cxnLst/>
            <a:rect l="l" t="t" r="r" b="b"/>
            <a:pathLst>
              <a:path w="514350" h="58419">
                <a:moveTo>
                  <a:pt x="513080" y="0"/>
                </a:moveTo>
                <a:lnTo>
                  <a:pt x="0" y="41910"/>
                </a:lnTo>
                <a:lnTo>
                  <a:pt x="0" y="49529"/>
                </a:lnTo>
                <a:lnTo>
                  <a:pt x="1270" y="58419"/>
                </a:lnTo>
                <a:lnTo>
                  <a:pt x="514350" y="16510"/>
                </a:lnTo>
                <a:lnTo>
                  <a:pt x="513080" y="8889"/>
                </a:lnTo>
                <a:lnTo>
                  <a:pt x="513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362190" y="319151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8889" y="0"/>
                </a:moveTo>
                <a:lnTo>
                  <a:pt x="0" y="2539"/>
                </a:lnTo>
                <a:lnTo>
                  <a:pt x="1269" y="10160"/>
                </a:lnTo>
                <a:lnTo>
                  <a:pt x="5079" y="10160"/>
                </a:lnTo>
                <a:lnTo>
                  <a:pt x="7619" y="7619"/>
                </a:lnTo>
                <a:lnTo>
                  <a:pt x="7619" y="6350"/>
                </a:lnTo>
                <a:lnTo>
                  <a:pt x="8889" y="5079"/>
                </a:lnTo>
                <a:lnTo>
                  <a:pt x="8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263130" y="2932429"/>
            <a:ext cx="107950" cy="264160"/>
          </a:xfrm>
          <a:custGeom>
            <a:avLst/>
            <a:gdLst/>
            <a:ahLst/>
            <a:cxnLst/>
            <a:rect l="l" t="t" r="r" b="b"/>
            <a:pathLst>
              <a:path w="107950" h="264160">
                <a:moveTo>
                  <a:pt x="15240" y="0"/>
                </a:moveTo>
                <a:lnTo>
                  <a:pt x="0" y="5080"/>
                </a:lnTo>
                <a:lnTo>
                  <a:pt x="91440" y="264160"/>
                </a:lnTo>
                <a:lnTo>
                  <a:pt x="99060" y="261620"/>
                </a:lnTo>
                <a:lnTo>
                  <a:pt x="107950" y="259080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270750" y="292862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5079" y="0"/>
                </a:moveTo>
                <a:lnTo>
                  <a:pt x="0" y="6350"/>
                </a:lnTo>
                <a:lnTo>
                  <a:pt x="7620" y="3809"/>
                </a:lnTo>
                <a:lnTo>
                  <a:pt x="7620" y="2539"/>
                </a:lnTo>
                <a:lnTo>
                  <a:pt x="6350" y="1269"/>
                </a:lnTo>
                <a:lnTo>
                  <a:pt x="5079" y="126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85940" y="2658110"/>
            <a:ext cx="389890" cy="283210"/>
          </a:xfrm>
          <a:custGeom>
            <a:avLst/>
            <a:gdLst/>
            <a:ahLst/>
            <a:cxnLst/>
            <a:rect l="l" t="t" r="r" b="b"/>
            <a:pathLst>
              <a:path w="389890" h="283210">
                <a:moveTo>
                  <a:pt x="10159" y="0"/>
                </a:moveTo>
                <a:lnTo>
                  <a:pt x="5079" y="7619"/>
                </a:lnTo>
                <a:lnTo>
                  <a:pt x="0" y="13969"/>
                </a:lnTo>
                <a:lnTo>
                  <a:pt x="379729" y="283210"/>
                </a:lnTo>
                <a:lnTo>
                  <a:pt x="389889" y="270510"/>
                </a:lnTo>
                <a:lnTo>
                  <a:pt x="101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83400" y="2661920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0"/>
                </a:moveTo>
                <a:lnTo>
                  <a:pt x="0" y="7619"/>
                </a:lnTo>
                <a:lnTo>
                  <a:pt x="1270" y="7619"/>
                </a:lnTo>
                <a:lnTo>
                  <a:pt x="2540" y="8889"/>
                </a:lnTo>
                <a:lnTo>
                  <a:pt x="2540" y="10159"/>
                </a:lnTo>
                <a:lnTo>
                  <a:pt x="7620" y="3809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83400" y="2101850"/>
            <a:ext cx="250190" cy="566420"/>
          </a:xfrm>
          <a:custGeom>
            <a:avLst/>
            <a:gdLst/>
            <a:ahLst/>
            <a:cxnLst/>
            <a:rect l="l" t="t" r="r" b="b"/>
            <a:pathLst>
              <a:path w="250190" h="566419">
                <a:moveTo>
                  <a:pt x="234950" y="0"/>
                </a:moveTo>
                <a:lnTo>
                  <a:pt x="0" y="560070"/>
                </a:lnTo>
                <a:lnTo>
                  <a:pt x="7620" y="563879"/>
                </a:lnTo>
                <a:lnTo>
                  <a:pt x="15240" y="566420"/>
                </a:lnTo>
                <a:lnTo>
                  <a:pt x="250190" y="6350"/>
                </a:lnTo>
                <a:lnTo>
                  <a:pt x="242570" y="2539"/>
                </a:lnTo>
                <a:lnTo>
                  <a:pt x="2349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125969" y="2099310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6350" y="0"/>
                </a:moveTo>
                <a:lnTo>
                  <a:pt x="5079" y="0"/>
                </a:lnTo>
                <a:lnTo>
                  <a:pt x="0" y="5079"/>
                </a:lnTo>
                <a:lnTo>
                  <a:pt x="7620" y="8889"/>
                </a:lnTo>
                <a:lnTo>
                  <a:pt x="7620" y="126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760209" y="1765300"/>
            <a:ext cx="370840" cy="345440"/>
          </a:xfrm>
          <a:custGeom>
            <a:avLst/>
            <a:gdLst/>
            <a:ahLst/>
            <a:cxnLst/>
            <a:rect l="l" t="t" r="r" b="b"/>
            <a:pathLst>
              <a:path w="370840" h="345439">
                <a:moveTo>
                  <a:pt x="11430" y="0"/>
                </a:moveTo>
                <a:lnTo>
                  <a:pt x="5080" y="6350"/>
                </a:lnTo>
                <a:lnTo>
                  <a:pt x="0" y="12700"/>
                </a:lnTo>
                <a:lnTo>
                  <a:pt x="359410" y="345439"/>
                </a:lnTo>
                <a:lnTo>
                  <a:pt x="370840" y="334010"/>
                </a:lnTo>
                <a:lnTo>
                  <a:pt x="114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1129" y="1695450"/>
            <a:ext cx="99060" cy="523240"/>
          </a:xfrm>
          <a:custGeom>
            <a:avLst/>
            <a:gdLst/>
            <a:ahLst/>
            <a:cxnLst/>
            <a:rect l="l" t="t" r="r" b="b"/>
            <a:pathLst>
              <a:path w="99060" h="523239">
                <a:moveTo>
                  <a:pt x="16509" y="0"/>
                </a:moveTo>
                <a:lnTo>
                  <a:pt x="8889" y="1270"/>
                </a:lnTo>
                <a:lnTo>
                  <a:pt x="0" y="2539"/>
                </a:lnTo>
                <a:lnTo>
                  <a:pt x="82549" y="523239"/>
                </a:lnTo>
                <a:lnTo>
                  <a:pt x="91440" y="521970"/>
                </a:lnTo>
                <a:lnTo>
                  <a:pt x="99059" y="520700"/>
                </a:lnTo>
                <a:lnTo>
                  <a:pt x="165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42570" y="2216150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619" y="0"/>
                </a:moveTo>
                <a:lnTo>
                  <a:pt x="0" y="1270"/>
                </a:lnTo>
                <a:lnTo>
                  <a:pt x="7619" y="3810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4129" y="2214879"/>
            <a:ext cx="226060" cy="542290"/>
          </a:xfrm>
          <a:custGeom>
            <a:avLst/>
            <a:gdLst/>
            <a:ahLst/>
            <a:cxnLst/>
            <a:rect l="l" t="t" r="r" b="b"/>
            <a:pathLst>
              <a:path w="226060" h="542289">
                <a:moveTo>
                  <a:pt x="210820" y="0"/>
                </a:moveTo>
                <a:lnTo>
                  <a:pt x="0" y="535940"/>
                </a:lnTo>
                <a:lnTo>
                  <a:pt x="7620" y="539750"/>
                </a:lnTo>
                <a:lnTo>
                  <a:pt x="15240" y="542290"/>
                </a:lnTo>
                <a:lnTo>
                  <a:pt x="226060" y="5080"/>
                </a:lnTo>
                <a:lnTo>
                  <a:pt x="2108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2859" y="2750820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1269" y="0"/>
                </a:moveTo>
                <a:lnTo>
                  <a:pt x="0" y="1269"/>
                </a:lnTo>
                <a:lnTo>
                  <a:pt x="0" y="3809"/>
                </a:lnTo>
                <a:lnTo>
                  <a:pt x="8890" y="3809"/>
                </a:lnTo>
                <a:lnTo>
                  <a:pt x="12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2859" y="2753360"/>
            <a:ext cx="148590" cy="882650"/>
          </a:xfrm>
          <a:custGeom>
            <a:avLst/>
            <a:gdLst/>
            <a:ahLst/>
            <a:cxnLst/>
            <a:rect l="l" t="t" r="r" b="b"/>
            <a:pathLst>
              <a:path w="148590" h="882650">
                <a:moveTo>
                  <a:pt x="16509" y="0"/>
                </a:moveTo>
                <a:lnTo>
                  <a:pt x="8889" y="1269"/>
                </a:lnTo>
                <a:lnTo>
                  <a:pt x="0" y="1269"/>
                </a:lnTo>
                <a:lnTo>
                  <a:pt x="132079" y="882650"/>
                </a:lnTo>
                <a:lnTo>
                  <a:pt x="139700" y="881379"/>
                </a:lnTo>
                <a:lnTo>
                  <a:pt x="148590" y="880109"/>
                </a:lnTo>
                <a:lnTo>
                  <a:pt x="165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54939" y="3634740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7620" y="0"/>
                </a:moveTo>
                <a:lnTo>
                  <a:pt x="0" y="1270"/>
                </a:lnTo>
                <a:lnTo>
                  <a:pt x="0" y="2540"/>
                </a:lnTo>
                <a:lnTo>
                  <a:pt x="1270" y="3810"/>
                </a:lnTo>
                <a:lnTo>
                  <a:pt x="1270" y="5080"/>
                </a:lnTo>
                <a:lnTo>
                  <a:pt x="2540" y="635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57479" y="3628390"/>
            <a:ext cx="534670" cy="480059"/>
          </a:xfrm>
          <a:custGeom>
            <a:avLst/>
            <a:gdLst/>
            <a:ahLst/>
            <a:cxnLst/>
            <a:rect l="l" t="t" r="r" b="b"/>
            <a:pathLst>
              <a:path w="534670" h="480060">
                <a:moveTo>
                  <a:pt x="11430" y="0"/>
                </a:moveTo>
                <a:lnTo>
                  <a:pt x="5080" y="6350"/>
                </a:lnTo>
                <a:lnTo>
                  <a:pt x="0" y="12700"/>
                </a:lnTo>
                <a:lnTo>
                  <a:pt x="524510" y="480060"/>
                </a:lnTo>
                <a:lnTo>
                  <a:pt x="534670" y="467360"/>
                </a:lnTo>
                <a:lnTo>
                  <a:pt x="114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1990" y="4102100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5079" y="0"/>
                </a:moveTo>
                <a:lnTo>
                  <a:pt x="0" y="6350"/>
                </a:lnTo>
                <a:lnTo>
                  <a:pt x="2539" y="761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4530" y="4094479"/>
            <a:ext cx="748030" cy="308610"/>
          </a:xfrm>
          <a:custGeom>
            <a:avLst/>
            <a:gdLst/>
            <a:ahLst/>
            <a:cxnLst/>
            <a:rect l="l" t="t" r="r" b="b"/>
            <a:pathLst>
              <a:path w="748030" h="308610">
                <a:moveTo>
                  <a:pt x="5079" y="0"/>
                </a:moveTo>
                <a:lnTo>
                  <a:pt x="0" y="15240"/>
                </a:lnTo>
                <a:lnTo>
                  <a:pt x="742950" y="308610"/>
                </a:lnTo>
                <a:lnTo>
                  <a:pt x="748030" y="293370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427480" y="439547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539" y="0"/>
                </a:moveTo>
                <a:lnTo>
                  <a:pt x="0" y="7619"/>
                </a:lnTo>
                <a:lnTo>
                  <a:pt x="1269" y="8889"/>
                </a:lnTo>
                <a:lnTo>
                  <a:pt x="2539" y="8889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28750" y="4309109"/>
            <a:ext cx="889000" cy="95250"/>
          </a:xfrm>
          <a:custGeom>
            <a:avLst/>
            <a:gdLst/>
            <a:ahLst/>
            <a:cxnLst/>
            <a:rect l="l" t="t" r="r" b="b"/>
            <a:pathLst>
              <a:path w="889000" h="95250">
                <a:moveTo>
                  <a:pt x="887730" y="0"/>
                </a:moveTo>
                <a:lnTo>
                  <a:pt x="0" y="78739"/>
                </a:lnTo>
                <a:lnTo>
                  <a:pt x="1269" y="86359"/>
                </a:lnTo>
                <a:lnTo>
                  <a:pt x="1269" y="95250"/>
                </a:lnTo>
                <a:lnTo>
                  <a:pt x="889000" y="16509"/>
                </a:lnTo>
                <a:lnTo>
                  <a:pt x="889000" y="8889"/>
                </a:lnTo>
                <a:lnTo>
                  <a:pt x="8877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16479" y="430910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2539" y="0"/>
                </a:moveTo>
                <a:lnTo>
                  <a:pt x="0" y="0"/>
                </a:lnTo>
                <a:lnTo>
                  <a:pt x="1269" y="8889"/>
                </a:lnTo>
                <a:lnTo>
                  <a:pt x="6350" y="2539"/>
                </a:lnTo>
                <a:lnTo>
                  <a:pt x="5080" y="1269"/>
                </a:lnTo>
                <a:lnTo>
                  <a:pt x="380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311400" y="4311650"/>
            <a:ext cx="511809" cy="471170"/>
          </a:xfrm>
          <a:custGeom>
            <a:avLst/>
            <a:gdLst/>
            <a:ahLst/>
            <a:cxnLst/>
            <a:rect l="l" t="t" r="r" b="b"/>
            <a:pathLst>
              <a:path w="511810" h="471170">
                <a:moveTo>
                  <a:pt x="11430" y="0"/>
                </a:moveTo>
                <a:lnTo>
                  <a:pt x="6350" y="6350"/>
                </a:lnTo>
                <a:lnTo>
                  <a:pt x="0" y="11430"/>
                </a:lnTo>
                <a:lnTo>
                  <a:pt x="500380" y="471169"/>
                </a:lnTo>
                <a:lnTo>
                  <a:pt x="505460" y="464819"/>
                </a:lnTo>
                <a:lnTo>
                  <a:pt x="511810" y="458469"/>
                </a:lnTo>
                <a:lnTo>
                  <a:pt x="114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816860" y="477012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89" h="10160">
                <a:moveTo>
                  <a:pt x="6350" y="0"/>
                </a:moveTo>
                <a:lnTo>
                  <a:pt x="0" y="6349"/>
                </a:lnTo>
                <a:lnTo>
                  <a:pt x="7619" y="10159"/>
                </a:lnTo>
                <a:lnTo>
                  <a:pt x="8889" y="7619"/>
                </a:lnTo>
                <a:lnTo>
                  <a:pt x="8889" y="3809"/>
                </a:lnTo>
                <a:lnTo>
                  <a:pt x="6350" y="126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647950" y="4772659"/>
            <a:ext cx="176530" cy="303530"/>
          </a:xfrm>
          <a:custGeom>
            <a:avLst/>
            <a:gdLst/>
            <a:ahLst/>
            <a:cxnLst/>
            <a:rect l="l" t="t" r="r" b="b"/>
            <a:pathLst>
              <a:path w="176530" h="303529">
                <a:moveTo>
                  <a:pt x="162560" y="0"/>
                </a:moveTo>
                <a:lnTo>
                  <a:pt x="0" y="294639"/>
                </a:lnTo>
                <a:lnTo>
                  <a:pt x="7619" y="298450"/>
                </a:lnTo>
                <a:lnTo>
                  <a:pt x="15239" y="303529"/>
                </a:lnTo>
                <a:lnTo>
                  <a:pt x="176530" y="7619"/>
                </a:lnTo>
                <a:lnTo>
                  <a:pt x="168910" y="3809"/>
                </a:lnTo>
                <a:lnTo>
                  <a:pt x="16256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655570" y="5071109"/>
            <a:ext cx="7620" cy="8890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0" y="0"/>
                </a:moveTo>
                <a:lnTo>
                  <a:pt x="0" y="8889"/>
                </a:lnTo>
                <a:lnTo>
                  <a:pt x="1269" y="8889"/>
                </a:lnTo>
                <a:lnTo>
                  <a:pt x="2540" y="7619"/>
                </a:lnTo>
                <a:lnTo>
                  <a:pt x="3810" y="7619"/>
                </a:lnTo>
                <a:lnTo>
                  <a:pt x="6350" y="5079"/>
                </a:lnTo>
                <a:lnTo>
                  <a:pt x="7619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833879" y="5084445"/>
            <a:ext cx="821690" cy="0"/>
          </a:xfrm>
          <a:custGeom>
            <a:avLst/>
            <a:gdLst/>
            <a:ahLst/>
            <a:cxnLst/>
            <a:rect l="l" t="t" r="r" b="b"/>
            <a:pathLst>
              <a:path w="821689">
                <a:moveTo>
                  <a:pt x="0" y="0"/>
                </a:moveTo>
                <a:lnTo>
                  <a:pt x="821689" y="0"/>
                </a:lnTo>
              </a:path>
            </a:pathLst>
          </a:custGeom>
          <a:ln w="4191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830070" y="5097779"/>
            <a:ext cx="5080" cy="7620"/>
          </a:xfrm>
          <a:custGeom>
            <a:avLst/>
            <a:gdLst/>
            <a:ahLst/>
            <a:cxnLst/>
            <a:rect l="l" t="t" r="r" b="b"/>
            <a:pathLst>
              <a:path w="5080" h="7620">
                <a:moveTo>
                  <a:pt x="5080" y="0"/>
                </a:moveTo>
                <a:lnTo>
                  <a:pt x="0" y="6350"/>
                </a:lnTo>
                <a:lnTo>
                  <a:pt x="2540" y="7620"/>
                </a:lnTo>
                <a:lnTo>
                  <a:pt x="5080" y="7620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473200" y="4898390"/>
            <a:ext cx="365760" cy="205740"/>
          </a:xfrm>
          <a:custGeom>
            <a:avLst/>
            <a:gdLst/>
            <a:ahLst/>
            <a:cxnLst/>
            <a:rect l="l" t="t" r="r" b="b"/>
            <a:pathLst>
              <a:path w="365760" h="205739">
                <a:moveTo>
                  <a:pt x="7619" y="0"/>
                </a:moveTo>
                <a:lnTo>
                  <a:pt x="3809" y="6350"/>
                </a:lnTo>
                <a:lnTo>
                  <a:pt x="0" y="13970"/>
                </a:lnTo>
                <a:lnTo>
                  <a:pt x="356869" y="205740"/>
                </a:lnTo>
                <a:lnTo>
                  <a:pt x="361950" y="199390"/>
                </a:lnTo>
                <a:lnTo>
                  <a:pt x="365760" y="191770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473200" y="4897120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7619" y="0"/>
                </a:moveTo>
                <a:lnTo>
                  <a:pt x="1269" y="0"/>
                </a:lnTo>
                <a:lnTo>
                  <a:pt x="0" y="1269"/>
                </a:lnTo>
                <a:lnTo>
                  <a:pt x="3809" y="7619"/>
                </a:lnTo>
                <a:lnTo>
                  <a:pt x="7619" y="1269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200150" y="4898390"/>
            <a:ext cx="281940" cy="205740"/>
          </a:xfrm>
          <a:custGeom>
            <a:avLst/>
            <a:gdLst/>
            <a:ahLst/>
            <a:cxnLst/>
            <a:rect l="l" t="t" r="r" b="b"/>
            <a:pathLst>
              <a:path w="281940" h="205739">
                <a:moveTo>
                  <a:pt x="273050" y="0"/>
                </a:moveTo>
                <a:lnTo>
                  <a:pt x="0" y="191770"/>
                </a:lnTo>
                <a:lnTo>
                  <a:pt x="3809" y="199390"/>
                </a:lnTo>
                <a:lnTo>
                  <a:pt x="8890" y="205740"/>
                </a:lnTo>
                <a:lnTo>
                  <a:pt x="281940" y="13970"/>
                </a:lnTo>
                <a:lnTo>
                  <a:pt x="276859" y="6350"/>
                </a:lnTo>
                <a:lnTo>
                  <a:pt x="2730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196339" y="5090159"/>
            <a:ext cx="7620" cy="11430"/>
          </a:xfrm>
          <a:custGeom>
            <a:avLst/>
            <a:gdLst/>
            <a:ahLst/>
            <a:cxnLst/>
            <a:rect l="l" t="t" r="r" b="b"/>
            <a:pathLst>
              <a:path w="7619" h="11429">
                <a:moveTo>
                  <a:pt x="3809" y="0"/>
                </a:moveTo>
                <a:lnTo>
                  <a:pt x="2540" y="0"/>
                </a:lnTo>
                <a:lnTo>
                  <a:pt x="1269" y="1269"/>
                </a:lnTo>
                <a:lnTo>
                  <a:pt x="1269" y="2539"/>
                </a:lnTo>
                <a:lnTo>
                  <a:pt x="0" y="3809"/>
                </a:lnTo>
                <a:lnTo>
                  <a:pt x="0" y="10159"/>
                </a:lnTo>
                <a:lnTo>
                  <a:pt x="1269" y="11429"/>
                </a:lnTo>
                <a:lnTo>
                  <a:pt x="7619" y="7619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197610" y="5092700"/>
            <a:ext cx="355600" cy="614680"/>
          </a:xfrm>
          <a:custGeom>
            <a:avLst/>
            <a:gdLst/>
            <a:ahLst/>
            <a:cxnLst/>
            <a:rect l="l" t="t" r="r" b="b"/>
            <a:pathLst>
              <a:path w="355600" h="614679">
                <a:moveTo>
                  <a:pt x="13970" y="0"/>
                </a:moveTo>
                <a:lnTo>
                  <a:pt x="6350" y="5080"/>
                </a:lnTo>
                <a:lnTo>
                  <a:pt x="0" y="8889"/>
                </a:lnTo>
                <a:lnTo>
                  <a:pt x="341630" y="614680"/>
                </a:lnTo>
                <a:lnTo>
                  <a:pt x="347980" y="610869"/>
                </a:lnTo>
                <a:lnTo>
                  <a:pt x="355600" y="607060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545589" y="5699759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7619" y="0"/>
                </a:moveTo>
                <a:lnTo>
                  <a:pt x="0" y="3809"/>
                </a:lnTo>
                <a:lnTo>
                  <a:pt x="8890" y="3809"/>
                </a:lnTo>
                <a:lnTo>
                  <a:pt x="8890" y="2539"/>
                </a:lnTo>
                <a:lnTo>
                  <a:pt x="7619" y="1269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560830" y="5703570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605789"/>
                </a:lnTo>
              </a:path>
            </a:pathLst>
          </a:custGeom>
          <a:ln w="4572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567180" y="630809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8889" y="0"/>
                </a:moveTo>
                <a:lnTo>
                  <a:pt x="0" y="1270"/>
                </a:lnTo>
                <a:lnTo>
                  <a:pt x="0" y="3810"/>
                </a:lnTo>
                <a:lnTo>
                  <a:pt x="5079" y="8890"/>
                </a:lnTo>
                <a:lnTo>
                  <a:pt x="8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572260" y="6300470"/>
            <a:ext cx="861060" cy="336550"/>
          </a:xfrm>
          <a:custGeom>
            <a:avLst/>
            <a:gdLst/>
            <a:ahLst/>
            <a:cxnLst/>
            <a:rect l="l" t="t" r="r" b="b"/>
            <a:pathLst>
              <a:path w="861060" h="336550">
                <a:moveTo>
                  <a:pt x="6350" y="0"/>
                </a:moveTo>
                <a:lnTo>
                  <a:pt x="3809" y="7619"/>
                </a:lnTo>
                <a:lnTo>
                  <a:pt x="0" y="16509"/>
                </a:lnTo>
                <a:lnTo>
                  <a:pt x="854710" y="336549"/>
                </a:lnTo>
                <a:lnTo>
                  <a:pt x="857250" y="328929"/>
                </a:lnTo>
                <a:lnTo>
                  <a:pt x="861060" y="32130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426970" y="662940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90">
                <a:moveTo>
                  <a:pt x="5080" y="7620"/>
                </a:moveTo>
                <a:lnTo>
                  <a:pt x="1269" y="7620"/>
                </a:lnTo>
                <a:lnTo>
                  <a:pt x="2540" y="8889"/>
                </a:lnTo>
                <a:lnTo>
                  <a:pt x="3810" y="8889"/>
                </a:lnTo>
                <a:lnTo>
                  <a:pt x="5080" y="7620"/>
                </a:lnTo>
                <a:close/>
              </a:path>
              <a:path w="10160" h="8890">
                <a:moveTo>
                  <a:pt x="2540" y="0"/>
                </a:moveTo>
                <a:lnTo>
                  <a:pt x="0" y="7620"/>
                </a:lnTo>
                <a:lnTo>
                  <a:pt x="6350" y="7620"/>
                </a:lnTo>
                <a:lnTo>
                  <a:pt x="7619" y="6350"/>
                </a:lnTo>
                <a:lnTo>
                  <a:pt x="8890" y="6350"/>
                </a:lnTo>
                <a:lnTo>
                  <a:pt x="10160" y="507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423160" y="6330950"/>
            <a:ext cx="224790" cy="303530"/>
          </a:xfrm>
          <a:custGeom>
            <a:avLst/>
            <a:gdLst/>
            <a:ahLst/>
            <a:cxnLst/>
            <a:rect l="l" t="t" r="r" b="b"/>
            <a:pathLst>
              <a:path w="224789" h="303529">
                <a:moveTo>
                  <a:pt x="210819" y="0"/>
                </a:moveTo>
                <a:lnTo>
                  <a:pt x="0" y="293370"/>
                </a:lnTo>
                <a:lnTo>
                  <a:pt x="6350" y="298450"/>
                </a:lnTo>
                <a:lnTo>
                  <a:pt x="13969" y="303530"/>
                </a:lnTo>
                <a:lnTo>
                  <a:pt x="224789" y="8890"/>
                </a:lnTo>
                <a:lnTo>
                  <a:pt x="218439" y="5079"/>
                </a:lnTo>
                <a:lnTo>
                  <a:pt x="2108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633979" y="6327140"/>
            <a:ext cx="7620" cy="8890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5080" y="0"/>
                </a:moveTo>
                <a:lnTo>
                  <a:pt x="3809" y="1270"/>
                </a:lnTo>
                <a:lnTo>
                  <a:pt x="2539" y="1270"/>
                </a:lnTo>
                <a:lnTo>
                  <a:pt x="0" y="3810"/>
                </a:lnTo>
                <a:lnTo>
                  <a:pt x="7619" y="8890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639060" y="6129020"/>
            <a:ext cx="692150" cy="214629"/>
          </a:xfrm>
          <a:custGeom>
            <a:avLst/>
            <a:gdLst/>
            <a:ahLst/>
            <a:cxnLst/>
            <a:rect l="l" t="t" r="r" b="b"/>
            <a:pathLst>
              <a:path w="692150" h="214629">
                <a:moveTo>
                  <a:pt x="687069" y="0"/>
                </a:moveTo>
                <a:lnTo>
                  <a:pt x="0" y="198119"/>
                </a:lnTo>
                <a:lnTo>
                  <a:pt x="2539" y="207009"/>
                </a:lnTo>
                <a:lnTo>
                  <a:pt x="3809" y="214629"/>
                </a:lnTo>
                <a:lnTo>
                  <a:pt x="692150" y="15239"/>
                </a:lnTo>
                <a:lnTo>
                  <a:pt x="6870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326129" y="6129020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5080" y="0"/>
                </a:moveTo>
                <a:lnTo>
                  <a:pt x="0" y="0"/>
                </a:lnTo>
                <a:lnTo>
                  <a:pt x="2540" y="761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326129" y="6129020"/>
            <a:ext cx="850900" cy="278130"/>
          </a:xfrm>
          <a:custGeom>
            <a:avLst/>
            <a:gdLst/>
            <a:ahLst/>
            <a:cxnLst/>
            <a:rect l="l" t="t" r="r" b="b"/>
            <a:pathLst>
              <a:path w="850900" h="278129">
                <a:moveTo>
                  <a:pt x="5080" y="0"/>
                </a:moveTo>
                <a:lnTo>
                  <a:pt x="0" y="15239"/>
                </a:lnTo>
                <a:lnTo>
                  <a:pt x="845820" y="278129"/>
                </a:lnTo>
                <a:lnTo>
                  <a:pt x="848360" y="270509"/>
                </a:lnTo>
                <a:lnTo>
                  <a:pt x="850900" y="26161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171950" y="6399529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2539" y="0"/>
                </a:moveTo>
                <a:lnTo>
                  <a:pt x="0" y="7620"/>
                </a:lnTo>
                <a:lnTo>
                  <a:pt x="5079" y="7620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173220" y="6153150"/>
            <a:ext cx="975360" cy="254000"/>
          </a:xfrm>
          <a:custGeom>
            <a:avLst/>
            <a:gdLst/>
            <a:ahLst/>
            <a:cxnLst/>
            <a:rect l="l" t="t" r="r" b="b"/>
            <a:pathLst>
              <a:path w="975360" h="254000">
                <a:moveTo>
                  <a:pt x="971550" y="0"/>
                </a:moveTo>
                <a:lnTo>
                  <a:pt x="0" y="237490"/>
                </a:lnTo>
                <a:lnTo>
                  <a:pt x="1269" y="246379"/>
                </a:lnTo>
                <a:lnTo>
                  <a:pt x="3809" y="254000"/>
                </a:lnTo>
                <a:lnTo>
                  <a:pt x="975359" y="15240"/>
                </a:lnTo>
                <a:lnTo>
                  <a:pt x="972819" y="7620"/>
                </a:lnTo>
                <a:lnTo>
                  <a:pt x="9715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44770" y="6153150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5079" y="0"/>
                </a:moveTo>
                <a:lnTo>
                  <a:pt x="0" y="0"/>
                </a:lnTo>
                <a:lnTo>
                  <a:pt x="1269" y="7620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142229" y="6153150"/>
            <a:ext cx="358140" cy="190500"/>
          </a:xfrm>
          <a:custGeom>
            <a:avLst/>
            <a:gdLst/>
            <a:ahLst/>
            <a:cxnLst/>
            <a:rect l="l" t="t" r="r" b="b"/>
            <a:pathLst>
              <a:path w="358139" h="190500">
                <a:moveTo>
                  <a:pt x="7620" y="0"/>
                </a:moveTo>
                <a:lnTo>
                  <a:pt x="0" y="15240"/>
                </a:lnTo>
                <a:lnTo>
                  <a:pt x="351790" y="190500"/>
                </a:lnTo>
                <a:lnTo>
                  <a:pt x="355600" y="182879"/>
                </a:lnTo>
                <a:lnTo>
                  <a:pt x="358140" y="17525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494020" y="633602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3809" y="0"/>
                </a:moveTo>
                <a:lnTo>
                  <a:pt x="0" y="7620"/>
                </a:lnTo>
                <a:lnTo>
                  <a:pt x="6350" y="7620"/>
                </a:lnTo>
                <a:lnTo>
                  <a:pt x="7619" y="635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492750" y="5894070"/>
            <a:ext cx="673100" cy="448309"/>
          </a:xfrm>
          <a:custGeom>
            <a:avLst/>
            <a:gdLst/>
            <a:ahLst/>
            <a:cxnLst/>
            <a:rect l="l" t="t" r="r" b="b"/>
            <a:pathLst>
              <a:path w="673100" h="448310">
                <a:moveTo>
                  <a:pt x="662939" y="0"/>
                </a:moveTo>
                <a:lnTo>
                  <a:pt x="0" y="434339"/>
                </a:lnTo>
                <a:lnTo>
                  <a:pt x="5079" y="441959"/>
                </a:lnTo>
                <a:lnTo>
                  <a:pt x="8889" y="448309"/>
                </a:lnTo>
                <a:lnTo>
                  <a:pt x="673100" y="12699"/>
                </a:lnTo>
                <a:lnTo>
                  <a:pt x="6629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160770" y="590042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5079" y="6349"/>
                </a:lnTo>
                <a:lnTo>
                  <a:pt x="635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154420" y="5360670"/>
            <a:ext cx="431800" cy="544830"/>
          </a:xfrm>
          <a:custGeom>
            <a:avLst/>
            <a:gdLst/>
            <a:ahLst/>
            <a:cxnLst/>
            <a:rect l="l" t="t" r="r" b="b"/>
            <a:pathLst>
              <a:path w="431800" h="544829">
                <a:moveTo>
                  <a:pt x="419100" y="0"/>
                </a:moveTo>
                <a:lnTo>
                  <a:pt x="0" y="534669"/>
                </a:lnTo>
                <a:lnTo>
                  <a:pt x="12700" y="544829"/>
                </a:lnTo>
                <a:lnTo>
                  <a:pt x="431800" y="10159"/>
                </a:lnTo>
                <a:lnTo>
                  <a:pt x="4191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962140" y="5369559"/>
            <a:ext cx="303530" cy="215900"/>
          </a:xfrm>
          <a:custGeom>
            <a:avLst/>
            <a:gdLst/>
            <a:ahLst/>
            <a:cxnLst/>
            <a:rect l="l" t="t" r="r" b="b"/>
            <a:pathLst>
              <a:path w="303529" h="215900">
                <a:moveTo>
                  <a:pt x="10159" y="0"/>
                </a:moveTo>
                <a:lnTo>
                  <a:pt x="5079" y="7619"/>
                </a:lnTo>
                <a:lnTo>
                  <a:pt x="0" y="13969"/>
                </a:lnTo>
                <a:lnTo>
                  <a:pt x="294639" y="215899"/>
                </a:lnTo>
                <a:lnTo>
                  <a:pt x="298450" y="208279"/>
                </a:lnTo>
                <a:lnTo>
                  <a:pt x="303529" y="201929"/>
                </a:lnTo>
                <a:lnTo>
                  <a:pt x="101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256780" y="557784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7620" y="7620"/>
                </a:moveTo>
                <a:lnTo>
                  <a:pt x="1270" y="7620"/>
                </a:lnTo>
                <a:lnTo>
                  <a:pt x="1270" y="8890"/>
                </a:lnTo>
                <a:lnTo>
                  <a:pt x="6350" y="8890"/>
                </a:lnTo>
                <a:lnTo>
                  <a:pt x="7620" y="7620"/>
                </a:lnTo>
                <a:close/>
              </a:path>
              <a:path w="8890" h="8889">
                <a:moveTo>
                  <a:pt x="3810" y="0"/>
                </a:moveTo>
                <a:lnTo>
                  <a:pt x="0" y="7620"/>
                </a:lnTo>
                <a:lnTo>
                  <a:pt x="8890" y="7620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256780" y="5090159"/>
            <a:ext cx="740410" cy="495300"/>
          </a:xfrm>
          <a:custGeom>
            <a:avLst/>
            <a:gdLst/>
            <a:ahLst/>
            <a:cxnLst/>
            <a:rect l="l" t="t" r="r" b="b"/>
            <a:pathLst>
              <a:path w="740409" h="495300">
                <a:moveTo>
                  <a:pt x="731520" y="0"/>
                </a:moveTo>
                <a:lnTo>
                  <a:pt x="0" y="481329"/>
                </a:lnTo>
                <a:lnTo>
                  <a:pt x="3810" y="487679"/>
                </a:lnTo>
                <a:lnTo>
                  <a:pt x="8890" y="495299"/>
                </a:lnTo>
                <a:lnTo>
                  <a:pt x="740410" y="13969"/>
                </a:lnTo>
                <a:lnTo>
                  <a:pt x="736600" y="7619"/>
                </a:lnTo>
                <a:lnTo>
                  <a:pt x="7315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988300" y="5088890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6350" y="0"/>
                </a:moveTo>
                <a:lnTo>
                  <a:pt x="2540" y="0"/>
                </a:lnTo>
                <a:lnTo>
                  <a:pt x="1270" y="1270"/>
                </a:lnTo>
                <a:lnTo>
                  <a:pt x="0" y="1270"/>
                </a:lnTo>
                <a:lnTo>
                  <a:pt x="5079" y="889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992109" y="5088890"/>
            <a:ext cx="619760" cy="85090"/>
          </a:xfrm>
          <a:custGeom>
            <a:avLst/>
            <a:gdLst/>
            <a:ahLst/>
            <a:cxnLst/>
            <a:rect l="l" t="t" r="r" b="b"/>
            <a:pathLst>
              <a:path w="619759" h="85089">
                <a:moveTo>
                  <a:pt x="2540" y="0"/>
                </a:moveTo>
                <a:lnTo>
                  <a:pt x="1270" y="8890"/>
                </a:lnTo>
                <a:lnTo>
                  <a:pt x="0" y="16510"/>
                </a:lnTo>
                <a:lnTo>
                  <a:pt x="617220" y="85090"/>
                </a:lnTo>
                <a:lnTo>
                  <a:pt x="618490" y="76200"/>
                </a:lnTo>
                <a:lnTo>
                  <a:pt x="619760" y="6858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609330" y="516509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1270" y="0"/>
                </a:moveTo>
                <a:lnTo>
                  <a:pt x="0" y="8890"/>
                </a:lnTo>
                <a:lnTo>
                  <a:pt x="2540" y="8890"/>
                </a:lnTo>
                <a:lnTo>
                  <a:pt x="3810" y="7620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608059" y="4973320"/>
            <a:ext cx="525780" cy="199390"/>
          </a:xfrm>
          <a:custGeom>
            <a:avLst/>
            <a:gdLst/>
            <a:ahLst/>
            <a:cxnLst/>
            <a:rect l="l" t="t" r="r" b="b"/>
            <a:pathLst>
              <a:path w="525779" h="199389">
                <a:moveTo>
                  <a:pt x="520700" y="0"/>
                </a:moveTo>
                <a:lnTo>
                  <a:pt x="0" y="184149"/>
                </a:lnTo>
                <a:lnTo>
                  <a:pt x="5080" y="199389"/>
                </a:lnTo>
                <a:lnTo>
                  <a:pt x="525780" y="16509"/>
                </a:lnTo>
                <a:lnTo>
                  <a:pt x="523240" y="7619"/>
                </a:lnTo>
                <a:lnTo>
                  <a:pt x="5207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77190" y="1813560"/>
            <a:ext cx="393700" cy="541020"/>
          </a:xfrm>
          <a:custGeom>
            <a:avLst/>
            <a:gdLst/>
            <a:ahLst/>
            <a:cxnLst/>
            <a:rect l="l" t="t" r="r" b="b"/>
            <a:pathLst>
              <a:path w="393700" h="541019">
                <a:moveTo>
                  <a:pt x="381000" y="0"/>
                </a:moveTo>
                <a:lnTo>
                  <a:pt x="0" y="532129"/>
                </a:lnTo>
                <a:lnTo>
                  <a:pt x="6350" y="537210"/>
                </a:lnTo>
                <a:lnTo>
                  <a:pt x="12700" y="541019"/>
                </a:lnTo>
                <a:lnTo>
                  <a:pt x="393700" y="7619"/>
                </a:lnTo>
                <a:lnTo>
                  <a:pt x="3810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75920" y="234568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1269" y="0"/>
                </a:moveTo>
                <a:lnTo>
                  <a:pt x="1269" y="2539"/>
                </a:lnTo>
                <a:lnTo>
                  <a:pt x="0" y="3810"/>
                </a:lnTo>
                <a:lnTo>
                  <a:pt x="0" y="6350"/>
                </a:lnTo>
                <a:lnTo>
                  <a:pt x="7619" y="5080"/>
                </a:lnTo>
                <a:lnTo>
                  <a:pt x="12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75920" y="2349500"/>
            <a:ext cx="144780" cy="772160"/>
          </a:xfrm>
          <a:custGeom>
            <a:avLst/>
            <a:gdLst/>
            <a:ahLst/>
            <a:cxnLst/>
            <a:rect l="l" t="t" r="r" b="b"/>
            <a:pathLst>
              <a:path w="144779" h="772160">
                <a:moveTo>
                  <a:pt x="15239" y="0"/>
                </a:moveTo>
                <a:lnTo>
                  <a:pt x="0" y="2539"/>
                </a:lnTo>
                <a:lnTo>
                  <a:pt x="130809" y="772160"/>
                </a:lnTo>
                <a:lnTo>
                  <a:pt x="138429" y="770889"/>
                </a:lnTo>
                <a:lnTo>
                  <a:pt x="144779" y="769620"/>
                </a:lnTo>
                <a:lnTo>
                  <a:pt x="152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06730" y="312038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7620" y="0"/>
                </a:moveTo>
                <a:lnTo>
                  <a:pt x="0" y="1270"/>
                </a:lnTo>
                <a:lnTo>
                  <a:pt x="0" y="3810"/>
                </a:lnTo>
                <a:lnTo>
                  <a:pt x="2540" y="6350"/>
                </a:lnTo>
                <a:lnTo>
                  <a:pt x="3810" y="6350"/>
                </a:lnTo>
                <a:lnTo>
                  <a:pt x="5079" y="762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11809" y="3112770"/>
            <a:ext cx="259079" cy="97790"/>
          </a:xfrm>
          <a:custGeom>
            <a:avLst/>
            <a:gdLst/>
            <a:ahLst/>
            <a:cxnLst/>
            <a:rect l="l" t="t" r="r" b="b"/>
            <a:pathLst>
              <a:path w="259079" h="97789">
                <a:moveTo>
                  <a:pt x="3810" y="0"/>
                </a:moveTo>
                <a:lnTo>
                  <a:pt x="2540" y="7619"/>
                </a:lnTo>
                <a:lnTo>
                  <a:pt x="0" y="15239"/>
                </a:lnTo>
                <a:lnTo>
                  <a:pt x="255270" y="97789"/>
                </a:lnTo>
                <a:lnTo>
                  <a:pt x="257810" y="90169"/>
                </a:lnTo>
                <a:lnTo>
                  <a:pt x="259080" y="8381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9619" y="3196589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3809" y="0"/>
                </a:moveTo>
                <a:lnTo>
                  <a:pt x="1270" y="0"/>
                </a:lnTo>
                <a:lnTo>
                  <a:pt x="0" y="6350"/>
                </a:lnTo>
                <a:lnTo>
                  <a:pt x="5079" y="127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4540" y="3197860"/>
            <a:ext cx="374650" cy="350520"/>
          </a:xfrm>
          <a:custGeom>
            <a:avLst/>
            <a:gdLst/>
            <a:ahLst/>
            <a:cxnLst/>
            <a:rect l="l" t="t" r="r" b="b"/>
            <a:pathLst>
              <a:path w="374650" h="350520">
                <a:moveTo>
                  <a:pt x="10159" y="0"/>
                </a:moveTo>
                <a:lnTo>
                  <a:pt x="5079" y="5079"/>
                </a:lnTo>
                <a:lnTo>
                  <a:pt x="0" y="11429"/>
                </a:lnTo>
                <a:lnTo>
                  <a:pt x="364490" y="350519"/>
                </a:lnTo>
                <a:lnTo>
                  <a:pt x="369569" y="345439"/>
                </a:lnTo>
                <a:lnTo>
                  <a:pt x="374650" y="339089"/>
                </a:lnTo>
                <a:lnTo>
                  <a:pt x="101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34110" y="3536950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5080" y="0"/>
                </a:moveTo>
                <a:lnTo>
                  <a:pt x="0" y="6350"/>
                </a:lnTo>
                <a:lnTo>
                  <a:pt x="7620" y="3810"/>
                </a:lnTo>
                <a:lnTo>
                  <a:pt x="7620" y="253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127760" y="3540759"/>
            <a:ext cx="147320" cy="566420"/>
          </a:xfrm>
          <a:custGeom>
            <a:avLst/>
            <a:gdLst/>
            <a:ahLst/>
            <a:cxnLst/>
            <a:rect l="l" t="t" r="r" b="b"/>
            <a:pathLst>
              <a:path w="147319" h="566420">
                <a:moveTo>
                  <a:pt x="13970" y="0"/>
                </a:moveTo>
                <a:lnTo>
                  <a:pt x="6350" y="2539"/>
                </a:lnTo>
                <a:lnTo>
                  <a:pt x="0" y="3810"/>
                </a:lnTo>
                <a:lnTo>
                  <a:pt x="133350" y="566419"/>
                </a:lnTo>
                <a:lnTo>
                  <a:pt x="139700" y="563879"/>
                </a:lnTo>
                <a:lnTo>
                  <a:pt x="147320" y="562609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261110" y="410464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0"/>
                </a:moveTo>
                <a:lnTo>
                  <a:pt x="0" y="2540"/>
                </a:lnTo>
                <a:lnTo>
                  <a:pt x="0" y="3810"/>
                </a:lnTo>
                <a:lnTo>
                  <a:pt x="1270" y="5080"/>
                </a:lnTo>
                <a:lnTo>
                  <a:pt x="1270" y="6350"/>
                </a:lnTo>
                <a:lnTo>
                  <a:pt x="2540" y="6350"/>
                </a:lnTo>
                <a:lnTo>
                  <a:pt x="3809" y="7620"/>
                </a:lnTo>
                <a:lnTo>
                  <a:pt x="5080" y="762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266189" y="4097020"/>
            <a:ext cx="450850" cy="107950"/>
          </a:xfrm>
          <a:custGeom>
            <a:avLst/>
            <a:gdLst/>
            <a:ahLst/>
            <a:cxnLst/>
            <a:rect l="l" t="t" r="r" b="b"/>
            <a:pathLst>
              <a:path w="450850" h="107950">
                <a:moveTo>
                  <a:pt x="2540" y="0"/>
                </a:moveTo>
                <a:lnTo>
                  <a:pt x="0" y="15239"/>
                </a:lnTo>
                <a:lnTo>
                  <a:pt x="448309" y="107949"/>
                </a:lnTo>
                <a:lnTo>
                  <a:pt x="450849" y="9270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14500" y="4197350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1269" y="0"/>
                </a:moveTo>
                <a:lnTo>
                  <a:pt x="0" y="7619"/>
                </a:lnTo>
                <a:lnTo>
                  <a:pt x="2539" y="7619"/>
                </a:lnTo>
                <a:lnTo>
                  <a:pt x="3810" y="6350"/>
                </a:lnTo>
                <a:lnTo>
                  <a:pt x="12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713229" y="3952240"/>
            <a:ext cx="670560" cy="251460"/>
          </a:xfrm>
          <a:custGeom>
            <a:avLst/>
            <a:gdLst/>
            <a:ahLst/>
            <a:cxnLst/>
            <a:rect l="l" t="t" r="r" b="b"/>
            <a:pathLst>
              <a:path w="670560" h="251460">
                <a:moveTo>
                  <a:pt x="665480" y="0"/>
                </a:moveTo>
                <a:lnTo>
                  <a:pt x="0" y="237490"/>
                </a:lnTo>
                <a:lnTo>
                  <a:pt x="2539" y="245110"/>
                </a:lnTo>
                <a:lnTo>
                  <a:pt x="5080" y="251460"/>
                </a:lnTo>
                <a:lnTo>
                  <a:pt x="670559" y="13970"/>
                </a:lnTo>
                <a:lnTo>
                  <a:pt x="668019" y="6350"/>
                </a:lnTo>
                <a:lnTo>
                  <a:pt x="6654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373629" y="3950970"/>
            <a:ext cx="91439" cy="243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457450" y="4203065"/>
            <a:ext cx="500380" cy="0"/>
          </a:xfrm>
          <a:custGeom>
            <a:avLst/>
            <a:gdLst/>
            <a:ahLst/>
            <a:cxnLst/>
            <a:rect l="l" t="t" r="r" b="b"/>
            <a:pathLst>
              <a:path w="500380">
                <a:moveTo>
                  <a:pt x="0" y="0"/>
                </a:moveTo>
                <a:lnTo>
                  <a:pt x="500380" y="0"/>
                </a:lnTo>
              </a:path>
            </a:pathLst>
          </a:custGeom>
          <a:ln w="4699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956560" y="421132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1269" y="0"/>
                </a:moveTo>
                <a:lnTo>
                  <a:pt x="0" y="7619"/>
                </a:lnTo>
                <a:lnTo>
                  <a:pt x="6350" y="3809"/>
                </a:lnTo>
                <a:lnTo>
                  <a:pt x="5079" y="2539"/>
                </a:lnTo>
                <a:lnTo>
                  <a:pt x="5079" y="1269"/>
                </a:lnTo>
                <a:lnTo>
                  <a:pt x="253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951479" y="4215129"/>
            <a:ext cx="394970" cy="567690"/>
          </a:xfrm>
          <a:custGeom>
            <a:avLst/>
            <a:gdLst/>
            <a:ahLst/>
            <a:cxnLst/>
            <a:rect l="l" t="t" r="r" b="b"/>
            <a:pathLst>
              <a:path w="394970" h="567689">
                <a:moveTo>
                  <a:pt x="11430" y="0"/>
                </a:moveTo>
                <a:lnTo>
                  <a:pt x="5080" y="3810"/>
                </a:lnTo>
                <a:lnTo>
                  <a:pt x="0" y="8890"/>
                </a:lnTo>
                <a:lnTo>
                  <a:pt x="382269" y="567690"/>
                </a:lnTo>
                <a:lnTo>
                  <a:pt x="388619" y="562610"/>
                </a:lnTo>
                <a:lnTo>
                  <a:pt x="394969" y="558800"/>
                </a:lnTo>
                <a:lnTo>
                  <a:pt x="114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340100" y="477392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6350" y="0"/>
                </a:moveTo>
                <a:lnTo>
                  <a:pt x="0" y="3810"/>
                </a:lnTo>
                <a:lnTo>
                  <a:pt x="6350" y="7620"/>
                </a:lnTo>
                <a:lnTo>
                  <a:pt x="6350" y="6350"/>
                </a:lnTo>
                <a:lnTo>
                  <a:pt x="7620" y="5080"/>
                </a:lnTo>
                <a:lnTo>
                  <a:pt x="7620" y="3810"/>
                </a:lnTo>
                <a:lnTo>
                  <a:pt x="6350" y="254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025139" y="4773929"/>
            <a:ext cx="321310" cy="486409"/>
          </a:xfrm>
          <a:custGeom>
            <a:avLst/>
            <a:gdLst/>
            <a:ahLst/>
            <a:cxnLst/>
            <a:rect l="l" t="t" r="r" b="b"/>
            <a:pathLst>
              <a:path w="321310" h="486410">
                <a:moveTo>
                  <a:pt x="308610" y="0"/>
                </a:moveTo>
                <a:lnTo>
                  <a:pt x="0" y="477520"/>
                </a:lnTo>
                <a:lnTo>
                  <a:pt x="6350" y="482600"/>
                </a:lnTo>
                <a:lnTo>
                  <a:pt x="12700" y="486410"/>
                </a:lnTo>
                <a:lnTo>
                  <a:pt x="321310" y="7620"/>
                </a:lnTo>
                <a:lnTo>
                  <a:pt x="3086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031489" y="5256529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0"/>
                </a:moveTo>
                <a:lnTo>
                  <a:pt x="1270" y="7620"/>
                </a:lnTo>
                <a:lnTo>
                  <a:pt x="2540" y="6350"/>
                </a:lnTo>
                <a:lnTo>
                  <a:pt x="3810" y="6350"/>
                </a:lnTo>
                <a:lnTo>
                  <a:pt x="635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458720" y="5248909"/>
            <a:ext cx="574040" cy="95250"/>
          </a:xfrm>
          <a:custGeom>
            <a:avLst/>
            <a:gdLst/>
            <a:ahLst/>
            <a:cxnLst/>
            <a:rect l="l" t="t" r="r" b="b"/>
            <a:pathLst>
              <a:path w="574039" h="95250">
                <a:moveTo>
                  <a:pt x="571500" y="0"/>
                </a:moveTo>
                <a:lnTo>
                  <a:pt x="0" y="80009"/>
                </a:lnTo>
                <a:lnTo>
                  <a:pt x="2540" y="95249"/>
                </a:lnTo>
                <a:lnTo>
                  <a:pt x="574040" y="15239"/>
                </a:lnTo>
                <a:lnTo>
                  <a:pt x="5715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458720" y="5336540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20">
                <a:moveTo>
                  <a:pt x="1269" y="0"/>
                </a:moveTo>
                <a:lnTo>
                  <a:pt x="0" y="7620"/>
                </a:lnTo>
                <a:lnTo>
                  <a:pt x="2540" y="7620"/>
                </a:lnTo>
                <a:lnTo>
                  <a:pt x="12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957070" y="5257800"/>
            <a:ext cx="504190" cy="86360"/>
          </a:xfrm>
          <a:custGeom>
            <a:avLst/>
            <a:gdLst/>
            <a:ahLst/>
            <a:cxnLst/>
            <a:rect l="l" t="t" r="r" b="b"/>
            <a:pathLst>
              <a:path w="504189" h="86360">
                <a:moveTo>
                  <a:pt x="2540" y="0"/>
                </a:moveTo>
                <a:lnTo>
                  <a:pt x="0" y="15240"/>
                </a:lnTo>
                <a:lnTo>
                  <a:pt x="501650" y="86359"/>
                </a:lnTo>
                <a:lnTo>
                  <a:pt x="504190" y="7111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809750" y="5257800"/>
            <a:ext cx="153669" cy="1282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811020" y="5375909"/>
            <a:ext cx="179070" cy="279400"/>
          </a:xfrm>
          <a:custGeom>
            <a:avLst/>
            <a:gdLst/>
            <a:ahLst/>
            <a:cxnLst/>
            <a:rect l="l" t="t" r="r" b="b"/>
            <a:pathLst>
              <a:path w="179069" h="279400">
                <a:moveTo>
                  <a:pt x="12700" y="0"/>
                </a:moveTo>
                <a:lnTo>
                  <a:pt x="0" y="7619"/>
                </a:lnTo>
                <a:lnTo>
                  <a:pt x="166369" y="279399"/>
                </a:lnTo>
                <a:lnTo>
                  <a:pt x="179069" y="271779"/>
                </a:lnTo>
                <a:lnTo>
                  <a:pt x="127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983739" y="5647690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6350" y="0"/>
                </a:moveTo>
                <a:lnTo>
                  <a:pt x="0" y="3810"/>
                </a:lnTo>
                <a:lnTo>
                  <a:pt x="7620" y="5080"/>
                </a:lnTo>
                <a:lnTo>
                  <a:pt x="7620" y="127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950720" y="5650229"/>
            <a:ext cx="40640" cy="196850"/>
          </a:xfrm>
          <a:custGeom>
            <a:avLst/>
            <a:gdLst/>
            <a:ahLst/>
            <a:cxnLst/>
            <a:rect l="l" t="t" r="r" b="b"/>
            <a:pathLst>
              <a:path w="40639" h="196850">
                <a:moveTo>
                  <a:pt x="25400" y="0"/>
                </a:moveTo>
                <a:lnTo>
                  <a:pt x="0" y="195580"/>
                </a:lnTo>
                <a:lnTo>
                  <a:pt x="7619" y="195580"/>
                </a:lnTo>
                <a:lnTo>
                  <a:pt x="15240" y="196850"/>
                </a:lnTo>
                <a:lnTo>
                  <a:pt x="40640" y="2540"/>
                </a:lnTo>
                <a:lnTo>
                  <a:pt x="254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950720" y="5845809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7619" y="0"/>
                </a:moveTo>
                <a:lnTo>
                  <a:pt x="0" y="0"/>
                </a:lnTo>
                <a:lnTo>
                  <a:pt x="0" y="2539"/>
                </a:lnTo>
                <a:lnTo>
                  <a:pt x="1269" y="3809"/>
                </a:lnTo>
                <a:lnTo>
                  <a:pt x="1269" y="5079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951989" y="5842000"/>
            <a:ext cx="243840" cy="360680"/>
          </a:xfrm>
          <a:custGeom>
            <a:avLst/>
            <a:gdLst/>
            <a:ahLst/>
            <a:cxnLst/>
            <a:rect l="l" t="t" r="r" b="b"/>
            <a:pathLst>
              <a:path w="243839" h="360679">
                <a:moveTo>
                  <a:pt x="12700" y="0"/>
                </a:moveTo>
                <a:lnTo>
                  <a:pt x="6350" y="3809"/>
                </a:lnTo>
                <a:lnTo>
                  <a:pt x="0" y="8890"/>
                </a:lnTo>
                <a:lnTo>
                  <a:pt x="229870" y="360680"/>
                </a:lnTo>
                <a:lnTo>
                  <a:pt x="236220" y="356870"/>
                </a:lnTo>
                <a:lnTo>
                  <a:pt x="243840" y="353059"/>
                </a:lnTo>
                <a:lnTo>
                  <a:pt x="127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181860" y="6198870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6350" y="0"/>
                </a:moveTo>
                <a:lnTo>
                  <a:pt x="0" y="3809"/>
                </a:lnTo>
                <a:lnTo>
                  <a:pt x="1269" y="5079"/>
                </a:lnTo>
                <a:lnTo>
                  <a:pt x="1269" y="6349"/>
                </a:lnTo>
                <a:lnTo>
                  <a:pt x="2539" y="6349"/>
                </a:lnTo>
                <a:lnTo>
                  <a:pt x="3809" y="7619"/>
                </a:lnTo>
                <a:lnTo>
                  <a:pt x="8889" y="761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186939" y="5974079"/>
            <a:ext cx="835660" cy="232410"/>
          </a:xfrm>
          <a:custGeom>
            <a:avLst/>
            <a:gdLst/>
            <a:ahLst/>
            <a:cxnLst/>
            <a:rect l="l" t="t" r="r" b="b"/>
            <a:pathLst>
              <a:path w="835660" h="232410">
                <a:moveTo>
                  <a:pt x="831850" y="0"/>
                </a:moveTo>
                <a:lnTo>
                  <a:pt x="0" y="218440"/>
                </a:lnTo>
                <a:lnTo>
                  <a:pt x="1270" y="224790"/>
                </a:lnTo>
                <a:lnTo>
                  <a:pt x="3810" y="232410"/>
                </a:lnTo>
                <a:lnTo>
                  <a:pt x="835660" y="13970"/>
                </a:lnTo>
                <a:lnTo>
                  <a:pt x="834390" y="7620"/>
                </a:lnTo>
                <a:lnTo>
                  <a:pt x="8318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013710" y="5765800"/>
            <a:ext cx="115569" cy="222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120389" y="5767070"/>
            <a:ext cx="274320" cy="107950"/>
          </a:xfrm>
          <a:custGeom>
            <a:avLst/>
            <a:gdLst/>
            <a:ahLst/>
            <a:cxnLst/>
            <a:rect l="l" t="t" r="r" b="b"/>
            <a:pathLst>
              <a:path w="274320" h="107950">
                <a:moveTo>
                  <a:pt x="3810" y="0"/>
                </a:moveTo>
                <a:lnTo>
                  <a:pt x="1270" y="6349"/>
                </a:lnTo>
                <a:lnTo>
                  <a:pt x="0" y="13969"/>
                </a:lnTo>
                <a:lnTo>
                  <a:pt x="269239" y="107949"/>
                </a:lnTo>
                <a:lnTo>
                  <a:pt x="274320" y="9270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389629" y="5867400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2540" y="0"/>
                </a:moveTo>
                <a:lnTo>
                  <a:pt x="0" y="7619"/>
                </a:lnTo>
                <a:lnTo>
                  <a:pt x="3810" y="761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389629" y="5697220"/>
            <a:ext cx="707390" cy="177800"/>
          </a:xfrm>
          <a:custGeom>
            <a:avLst/>
            <a:gdLst/>
            <a:ahLst/>
            <a:cxnLst/>
            <a:rect l="l" t="t" r="r" b="b"/>
            <a:pathLst>
              <a:path w="707389" h="177800">
                <a:moveTo>
                  <a:pt x="703580" y="0"/>
                </a:moveTo>
                <a:lnTo>
                  <a:pt x="0" y="162559"/>
                </a:lnTo>
                <a:lnTo>
                  <a:pt x="2540" y="170179"/>
                </a:lnTo>
                <a:lnTo>
                  <a:pt x="3810" y="177799"/>
                </a:lnTo>
                <a:lnTo>
                  <a:pt x="707390" y="13969"/>
                </a:lnTo>
                <a:lnTo>
                  <a:pt x="706120" y="6349"/>
                </a:lnTo>
                <a:lnTo>
                  <a:pt x="7035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093209" y="5695950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3810" y="0"/>
                </a:moveTo>
                <a:lnTo>
                  <a:pt x="1269" y="0"/>
                </a:lnTo>
                <a:lnTo>
                  <a:pt x="0" y="1269"/>
                </a:lnTo>
                <a:lnTo>
                  <a:pt x="2539" y="7619"/>
                </a:lnTo>
                <a:lnTo>
                  <a:pt x="8889" y="5080"/>
                </a:lnTo>
                <a:lnTo>
                  <a:pt x="8889" y="3809"/>
                </a:lnTo>
                <a:lnTo>
                  <a:pt x="6350" y="1269"/>
                </a:lnTo>
                <a:lnTo>
                  <a:pt x="3810" y="126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088129" y="5701029"/>
            <a:ext cx="181610" cy="427990"/>
          </a:xfrm>
          <a:custGeom>
            <a:avLst/>
            <a:gdLst/>
            <a:ahLst/>
            <a:cxnLst/>
            <a:rect l="l" t="t" r="r" b="b"/>
            <a:pathLst>
              <a:path w="181610" h="427989">
                <a:moveTo>
                  <a:pt x="13970" y="0"/>
                </a:moveTo>
                <a:lnTo>
                  <a:pt x="7620" y="2540"/>
                </a:lnTo>
                <a:lnTo>
                  <a:pt x="0" y="5080"/>
                </a:lnTo>
                <a:lnTo>
                  <a:pt x="166370" y="427990"/>
                </a:lnTo>
                <a:lnTo>
                  <a:pt x="173990" y="425450"/>
                </a:lnTo>
                <a:lnTo>
                  <a:pt x="181610" y="421640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254500" y="6126479"/>
            <a:ext cx="10160" cy="7620"/>
          </a:xfrm>
          <a:custGeom>
            <a:avLst/>
            <a:gdLst/>
            <a:ahLst/>
            <a:cxnLst/>
            <a:rect l="l" t="t" r="r" b="b"/>
            <a:pathLst>
              <a:path w="10160" h="7620">
                <a:moveTo>
                  <a:pt x="7620" y="0"/>
                </a:moveTo>
                <a:lnTo>
                  <a:pt x="0" y="2540"/>
                </a:lnTo>
                <a:lnTo>
                  <a:pt x="1270" y="2540"/>
                </a:lnTo>
                <a:lnTo>
                  <a:pt x="1270" y="5080"/>
                </a:lnTo>
                <a:lnTo>
                  <a:pt x="2539" y="6350"/>
                </a:lnTo>
                <a:lnTo>
                  <a:pt x="5079" y="6350"/>
                </a:lnTo>
                <a:lnTo>
                  <a:pt x="6350" y="7620"/>
                </a:lnTo>
                <a:lnTo>
                  <a:pt x="8889" y="7620"/>
                </a:lnTo>
                <a:lnTo>
                  <a:pt x="10160" y="635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259579" y="5844540"/>
            <a:ext cx="683260" cy="288290"/>
          </a:xfrm>
          <a:custGeom>
            <a:avLst/>
            <a:gdLst/>
            <a:ahLst/>
            <a:cxnLst/>
            <a:rect l="l" t="t" r="r" b="b"/>
            <a:pathLst>
              <a:path w="683260" h="288289">
                <a:moveTo>
                  <a:pt x="676910" y="0"/>
                </a:moveTo>
                <a:lnTo>
                  <a:pt x="0" y="274320"/>
                </a:lnTo>
                <a:lnTo>
                  <a:pt x="2540" y="281940"/>
                </a:lnTo>
                <a:lnTo>
                  <a:pt x="5080" y="288290"/>
                </a:lnTo>
                <a:lnTo>
                  <a:pt x="683260" y="13970"/>
                </a:lnTo>
                <a:lnTo>
                  <a:pt x="680720" y="6350"/>
                </a:lnTo>
                <a:lnTo>
                  <a:pt x="6769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936490" y="5843270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5080" y="0"/>
                </a:moveTo>
                <a:lnTo>
                  <a:pt x="2539" y="0"/>
                </a:lnTo>
                <a:lnTo>
                  <a:pt x="0" y="1269"/>
                </a:lnTo>
                <a:lnTo>
                  <a:pt x="3810" y="761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939029" y="5843270"/>
            <a:ext cx="627380" cy="95250"/>
          </a:xfrm>
          <a:custGeom>
            <a:avLst/>
            <a:gdLst/>
            <a:ahLst/>
            <a:cxnLst/>
            <a:rect l="l" t="t" r="r" b="b"/>
            <a:pathLst>
              <a:path w="627379" h="95250">
                <a:moveTo>
                  <a:pt x="2540" y="0"/>
                </a:moveTo>
                <a:lnTo>
                  <a:pt x="0" y="15239"/>
                </a:lnTo>
                <a:lnTo>
                  <a:pt x="626110" y="95249"/>
                </a:lnTo>
                <a:lnTo>
                  <a:pt x="626110" y="87629"/>
                </a:lnTo>
                <a:lnTo>
                  <a:pt x="627380" y="8000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565140" y="5930900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0" y="0"/>
                </a:moveTo>
                <a:lnTo>
                  <a:pt x="0" y="7619"/>
                </a:lnTo>
                <a:lnTo>
                  <a:pt x="2539" y="7619"/>
                </a:lnTo>
                <a:lnTo>
                  <a:pt x="381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561329" y="5664200"/>
            <a:ext cx="417830" cy="273050"/>
          </a:xfrm>
          <a:custGeom>
            <a:avLst/>
            <a:gdLst/>
            <a:ahLst/>
            <a:cxnLst/>
            <a:rect l="l" t="t" r="r" b="b"/>
            <a:pathLst>
              <a:path w="417829" h="273050">
                <a:moveTo>
                  <a:pt x="410210" y="0"/>
                </a:moveTo>
                <a:lnTo>
                  <a:pt x="0" y="260350"/>
                </a:lnTo>
                <a:lnTo>
                  <a:pt x="7620" y="273050"/>
                </a:lnTo>
                <a:lnTo>
                  <a:pt x="417830" y="12700"/>
                </a:lnTo>
                <a:lnTo>
                  <a:pt x="4102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75350" y="567055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0"/>
                </a:moveTo>
                <a:lnTo>
                  <a:pt x="3810" y="6350"/>
                </a:lnTo>
                <a:lnTo>
                  <a:pt x="7620" y="2540"/>
                </a:lnTo>
                <a:lnTo>
                  <a:pt x="7620" y="1269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967729" y="5119370"/>
            <a:ext cx="129539" cy="552450"/>
          </a:xfrm>
          <a:custGeom>
            <a:avLst/>
            <a:gdLst/>
            <a:ahLst/>
            <a:cxnLst/>
            <a:rect l="l" t="t" r="r" b="b"/>
            <a:pathLst>
              <a:path w="129539" h="552450">
                <a:moveTo>
                  <a:pt x="114300" y="0"/>
                </a:moveTo>
                <a:lnTo>
                  <a:pt x="0" y="549909"/>
                </a:lnTo>
                <a:lnTo>
                  <a:pt x="15240" y="552449"/>
                </a:lnTo>
                <a:lnTo>
                  <a:pt x="129540" y="2539"/>
                </a:lnTo>
                <a:lnTo>
                  <a:pt x="1143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747509" y="4869179"/>
            <a:ext cx="104139" cy="264160"/>
          </a:xfrm>
          <a:custGeom>
            <a:avLst/>
            <a:gdLst/>
            <a:ahLst/>
            <a:cxnLst/>
            <a:rect l="l" t="t" r="r" b="b"/>
            <a:pathLst>
              <a:path w="104140" h="264160">
                <a:moveTo>
                  <a:pt x="90170" y="0"/>
                </a:moveTo>
                <a:lnTo>
                  <a:pt x="0" y="259080"/>
                </a:lnTo>
                <a:lnTo>
                  <a:pt x="7620" y="261620"/>
                </a:lnTo>
                <a:lnTo>
                  <a:pt x="13970" y="264160"/>
                </a:lnTo>
                <a:lnTo>
                  <a:pt x="104140" y="5080"/>
                </a:lnTo>
                <a:lnTo>
                  <a:pt x="97790" y="2540"/>
                </a:lnTo>
                <a:lnTo>
                  <a:pt x="901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37680" y="486410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620" y="0"/>
                </a:moveTo>
                <a:lnTo>
                  <a:pt x="5079" y="0"/>
                </a:lnTo>
                <a:lnTo>
                  <a:pt x="2540" y="2539"/>
                </a:lnTo>
                <a:lnTo>
                  <a:pt x="1270" y="2539"/>
                </a:lnTo>
                <a:lnTo>
                  <a:pt x="1270" y="3810"/>
                </a:lnTo>
                <a:lnTo>
                  <a:pt x="0" y="5080"/>
                </a:lnTo>
                <a:lnTo>
                  <a:pt x="7620" y="761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023946" y="4886959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323" y="0"/>
                </a:lnTo>
              </a:path>
            </a:pathLst>
          </a:custGeom>
          <a:ln w="761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889961" y="4881245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3625" y="0"/>
                </a:lnTo>
              </a:path>
            </a:pathLst>
          </a:custGeom>
          <a:ln w="381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845300" y="4877434"/>
            <a:ext cx="269240" cy="0"/>
          </a:xfrm>
          <a:custGeom>
            <a:avLst/>
            <a:gdLst/>
            <a:ahLst/>
            <a:cxnLst/>
            <a:rect l="l" t="t" r="r" b="b"/>
            <a:pathLst>
              <a:path w="269240">
                <a:moveTo>
                  <a:pt x="0" y="0"/>
                </a:moveTo>
                <a:lnTo>
                  <a:pt x="268922" y="0"/>
                </a:lnTo>
              </a:path>
            </a:pathLst>
          </a:custGeom>
          <a:ln w="381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845300" y="4869815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619" y="0"/>
                </a:lnTo>
              </a:path>
            </a:pathLst>
          </a:custGeom>
          <a:ln w="1142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113269" y="4875529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3809" y="0"/>
                </a:moveTo>
                <a:lnTo>
                  <a:pt x="1270" y="0"/>
                </a:lnTo>
                <a:lnTo>
                  <a:pt x="0" y="7620"/>
                </a:lnTo>
                <a:lnTo>
                  <a:pt x="5079" y="1270"/>
                </a:lnTo>
                <a:lnTo>
                  <a:pt x="3809" y="127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109459" y="4876800"/>
            <a:ext cx="367030" cy="270510"/>
          </a:xfrm>
          <a:custGeom>
            <a:avLst/>
            <a:gdLst/>
            <a:ahLst/>
            <a:cxnLst/>
            <a:rect l="l" t="t" r="r" b="b"/>
            <a:pathLst>
              <a:path w="367029" h="270510">
                <a:moveTo>
                  <a:pt x="8890" y="0"/>
                </a:moveTo>
                <a:lnTo>
                  <a:pt x="3810" y="6350"/>
                </a:lnTo>
                <a:lnTo>
                  <a:pt x="0" y="11430"/>
                </a:lnTo>
                <a:lnTo>
                  <a:pt x="358140" y="270510"/>
                </a:lnTo>
                <a:lnTo>
                  <a:pt x="363220" y="264160"/>
                </a:lnTo>
                <a:lnTo>
                  <a:pt x="367030" y="259080"/>
                </a:lnTo>
                <a:lnTo>
                  <a:pt x="88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467600" y="5140959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20">
                <a:moveTo>
                  <a:pt x="5079" y="0"/>
                </a:moveTo>
                <a:lnTo>
                  <a:pt x="0" y="6350"/>
                </a:lnTo>
                <a:lnTo>
                  <a:pt x="0" y="7619"/>
                </a:lnTo>
                <a:lnTo>
                  <a:pt x="7620" y="7619"/>
                </a:lnTo>
                <a:lnTo>
                  <a:pt x="8890" y="6350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467600" y="4691379"/>
            <a:ext cx="598170" cy="455930"/>
          </a:xfrm>
          <a:custGeom>
            <a:avLst/>
            <a:gdLst/>
            <a:ahLst/>
            <a:cxnLst/>
            <a:rect l="l" t="t" r="r" b="b"/>
            <a:pathLst>
              <a:path w="598170" h="455929">
                <a:moveTo>
                  <a:pt x="589279" y="0"/>
                </a:moveTo>
                <a:lnTo>
                  <a:pt x="0" y="444500"/>
                </a:lnTo>
                <a:lnTo>
                  <a:pt x="5079" y="449580"/>
                </a:lnTo>
                <a:lnTo>
                  <a:pt x="8890" y="455930"/>
                </a:lnTo>
                <a:lnTo>
                  <a:pt x="598170" y="11430"/>
                </a:lnTo>
                <a:lnTo>
                  <a:pt x="593090" y="6350"/>
                </a:lnTo>
                <a:lnTo>
                  <a:pt x="5892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056880" y="4690109"/>
            <a:ext cx="3810" cy="7620"/>
          </a:xfrm>
          <a:custGeom>
            <a:avLst/>
            <a:gdLst/>
            <a:ahLst/>
            <a:cxnLst/>
            <a:rect l="l" t="t" r="r" b="b"/>
            <a:pathLst>
              <a:path w="3809" h="7620">
                <a:moveTo>
                  <a:pt x="3810" y="0"/>
                </a:moveTo>
                <a:lnTo>
                  <a:pt x="1270" y="0"/>
                </a:lnTo>
                <a:lnTo>
                  <a:pt x="0" y="1269"/>
                </a:lnTo>
                <a:lnTo>
                  <a:pt x="3810" y="761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060690" y="4643120"/>
            <a:ext cx="618490" cy="62230"/>
          </a:xfrm>
          <a:custGeom>
            <a:avLst/>
            <a:gdLst/>
            <a:ahLst/>
            <a:cxnLst/>
            <a:rect l="l" t="t" r="r" b="b"/>
            <a:pathLst>
              <a:path w="618490" h="62229">
                <a:moveTo>
                  <a:pt x="617219" y="0"/>
                </a:moveTo>
                <a:lnTo>
                  <a:pt x="0" y="46989"/>
                </a:lnTo>
                <a:lnTo>
                  <a:pt x="0" y="54609"/>
                </a:lnTo>
                <a:lnTo>
                  <a:pt x="1269" y="62229"/>
                </a:lnTo>
                <a:lnTo>
                  <a:pt x="618489" y="15239"/>
                </a:lnTo>
                <a:lnTo>
                  <a:pt x="618489" y="7619"/>
                </a:lnTo>
                <a:lnTo>
                  <a:pt x="6172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79180" y="465074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0"/>
                </a:moveTo>
                <a:lnTo>
                  <a:pt x="0" y="7620"/>
                </a:lnTo>
                <a:lnTo>
                  <a:pt x="2540" y="7620"/>
                </a:lnTo>
                <a:lnTo>
                  <a:pt x="5079" y="5080"/>
                </a:lnTo>
                <a:lnTo>
                  <a:pt x="6350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672830" y="4306570"/>
            <a:ext cx="237490" cy="349250"/>
          </a:xfrm>
          <a:custGeom>
            <a:avLst/>
            <a:gdLst/>
            <a:ahLst/>
            <a:cxnLst/>
            <a:rect l="l" t="t" r="r" b="b"/>
            <a:pathLst>
              <a:path w="237490" h="349250">
                <a:moveTo>
                  <a:pt x="224790" y="0"/>
                </a:moveTo>
                <a:lnTo>
                  <a:pt x="0" y="340359"/>
                </a:lnTo>
                <a:lnTo>
                  <a:pt x="6350" y="344169"/>
                </a:lnTo>
                <a:lnTo>
                  <a:pt x="12700" y="349249"/>
                </a:lnTo>
                <a:lnTo>
                  <a:pt x="237490" y="8889"/>
                </a:lnTo>
                <a:lnTo>
                  <a:pt x="231140" y="5079"/>
                </a:lnTo>
                <a:lnTo>
                  <a:pt x="2247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897619" y="430402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620" y="0"/>
                </a:moveTo>
                <a:lnTo>
                  <a:pt x="3809" y="0"/>
                </a:lnTo>
                <a:lnTo>
                  <a:pt x="1270" y="2540"/>
                </a:lnTo>
                <a:lnTo>
                  <a:pt x="0" y="2540"/>
                </a:lnTo>
                <a:lnTo>
                  <a:pt x="6350" y="762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903969" y="4304029"/>
            <a:ext cx="231140" cy="36830"/>
          </a:xfrm>
          <a:custGeom>
            <a:avLst/>
            <a:gdLst/>
            <a:ahLst/>
            <a:cxnLst/>
            <a:rect l="l" t="t" r="r" b="b"/>
            <a:pathLst>
              <a:path w="231140" h="36829">
                <a:moveTo>
                  <a:pt x="1270" y="0"/>
                </a:moveTo>
                <a:lnTo>
                  <a:pt x="0" y="7620"/>
                </a:lnTo>
                <a:lnTo>
                  <a:pt x="0" y="15240"/>
                </a:lnTo>
                <a:lnTo>
                  <a:pt x="229870" y="36830"/>
                </a:lnTo>
                <a:lnTo>
                  <a:pt x="231139" y="29210"/>
                </a:lnTo>
                <a:lnTo>
                  <a:pt x="231139" y="21590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896859" y="1559560"/>
            <a:ext cx="127000" cy="373380"/>
          </a:xfrm>
          <a:custGeom>
            <a:avLst/>
            <a:gdLst/>
            <a:ahLst/>
            <a:cxnLst/>
            <a:rect l="l" t="t" r="r" b="b"/>
            <a:pathLst>
              <a:path w="127000" h="373380">
                <a:moveTo>
                  <a:pt x="13970" y="0"/>
                </a:moveTo>
                <a:lnTo>
                  <a:pt x="7620" y="2539"/>
                </a:lnTo>
                <a:lnTo>
                  <a:pt x="0" y="3810"/>
                </a:lnTo>
                <a:lnTo>
                  <a:pt x="113030" y="373379"/>
                </a:lnTo>
                <a:lnTo>
                  <a:pt x="119380" y="372110"/>
                </a:lnTo>
                <a:lnTo>
                  <a:pt x="127000" y="369569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016240" y="1929129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619" y="0"/>
                </a:moveTo>
                <a:lnTo>
                  <a:pt x="0" y="2540"/>
                </a:lnTo>
                <a:lnTo>
                  <a:pt x="7619" y="3810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928609" y="1930400"/>
            <a:ext cx="95250" cy="652780"/>
          </a:xfrm>
          <a:custGeom>
            <a:avLst/>
            <a:gdLst/>
            <a:ahLst/>
            <a:cxnLst/>
            <a:rect l="l" t="t" r="r" b="b"/>
            <a:pathLst>
              <a:path w="95250" h="652780">
                <a:moveTo>
                  <a:pt x="81280" y="0"/>
                </a:moveTo>
                <a:lnTo>
                  <a:pt x="0" y="650239"/>
                </a:lnTo>
                <a:lnTo>
                  <a:pt x="15240" y="652779"/>
                </a:lnTo>
                <a:lnTo>
                  <a:pt x="95250" y="2539"/>
                </a:lnTo>
                <a:lnTo>
                  <a:pt x="87630" y="1270"/>
                </a:lnTo>
                <a:lnTo>
                  <a:pt x="812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928609" y="258063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0"/>
                </a:moveTo>
                <a:lnTo>
                  <a:pt x="0" y="5080"/>
                </a:lnTo>
                <a:lnTo>
                  <a:pt x="3810" y="8889"/>
                </a:lnTo>
                <a:lnTo>
                  <a:pt x="762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932419" y="2575560"/>
            <a:ext cx="474980" cy="217170"/>
          </a:xfrm>
          <a:custGeom>
            <a:avLst/>
            <a:gdLst/>
            <a:ahLst/>
            <a:cxnLst/>
            <a:rect l="l" t="t" r="r" b="b"/>
            <a:pathLst>
              <a:path w="474979" h="217169">
                <a:moveTo>
                  <a:pt x="6350" y="0"/>
                </a:moveTo>
                <a:lnTo>
                  <a:pt x="3809" y="6350"/>
                </a:lnTo>
                <a:lnTo>
                  <a:pt x="0" y="13969"/>
                </a:lnTo>
                <a:lnTo>
                  <a:pt x="468629" y="217169"/>
                </a:lnTo>
                <a:lnTo>
                  <a:pt x="471170" y="209550"/>
                </a:lnTo>
                <a:lnTo>
                  <a:pt x="474979" y="20320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403590" y="277876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5079" y="0"/>
                </a:moveTo>
                <a:lnTo>
                  <a:pt x="3809" y="0"/>
                </a:lnTo>
                <a:lnTo>
                  <a:pt x="0" y="6350"/>
                </a:lnTo>
                <a:lnTo>
                  <a:pt x="7619" y="3810"/>
                </a:lnTo>
                <a:lnTo>
                  <a:pt x="5079" y="126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397240" y="2782570"/>
            <a:ext cx="252729" cy="443230"/>
          </a:xfrm>
          <a:custGeom>
            <a:avLst/>
            <a:gdLst/>
            <a:ahLst/>
            <a:cxnLst/>
            <a:rect l="l" t="t" r="r" b="b"/>
            <a:pathLst>
              <a:path w="252729" h="443230">
                <a:moveTo>
                  <a:pt x="13969" y="0"/>
                </a:moveTo>
                <a:lnTo>
                  <a:pt x="6350" y="2539"/>
                </a:lnTo>
                <a:lnTo>
                  <a:pt x="0" y="6350"/>
                </a:lnTo>
                <a:lnTo>
                  <a:pt x="240029" y="443229"/>
                </a:lnTo>
                <a:lnTo>
                  <a:pt x="252729" y="435609"/>
                </a:lnTo>
                <a:lnTo>
                  <a:pt x="139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37269" y="322198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350" y="0"/>
                </a:moveTo>
                <a:lnTo>
                  <a:pt x="0" y="3810"/>
                </a:lnTo>
                <a:lnTo>
                  <a:pt x="2539" y="635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639809" y="3215639"/>
            <a:ext cx="303530" cy="240029"/>
          </a:xfrm>
          <a:custGeom>
            <a:avLst/>
            <a:gdLst/>
            <a:ahLst/>
            <a:cxnLst/>
            <a:rect l="l" t="t" r="r" b="b"/>
            <a:pathLst>
              <a:path w="303529" h="240029">
                <a:moveTo>
                  <a:pt x="8890" y="0"/>
                </a:moveTo>
                <a:lnTo>
                  <a:pt x="3810" y="6350"/>
                </a:lnTo>
                <a:lnTo>
                  <a:pt x="0" y="12700"/>
                </a:lnTo>
                <a:lnTo>
                  <a:pt x="293370" y="240030"/>
                </a:lnTo>
                <a:lnTo>
                  <a:pt x="303530" y="227330"/>
                </a:lnTo>
                <a:lnTo>
                  <a:pt x="88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935719" y="3442970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59" h="13970">
                <a:moveTo>
                  <a:pt x="7620" y="0"/>
                </a:moveTo>
                <a:lnTo>
                  <a:pt x="2539" y="6350"/>
                </a:lnTo>
                <a:lnTo>
                  <a:pt x="0" y="13969"/>
                </a:lnTo>
                <a:lnTo>
                  <a:pt x="5079" y="13969"/>
                </a:lnTo>
                <a:lnTo>
                  <a:pt x="6350" y="12700"/>
                </a:lnTo>
                <a:lnTo>
                  <a:pt x="7620" y="12700"/>
                </a:lnTo>
                <a:lnTo>
                  <a:pt x="8889" y="11429"/>
                </a:lnTo>
                <a:lnTo>
                  <a:pt x="8889" y="10159"/>
                </a:lnTo>
                <a:lnTo>
                  <a:pt x="10159" y="8889"/>
                </a:lnTo>
                <a:lnTo>
                  <a:pt x="10159" y="5079"/>
                </a:lnTo>
                <a:lnTo>
                  <a:pt x="8889" y="3809"/>
                </a:lnTo>
                <a:lnTo>
                  <a:pt x="8889" y="2539"/>
                </a:lnTo>
                <a:lnTo>
                  <a:pt x="7620" y="126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538209" y="3318509"/>
            <a:ext cx="402590" cy="138430"/>
          </a:xfrm>
          <a:custGeom>
            <a:avLst/>
            <a:gdLst/>
            <a:ahLst/>
            <a:cxnLst/>
            <a:rect l="l" t="t" r="r" b="b"/>
            <a:pathLst>
              <a:path w="402590" h="138429">
                <a:moveTo>
                  <a:pt x="5080" y="0"/>
                </a:moveTo>
                <a:lnTo>
                  <a:pt x="2540" y="6350"/>
                </a:lnTo>
                <a:lnTo>
                  <a:pt x="0" y="13969"/>
                </a:lnTo>
                <a:lnTo>
                  <a:pt x="397510" y="138429"/>
                </a:lnTo>
                <a:lnTo>
                  <a:pt x="402590" y="12318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534400" y="3324859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0"/>
                </a:moveTo>
                <a:lnTo>
                  <a:pt x="0" y="5079"/>
                </a:lnTo>
                <a:lnTo>
                  <a:pt x="1270" y="5079"/>
                </a:lnTo>
                <a:lnTo>
                  <a:pt x="2540" y="6350"/>
                </a:lnTo>
                <a:lnTo>
                  <a:pt x="2540" y="7619"/>
                </a:lnTo>
                <a:lnTo>
                  <a:pt x="3809" y="761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253730" y="2959100"/>
            <a:ext cx="293370" cy="370840"/>
          </a:xfrm>
          <a:custGeom>
            <a:avLst/>
            <a:gdLst/>
            <a:ahLst/>
            <a:cxnLst/>
            <a:rect l="l" t="t" r="r" b="b"/>
            <a:pathLst>
              <a:path w="293370" h="370839">
                <a:moveTo>
                  <a:pt x="12700" y="0"/>
                </a:moveTo>
                <a:lnTo>
                  <a:pt x="6350" y="3810"/>
                </a:lnTo>
                <a:lnTo>
                  <a:pt x="0" y="8889"/>
                </a:lnTo>
                <a:lnTo>
                  <a:pt x="280670" y="370839"/>
                </a:lnTo>
                <a:lnTo>
                  <a:pt x="287020" y="365760"/>
                </a:lnTo>
                <a:lnTo>
                  <a:pt x="293370" y="361950"/>
                </a:lnTo>
                <a:lnTo>
                  <a:pt x="127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260080" y="295656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810" y="0"/>
                </a:moveTo>
                <a:lnTo>
                  <a:pt x="1270" y="0"/>
                </a:lnTo>
                <a:lnTo>
                  <a:pt x="0" y="6350"/>
                </a:lnTo>
                <a:lnTo>
                  <a:pt x="6350" y="2539"/>
                </a:lnTo>
                <a:lnTo>
                  <a:pt x="5079" y="2539"/>
                </a:lnTo>
                <a:lnTo>
                  <a:pt x="3810" y="126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903209" y="2907029"/>
            <a:ext cx="358140" cy="63500"/>
          </a:xfrm>
          <a:custGeom>
            <a:avLst/>
            <a:gdLst/>
            <a:ahLst/>
            <a:cxnLst/>
            <a:rect l="l" t="t" r="r" b="b"/>
            <a:pathLst>
              <a:path w="358140" h="63500">
                <a:moveTo>
                  <a:pt x="2540" y="0"/>
                </a:moveTo>
                <a:lnTo>
                  <a:pt x="0" y="15240"/>
                </a:lnTo>
                <a:lnTo>
                  <a:pt x="355600" y="63500"/>
                </a:lnTo>
                <a:lnTo>
                  <a:pt x="356870" y="55880"/>
                </a:lnTo>
                <a:lnTo>
                  <a:pt x="358140" y="4953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896859" y="291465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7620" y="0"/>
                </a:moveTo>
                <a:lnTo>
                  <a:pt x="0" y="2539"/>
                </a:lnTo>
                <a:lnTo>
                  <a:pt x="1270" y="3810"/>
                </a:lnTo>
                <a:lnTo>
                  <a:pt x="1270" y="5079"/>
                </a:lnTo>
                <a:lnTo>
                  <a:pt x="2540" y="5079"/>
                </a:lnTo>
                <a:lnTo>
                  <a:pt x="3810" y="6350"/>
                </a:lnTo>
                <a:lnTo>
                  <a:pt x="5080" y="6350"/>
                </a:lnTo>
                <a:lnTo>
                  <a:pt x="6350" y="762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75880" y="2350770"/>
            <a:ext cx="234950" cy="566420"/>
          </a:xfrm>
          <a:custGeom>
            <a:avLst/>
            <a:gdLst/>
            <a:ahLst/>
            <a:cxnLst/>
            <a:rect l="l" t="t" r="r" b="b"/>
            <a:pathLst>
              <a:path w="234950" h="566419">
                <a:moveTo>
                  <a:pt x="15240" y="0"/>
                </a:moveTo>
                <a:lnTo>
                  <a:pt x="7620" y="2539"/>
                </a:lnTo>
                <a:lnTo>
                  <a:pt x="0" y="6350"/>
                </a:lnTo>
                <a:lnTo>
                  <a:pt x="220979" y="566419"/>
                </a:lnTo>
                <a:lnTo>
                  <a:pt x="228600" y="563879"/>
                </a:lnTo>
                <a:lnTo>
                  <a:pt x="234950" y="560069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75880" y="2352039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0" y="0"/>
                </a:moveTo>
                <a:lnTo>
                  <a:pt x="0" y="5080"/>
                </a:lnTo>
                <a:lnTo>
                  <a:pt x="762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75880" y="1892300"/>
            <a:ext cx="91440" cy="462280"/>
          </a:xfrm>
          <a:custGeom>
            <a:avLst/>
            <a:gdLst/>
            <a:ahLst/>
            <a:cxnLst/>
            <a:rect l="l" t="t" r="r" b="b"/>
            <a:pathLst>
              <a:path w="91440" h="462280">
                <a:moveTo>
                  <a:pt x="76200" y="0"/>
                </a:moveTo>
                <a:lnTo>
                  <a:pt x="0" y="459739"/>
                </a:lnTo>
                <a:lnTo>
                  <a:pt x="15240" y="462279"/>
                </a:lnTo>
                <a:lnTo>
                  <a:pt x="91440" y="2539"/>
                </a:lnTo>
                <a:lnTo>
                  <a:pt x="762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204200" y="1419860"/>
            <a:ext cx="218440" cy="525780"/>
          </a:xfrm>
          <a:custGeom>
            <a:avLst/>
            <a:gdLst/>
            <a:ahLst/>
            <a:cxnLst/>
            <a:rect l="l" t="t" r="r" b="b"/>
            <a:pathLst>
              <a:path w="218440" h="525780">
                <a:moveTo>
                  <a:pt x="15240" y="0"/>
                </a:moveTo>
                <a:lnTo>
                  <a:pt x="0" y="5079"/>
                </a:lnTo>
                <a:lnTo>
                  <a:pt x="203200" y="525779"/>
                </a:lnTo>
                <a:lnTo>
                  <a:pt x="218440" y="520700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415019" y="194056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8889" y="0"/>
                </a:moveTo>
                <a:lnTo>
                  <a:pt x="7620" y="0"/>
                </a:lnTo>
                <a:lnTo>
                  <a:pt x="0" y="2539"/>
                </a:lnTo>
                <a:lnTo>
                  <a:pt x="7620" y="5079"/>
                </a:lnTo>
                <a:lnTo>
                  <a:pt x="8889" y="3810"/>
                </a:lnTo>
                <a:lnTo>
                  <a:pt x="8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218169" y="1940560"/>
            <a:ext cx="204470" cy="530860"/>
          </a:xfrm>
          <a:custGeom>
            <a:avLst/>
            <a:gdLst/>
            <a:ahLst/>
            <a:cxnLst/>
            <a:rect l="l" t="t" r="r" b="b"/>
            <a:pathLst>
              <a:path w="204470" h="530860">
                <a:moveTo>
                  <a:pt x="189229" y="0"/>
                </a:moveTo>
                <a:lnTo>
                  <a:pt x="0" y="524510"/>
                </a:lnTo>
                <a:lnTo>
                  <a:pt x="7620" y="528319"/>
                </a:lnTo>
                <a:lnTo>
                  <a:pt x="15239" y="530860"/>
                </a:lnTo>
                <a:lnTo>
                  <a:pt x="204470" y="5079"/>
                </a:lnTo>
                <a:lnTo>
                  <a:pt x="18922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218169" y="2465070"/>
            <a:ext cx="64770" cy="1765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274050" y="2586989"/>
            <a:ext cx="309880" cy="54610"/>
          </a:xfrm>
          <a:custGeom>
            <a:avLst/>
            <a:gdLst/>
            <a:ahLst/>
            <a:cxnLst/>
            <a:rect l="l" t="t" r="r" b="b"/>
            <a:pathLst>
              <a:path w="309879" h="54610">
                <a:moveTo>
                  <a:pt x="308609" y="0"/>
                </a:moveTo>
                <a:lnTo>
                  <a:pt x="0" y="38100"/>
                </a:lnTo>
                <a:lnTo>
                  <a:pt x="1270" y="46989"/>
                </a:lnTo>
                <a:lnTo>
                  <a:pt x="2540" y="54610"/>
                </a:lnTo>
                <a:lnTo>
                  <a:pt x="309879" y="16510"/>
                </a:lnTo>
                <a:lnTo>
                  <a:pt x="309879" y="8889"/>
                </a:lnTo>
                <a:lnTo>
                  <a:pt x="3086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582659" y="258698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1270" y="0"/>
                </a:moveTo>
                <a:lnTo>
                  <a:pt x="0" y="0"/>
                </a:lnTo>
                <a:lnTo>
                  <a:pt x="1270" y="8889"/>
                </a:lnTo>
                <a:lnTo>
                  <a:pt x="8890" y="6350"/>
                </a:lnTo>
                <a:lnTo>
                  <a:pt x="7620" y="5080"/>
                </a:lnTo>
                <a:lnTo>
                  <a:pt x="7620" y="3810"/>
                </a:lnTo>
                <a:lnTo>
                  <a:pt x="5080" y="1270"/>
                </a:lnTo>
                <a:lnTo>
                  <a:pt x="254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575040" y="2593339"/>
            <a:ext cx="190500" cy="506730"/>
          </a:xfrm>
          <a:custGeom>
            <a:avLst/>
            <a:gdLst/>
            <a:ahLst/>
            <a:cxnLst/>
            <a:rect l="l" t="t" r="r" b="b"/>
            <a:pathLst>
              <a:path w="190500" h="506730">
                <a:moveTo>
                  <a:pt x="16509" y="0"/>
                </a:moveTo>
                <a:lnTo>
                  <a:pt x="8889" y="2539"/>
                </a:lnTo>
                <a:lnTo>
                  <a:pt x="0" y="5080"/>
                </a:lnTo>
                <a:lnTo>
                  <a:pt x="175259" y="506730"/>
                </a:lnTo>
                <a:lnTo>
                  <a:pt x="190500" y="501650"/>
                </a:lnTo>
                <a:lnTo>
                  <a:pt x="165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750300" y="309752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7620" y="0"/>
                </a:moveTo>
                <a:lnTo>
                  <a:pt x="0" y="2540"/>
                </a:lnTo>
                <a:lnTo>
                  <a:pt x="0" y="3810"/>
                </a:lnTo>
                <a:lnTo>
                  <a:pt x="1270" y="5080"/>
                </a:lnTo>
                <a:lnTo>
                  <a:pt x="2540" y="5080"/>
                </a:lnTo>
                <a:lnTo>
                  <a:pt x="2540" y="6350"/>
                </a:lnTo>
                <a:lnTo>
                  <a:pt x="3809" y="7620"/>
                </a:lnTo>
                <a:lnTo>
                  <a:pt x="5079" y="762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755380" y="3089910"/>
            <a:ext cx="378460" cy="114300"/>
          </a:xfrm>
          <a:custGeom>
            <a:avLst/>
            <a:gdLst/>
            <a:ahLst/>
            <a:cxnLst/>
            <a:rect l="l" t="t" r="r" b="b"/>
            <a:pathLst>
              <a:path w="378459" h="114300">
                <a:moveTo>
                  <a:pt x="5079" y="0"/>
                </a:moveTo>
                <a:lnTo>
                  <a:pt x="0" y="15239"/>
                </a:lnTo>
                <a:lnTo>
                  <a:pt x="374650" y="114300"/>
                </a:lnTo>
                <a:lnTo>
                  <a:pt x="375920" y="106679"/>
                </a:lnTo>
                <a:lnTo>
                  <a:pt x="378460" y="9778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991350" y="1534160"/>
            <a:ext cx="111760" cy="361950"/>
          </a:xfrm>
          <a:custGeom>
            <a:avLst/>
            <a:gdLst/>
            <a:ahLst/>
            <a:cxnLst/>
            <a:rect l="l" t="t" r="r" b="b"/>
            <a:pathLst>
              <a:path w="111759" h="361950">
                <a:moveTo>
                  <a:pt x="15240" y="0"/>
                </a:moveTo>
                <a:lnTo>
                  <a:pt x="0" y="5079"/>
                </a:lnTo>
                <a:lnTo>
                  <a:pt x="96520" y="361950"/>
                </a:lnTo>
                <a:lnTo>
                  <a:pt x="111759" y="356869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087869" y="189357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7620" y="0"/>
                </a:moveTo>
                <a:lnTo>
                  <a:pt x="0" y="2539"/>
                </a:lnTo>
                <a:lnTo>
                  <a:pt x="0" y="3809"/>
                </a:lnTo>
                <a:lnTo>
                  <a:pt x="3809" y="761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091680" y="1885950"/>
            <a:ext cx="347980" cy="195580"/>
          </a:xfrm>
          <a:custGeom>
            <a:avLst/>
            <a:gdLst/>
            <a:ahLst/>
            <a:cxnLst/>
            <a:rect l="l" t="t" r="r" b="b"/>
            <a:pathLst>
              <a:path w="347979" h="195580">
                <a:moveTo>
                  <a:pt x="7620" y="0"/>
                </a:moveTo>
                <a:lnTo>
                  <a:pt x="0" y="15239"/>
                </a:lnTo>
                <a:lnTo>
                  <a:pt x="340360" y="195579"/>
                </a:lnTo>
                <a:lnTo>
                  <a:pt x="344170" y="187960"/>
                </a:lnTo>
                <a:lnTo>
                  <a:pt x="347979" y="18161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435850" y="206756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5079" y="0"/>
                </a:moveTo>
                <a:lnTo>
                  <a:pt x="3809" y="0"/>
                </a:lnTo>
                <a:lnTo>
                  <a:pt x="0" y="6350"/>
                </a:lnTo>
                <a:lnTo>
                  <a:pt x="7620" y="6350"/>
                </a:lnTo>
                <a:lnTo>
                  <a:pt x="7620" y="3810"/>
                </a:lnTo>
                <a:lnTo>
                  <a:pt x="5079" y="126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426959" y="2073910"/>
            <a:ext cx="34290" cy="332740"/>
          </a:xfrm>
          <a:custGeom>
            <a:avLst/>
            <a:gdLst/>
            <a:ahLst/>
            <a:cxnLst/>
            <a:rect l="l" t="t" r="r" b="b"/>
            <a:pathLst>
              <a:path w="34290" h="332739">
                <a:moveTo>
                  <a:pt x="16510" y="0"/>
                </a:moveTo>
                <a:lnTo>
                  <a:pt x="8890" y="0"/>
                </a:lnTo>
                <a:lnTo>
                  <a:pt x="0" y="1269"/>
                </a:lnTo>
                <a:lnTo>
                  <a:pt x="17780" y="332739"/>
                </a:lnTo>
                <a:lnTo>
                  <a:pt x="26670" y="332739"/>
                </a:lnTo>
                <a:lnTo>
                  <a:pt x="34290" y="331469"/>
                </a:lnTo>
                <a:lnTo>
                  <a:pt x="165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453630" y="2405379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620" y="0"/>
                </a:moveTo>
                <a:lnTo>
                  <a:pt x="0" y="1270"/>
                </a:lnTo>
                <a:lnTo>
                  <a:pt x="7620" y="381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346950" y="2404110"/>
            <a:ext cx="114300" cy="297180"/>
          </a:xfrm>
          <a:custGeom>
            <a:avLst/>
            <a:gdLst/>
            <a:ahLst/>
            <a:cxnLst/>
            <a:rect l="l" t="t" r="r" b="b"/>
            <a:pathLst>
              <a:path w="114300" h="297180">
                <a:moveTo>
                  <a:pt x="97790" y="0"/>
                </a:moveTo>
                <a:lnTo>
                  <a:pt x="0" y="292100"/>
                </a:lnTo>
                <a:lnTo>
                  <a:pt x="15240" y="297179"/>
                </a:lnTo>
                <a:lnTo>
                  <a:pt x="114300" y="5079"/>
                </a:lnTo>
                <a:lnTo>
                  <a:pt x="106679" y="2539"/>
                </a:lnTo>
                <a:lnTo>
                  <a:pt x="977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345680" y="2696210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1270" y="0"/>
                </a:moveTo>
                <a:lnTo>
                  <a:pt x="0" y="1269"/>
                </a:lnTo>
                <a:lnTo>
                  <a:pt x="0" y="2539"/>
                </a:lnTo>
                <a:lnTo>
                  <a:pt x="1270" y="5079"/>
                </a:lnTo>
                <a:lnTo>
                  <a:pt x="1270" y="6350"/>
                </a:lnTo>
                <a:lnTo>
                  <a:pt x="8890" y="2539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346950" y="2694939"/>
            <a:ext cx="161290" cy="313690"/>
          </a:xfrm>
          <a:custGeom>
            <a:avLst/>
            <a:gdLst/>
            <a:ahLst/>
            <a:cxnLst/>
            <a:rect l="l" t="t" r="r" b="b"/>
            <a:pathLst>
              <a:path w="161290" h="313689">
                <a:moveTo>
                  <a:pt x="15240" y="0"/>
                </a:moveTo>
                <a:lnTo>
                  <a:pt x="0" y="7620"/>
                </a:lnTo>
                <a:lnTo>
                  <a:pt x="146050" y="313689"/>
                </a:lnTo>
                <a:lnTo>
                  <a:pt x="161290" y="306070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500619" y="3001010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7620" y="0"/>
                </a:moveTo>
                <a:lnTo>
                  <a:pt x="0" y="3810"/>
                </a:lnTo>
                <a:lnTo>
                  <a:pt x="8889" y="2539"/>
                </a:lnTo>
                <a:lnTo>
                  <a:pt x="7620" y="126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491730" y="3003550"/>
            <a:ext cx="50800" cy="294640"/>
          </a:xfrm>
          <a:custGeom>
            <a:avLst/>
            <a:gdLst/>
            <a:ahLst/>
            <a:cxnLst/>
            <a:rect l="l" t="t" r="r" b="b"/>
            <a:pathLst>
              <a:path w="50800" h="294639">
                <a:moveTo>
                  <a:pt x="17779" y="0"/>
                </a:moveTo>
                <a:lnTo>
                  <a:pt x="0" y="2539"/>
                </a:lnTo>
                <a:lnTo>
                  <a:pt x="34290" y="294639"/>
                </a:lnTo>
                <a:lnTo>
                  <a:pt x="41910" y="293370"/>
                </a:lnTo>
                <a:lnTo>
                  <a:pt x="50800" y="292100"/>
                </a:lnTo>
                <a:lnTo>
                  <a:pt x="177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301230" y="3289300"/>
            <a:ext cx="241300" cy="685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689090" y="3342640"/>
            <a:ext cx="619760" cy="397510"/>
          </a:xfrm>
          <a:custGeom>
            <a:avLst/>
            <a:gdLst/>
            <a:ahLst/>
            <a:cxnLst/>
            <a:rect l="l" t="t" r="r" b="b"/>
            <a:pathLst>
              <a:path w="619759" h="397510">
                <a:moveTo>
                  <a:pt x="612139" y="0"/>
                </a:moveTo>
                <a:lnTo>
                  <a:pt x="0" y="383540"/>
                </a:lnTo>
                <a:lnTo>
                  <a:pt x="5079" y="391160"/>
                </a:lnTo>
                <a:lnTo>
                  <a:pt x="8889" y="397510"/>
                </a:lnTo>
                <a:lnTo>
                  <a:pt x="619759" y="13970"/>
                </a:lnTo>
                <a:lnTo>
                  <a:pt x="615950" y="6350"/>
                </a:lnTo>
                <a:lnTo>
                  <a:pt x="6121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685280" y="3726179"/>
            <a:ext cx="95250" cy="1257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733540" y="3846829"/>
            <a:ext cx="46990" cy="269240"/>
          </a:xfrm>
          <a:custGeom>
            <a:avLst/>
            <a:gdLst/>
            <a:ahLst/>
            <a:cxnLst/>
            <a:rect l="l" t="t" r="r" b="b"/>
            <a:pathLst>
              <a:path w="46990" h="269239">
                <a:moveTo>
                  <a:pt x="30479" y="0"/>
                </a:moveTo>
                <a:lnTo>
                  <a:pt x="0" y="266700"/>
                </a:lnTo>
                <a:lnTo>
                  <a:pt x="7619" y="267970"/>
                </a:lnTo>
                <a:lnTo>
                  <a:pt x="16509" y="269240"/>
                </a:lnTo>
                <a:lnTo>
                  <a:pt x="46989" y="2540"/>
                </a:lnTo>
                <a:lnTo>
                  <a:pt x="38100" y="1270"/>
                </a:lnTo>
                <a:lnTo>
                  <a:pt x="304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741159" y="411480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0" y="0"/>
                </a:moveTo>
                <a:lnTo>
                  <a:pt x="6350" y="5080"/>
                </a:lnTo>
                <a:lnTo>
                  <a:pt x="7620" y="5080"/>
                </a:lnTo>
                <a:lnTo>
                  <a:pt x="7620" y="3810"/>
                </a:lnTo>
                <a:lnTo>
                  <a:pt x="8890" y="2539"/>
                </a:lnTo>
                <a:lnTo>
                  <a:pt x="8890" y="1269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459220" y="4108450"/>
            <a:ext cx="288290" cy="317500"/>
          </a:xfrm>
          <a:custGeom>
            <a:avLst/>
            <a:gdLst/>
            <a:ahLst/>
            <a:cxnLst/>
            <a:rect l="l" t="t" r="r" b="b"/>
            <a:pathLst>
              <a:path w="288290" h="317500">
                <a:moveTo>
                  <a:pt x="276859" y="0"/>
                </a:moveTo>
                <a:lnTo>
                  <a:pt x="0" y="307339"/>
                </a:lnTo>
                <a:lnTo>
                  <a:pt x="12700" y="317500"/>
                </a:lnTo>
                <a:lnTo>
                  <a:pt x="288289" y="11430"/>
                </a:lnTo>
                <a:lnTo>
                  <a:pt x="281939" y="6350"/>
                </a:lnTo>
                <a:lnTo>
                  <a:pt x="2768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465570" y="442087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3809" y="6349"/>
                </a:lnTo>
                <a:lnTo>
                  <a:pt x="5079" y="6349"/>
                </a:lnTo>
                <a:lnTo>
                  <a:pt x="635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074409" y="4414520"/>
            <a:ext cx="394970" cy="269240"/>
          </a:xfrm>
          <a:custGeom>
            <a:avLst/>
            <a:gdLst/>
            <a:ahLst/>
            <a:cxnLst/>
            <a:rect l="l" t="t" r="r" b="b"/>
            <a:pathLst>
              <a:path w="394970" h="269239">
                <a:moveTo>
                  <a:pt x="386079" y="0"/>
                </a:moveTo>
                <a:lnTo>
                  <a:pt x="0" y="255269"/>
                </a:lnTo>
                <a:lnTo>
                  <a:pt x="5079" y="261619"/>
                </a:lnTo>
                <a:lnTo>
                  <a:pt x="10160" y="269239"/>
                </a:lnTo>
                <a:lnTo>
                  <a:pt x="394969" y="12699"/>
                </a:lnTo>
                <a:lnTo>
                  <a:pt x="391160" y="6349"/>
                </a:lnTo>
                <a:lnTo>
                  <a:pt x="386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079490" y="4676140"/>
            <a:ext cx="5080" cy="8890"/>
          </a:xfrm>
          <a:custGeom>
            <a:avLst/>
            <a:gdLst/>
            <a:ahLst/>
            <a:cxnLst/>
            <a:rect l="l" t="t" r="r" b="b"/>
            <a:pathLst>
              <a:path w="5079" h="8889">
                <a:moveTo>
                  <a:pt x="0" y="0"/>
                </a:moveTo>
                <a:lnTo>
                  <a:pt x="1270" y="8890"/>
                </a:lnTo>
                <a:lnTo>
                  <a:pt x="2539" y="7620"/>
                </a:lnTo>
                <a:lnTo>
                  <a:pt x="508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463540" y="4668520"/>
            <a:ext cx="617220" cy="92710"/>
          </a:xfrm>
          <a:custGeom>
            <a:avLst/>
            <a:gdLst/>
            <a:ahLst/>
            <a:cxnLst/>
            <a:rect l="l" t="t" r="r" b="b"/>
            <a:pathLst>
              <a:path w="617220" h="92710">
                <a:moveTo>
                  <a:pt x="614680" y="0"/>
                </a:moveTo>
                <a:lnTo>
                  <a:pt x="0" y="76199"/>
                </a:lnTo>
                <a:lnTo>
                  <a:pt x="1270" y="83819"/>
                </a:lnTo>
                <a:lnTo>
                  <a:pt x="2539" y="92709"/>
                </a:lnTo>
                <a:lnTo>
                  <a:pt x="617220" y="16509"/>
                </a:lnTo>
                <a:lnTo>
                  <a:pt x="615950" y="7619"/>
                </a:lnTo>
                <a:lnTo>
                  <a:pt x="6146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458459" y="474472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5079" y="0"/>
                </a:moveTo>
                <a:lnTo>
                  <a:pt x="3810" y="0"/>
                </a:lnTo>
                <a:lnTo>
                  <a:pt x="2539" y="1269"/>
                </a:lnTo>
                <a:lnTo>
                  <a:pt x="1269" y="1269"/>
                </a:lnTo>
                <a:lnTo>
                  <a:pt x="0" y="2539"/>
                </a:lnTo>
                <a:lnTo>
                  <a:pt x="0" y="3809"/>
                </a:lnTo>
                <a:lnTo>
                  <a:pt x="6350" y="761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246370" y="4748529"/>
            <a:ext cx="226060" cy="365760"/>
          </a:xfrm>
          <a:custGeom>
            <a:avLst/>
            <a:gdLst/>
            <a:ahLst/>
            <a:cxnLst/>
            <a:rect l="l" t="t" r="r" b="b"/>
            <a:pathLst>
              <a:path w="226060" h="365760">
                <a:moveTo>
                  <a:pt x="212089" y="0"/>
                </a:moveTo>
                <a:lnTo>
                  <a:pt x="0" y="356870"/>
                </a:lnTo>
                <a:lnTo>
                  <a:pt x="7619" y="360680"/>
                </a:lnTo>
                <a:lnTo>
                  <a:pt x="15239" y="365760"/>
                </a:lnTo>
                <a:lnTo>
                  <a:pt x="226059" y="8890"/>
                </a:lnTo>
                <a:lnTo>
                  <a:pt x="218439" y="3810"/>
                </a:lnTo>
                <a:lnTo>
                  <a:pt x="2120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245100" y="5105400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1270" y="0"/>
                </a:moveTo>
                <a:lnTo>
                  <a:pt x="1270" y="2539"/>
                </a:lnTo>
                <a:lnTo>
                  <a:pt x="0" y="3810"/>
                </a:lnTo>
                <a:lnTo>
                  <a:pt x="8889" y="3810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215890" y="5109209"/>
            <a:ext cx="45720" cy="232410"/>
          </a:xfrm>
          <a:custGeom>
            <a:avLst/>
            <a:gdLst/>
            <a:ahLst/>
            <a:cxnLst/>
            <a:rect l="l" t="t" r="r" b="b"/>
            <a:pathLst>
              <a:path w="45720" h="232410">
                <a:moveTo>
                  <a:pt x="38100" y="0"/>
                </a:moveTo>
                <a:lnTo>
                  <a:pt x="29210" y="0"/>
                </a:lnTo>
                <a:lnTo>
                  <a:pt x="0" y="229869"/>
                </a:lnTo>
                <a:lnTo>
                  <a:pt x="7620" y="231139"/>
                </a:lnTo>
                <a:lnTo>
                  <a:pt x="16510" y="232409"/>
                </a:lnTo>
                <a:lnTo>
                  <a:pt x="45720" y="1269"/>
                </a:lnTo>
                <a:lnTo>
                  <a:pt x="381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215890" y="5339079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89">
                <a:moveTo>
                  <a:pt x="0" y="0"/>
                </a:moveTo>
                <a:lnTo>
                  <a:pt x="0" y="5080"/>
                </a:lnTo>
                <a:lnTo>
                  <a:pt x="1270" y="6350"/>
                </a:lnTo>
                <a:lnTo>
                  <a:pt x="2539" y="6350"/>
                </a:lnTo>
                <a:lnTo>
                  <a:pt x="5080" y="8890"/>
                </a:lnTo>
                <a:lnTo>
                  <a:pt x="11430" y="8890"/>
                </a:lnTo>
                <a:lnTo>
                  <a:pt x="13970" y="6350"/>
                </a:lnTo>
                <a:lnTo>
                  <a:pt x="762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218429" y="4989829"/>
            <a:ext cx="349250" cy="355600"/>
          </a:xfrm>
          <a:custGeom>
            <a:avLst/>
            <a:gdLst/>
            <a:ahLst/>
            <a:cxnLst/>
            <a:rect l="l" t="t" r="r" b="b"/>
            <a:pathLst>
              <a:path w="349250" h="355600">
                <a:moveTo>
                  <a:pt x="337820" y="0"/>
                </a:moveTo>
                <a:lnTo>
                  <a:pt x="0" y="344170"/>
                </a:lnTo>
                <a:lnTo>
                  <a:pt x="5080" y="350520"/>
                </a:lnTo>
                <a:lnTo>
                  <a:pt x="11430" y="355600"/>
                </a:lnTo>
                <a:lnTo>
                  <a:pt x="349250" y="11430"/>
                </a:lnTo>
                <a:lnTo>
                  <a:pt x="3378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556250" y="4987290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3810" y="0"/>
                </a:moveTo>
                <a:lnTo>
                  <a:pt x="2539" y="1270"/>
                </a:lnTo>
                <a:lnTo>
                  <a:pt x="1270" y="1270"/>
                </a:lnTo>
                <a:lnTo>
                  <a:pt x="0" y="2540"/>
                </a:lnTo>
                <a:lnTo>
                  <a:pt x="6350" y="8890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560059" y="4846320"/>
            <a:ext cx="664210" cy="157480"/>
          </a:xfrm>
          <a:custGeom>
            <a:avLst/>
            <a:gdLst/>
            <a:ahLst/>
            <a:cxnLst/>
            <a:rect l="l" t="t" r="r" b="b"/>
            <a:pathLst>
              <a:path w="664210" h="157479">
                <a:moveTo>
                  <a:pt x="660400" y="0"/>
                </a:moveTo>
                <a:lnTo>
                  <a:pt x="0" y="140969"/>
                </a:lnTo>
                <a:lnTo>
                  <a:pt x="2539" y="149859"/>
                </a:lnTo>
                <a:lnTo>
                  <a:pt x="3810" y="157479"/>
                </a:lnTo>
                <a:lnTo>
                  <a:pt x="664210" y="15239"/>
                </a:lnTo>
                <a:lnTo>
                  <a:pt x="662939" y="7619"/>
                </a:lnTo>
                <a:lnTo>
                  <a:pt x="6604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223000" y="4853940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0" y="0"/>
                </a:moveTo>
                <a:lnTo>
                  <a:pt x="1270" y="7620"/>
                </a:lnTo>
                <a:lnTo>
                  <a:pt x="381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217920" y="4555490"/>
            <a:ext cx="429259" cy="306070"/>
          </a:xfrm>
          <a:custGeom>
            <a:avLst/>
            <a:gdLst/>
            <a:ahLst/>
            <a:cxnLst/>
            <a:rect l="l" t="t" r="r" b="b"/>
            <a:pathLst>
              <a:path w="429259" h="306070">
                <a:moveTo>
                  <a:pt x="420370" y="0"/>
                </a:moveTo>
                <a:lnTo>
                  <a:pt x="0" y="292100"/>
                </a:lnTo>
                <a:lnTo>
                  <a:pt x="5079" y="298450"/>
                </a:lnTo>
                <a:lnTo>
                  <a:pt x="8889" y="306070"/>
                </a:lnTo>
                <a:lnTo>
                  <a:pt x="429259" y="13970"/>
                </a:lnTo>
                <a:lnTo>
                  <a:pt x="425450" y="6350"/>
                </a:lnTo>
                <a:lnTo>
                  <a:pt x="4203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638290" y="455422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0"/>
                </a:moveTo>
                <a:lnTo>
                  <a:pt x="1269" y="0"/>
                </a:lnTo>
                <a:lnTo>
                  <a:pt x="0" y="1269"/>
                </a:lnTo>
                <a:lnTo>
                  <a:pt x="5079" y="761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640830" y="4554220"/>
            <a:ext cx="537210" cy="142240"/>
          </a:xfrm>
          <a:custGeom>
            <a:avLst/>
            <a:gdLst/>
            <a:ahLst/>
            <a:cxnLst/>
            <a:rect l="l" t="t" r="r" b="b"/>
            <a:pathLst>
              <a:path w="537209" h="142239">
                <a:moveTo>
                  <a:pt x="3810" y="0"/>
                </a:moveTo>
                <a:lnTo>
                  <a:pt x="2540" y="7619"/>
                </a:lnTo>
                <a:lnTo>
                  <a:pt x="0" y="16509"/>
                </a:lnTo>
                <a:lnTo>
                  <a:pt x="533400" y="142239"/>
                </a:lnTo>
                <a:lnTo>
                  <a:pt x="535940" y="134619"/>
                </a:lnTo>
                <a:lnTo>
                  <a:pt x="537210" y="12699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174230" y="468884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2540" y="0"/>
                </a:moveTo>
                <a:lnTo>
                  <a:pt x="0" y="7620"/>
                </a:lnTo>
                <a:lnTo>
                  <a:pt x="1270" y="8890"/>
                </a:lnTo>
                <a:lnTo>
                  <a:pt x="3810" y="889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175500" y="4554220"/>
            <a:ext cx="698500" cy="143510"/>
          </a:xfrm>
          <a:custGeom>
            <a:avLst/>
            <a:gdLst/>
            <a:ahLst/>
            <a:cxnLst/>
            <a:rect l="l" t="t" r="r" b="b"/>
            <a:pathLst>
              <a:path w="698500" h="143510">
                <a:moveTo>
                  <a:pt x="694690" y="0"/>
                </a:moveTo>
                <a:lnTo>
                  <a:pt x="0" y="126999"/>
                </a:lnTo>
                <a:lnTo>
                  <a:pt x="1270" y="134619"/>
                </a:lnTo>
                <a:lnTo>
                  <a:pt x="2540" y="143509"/>
                </a:lnTo>
                <a:lnTo>
                  <a:pt x="698500" y="16509"/>
                </a:lnTo>
                <a:lnTo>
                  <a:pt x="697229" y="7619"/>
                </a:lnTo>
                <a:lnTo>
                  <a:pt x="6946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872730" y="456184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0" y="0"/>
                </a:moveTo>
                <a:lnTo>
                  <a:pt x="1270" y="8890"/>
                </a:lnTo>
                <a:lnTo>
                  <a:pt x="2540" y="8890"/>
                </a:lnTo>
                <a:lnTo>
                  <a:pt x="254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868919" y="4298950"/>
            <a:ext cx="506730" cy="270510"/>
          </a:xfrm>
          <a:custGeom>
            <a:avLst/>
            <a:gdLst/>
            <a:ahLst/>
            <a:cxnLst/>
            <a:rect l="l" t="t" r="r" b="b"/>
            <a:pathLst>
              <a:path w="506729" h="270510">
                <a:moveTo>
                  <a:pt x="499109" y="0"/>
                </a:moveTo>
                <a:lnTo>
                  <a:pt x="0" y="256539"/>
                </a:lnTo>
                <a:lnTo>
                  <a:pt x="3809" y="262889"/>
                </a:lnTo>
                <a:lnTo>
                  <a:pt x="6350" y="270510"/>
                </a:lnTo>
                <a:lnTo>
                  <a:pt x="506729" y="15239"/>
                </a:lnTo>
                <a:lnTo>
                  <a:pt x="4991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364219" y="4069079"/>
            <a:ext cx="64770" cy="2451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417559" y="3903979"/>
            <a:ext cx="361950" cy="180340"/>
          </a:xfrm>
          <a:custGeom>
            <a:avLst/>
            <a:gdLst/>
            <a:ahLst/>
            <a:cxnLst/>
            <a:rect l="l" t="t" r="r" b="b"/>
            <a:pathLst>
              <a:path w="361950" h="180339">
                <a:moveTo>
                  <a:pt x="354330" y="0"/>
                </a:moveTo>
                <a:lnTo>
                  <a:pt x="0" y="165100"/>
                </a:lnTo>
                <a:lnTo>
                  <a:pt x="7620" y="180340"/>
                </a:lnTo>
                <a:lnTo>
                  <a:pt x="361950" y="15240"/>
                </a:lnTo>
                <a:lnTo>
                  <a:pt x="3543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771890" y="3877309"/>
            <a:ext cx="372109" cy="13080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755390" y="1692910"/>
            <a:ext cx="2222500" cy="2142490"/>
          </a:xfrm>
          <a:custGeom>
            <a:avLst/>
            <a:gdLst/>
            <a:ahLst/>
            <a:cxnLst/>
            <a:rect l="l" t="t" r="r" b="b"/>
            <a:pathLst>
              <a:path w="2222500" h="2142490">
                <a:moveTo>
                  <a:pt x="984250" y="246379"/>
                </a:moveTo>
                <a:lnTo>
                  <a:pt x="669289" y="246379"/>
                </a:lnTo>
                <a:lnTo>
                  <a:pt x="326389" y="805179"/>
                </a:lnTo>
                <a:lnTo>
                  <a:pt x="0" y="1069339"/>
                </a:lnTo>
                <a:lnTo>
                  <a:pt x="773430" y="1243329"/>
                </a:lnTo>
                <a:lnTo>
                  <a:pt x="675639" y="1602739"/>
                </a:lnTo>
                <a:lnTo>
                  <a:pt x="980439" y="1724660"/>
                </a:lnTo>
                <a:lnTo>
                  <a:pt x="791210" y="2142490"/>
                </a:lnTo>
                <a:lnTo>
                  <a:pt x="1526539" y="1643379"/>
                </a:lnTo>
                <a:lnTo>
                  <a:pt x="1470660" y="1231900"/>
                </a:lnTo>
                <a:lnTo>
                  <a:pt x="1875789" y="1189989"/>
                </a:lnTo>
                <a:lnTo>
                  <a:pt x="2222500" y="955039"/>
                </a:lnTo>
                <a:lnTo>
                  <a:pt x="2087880" y="660400"/>
                </a:lnTo>
                <a:lnTo>
                  <a:pt x="2129790" y="311150"/>
                </a:lnTo>
                <a:lnTo>
                  <a:pt x="1859280" y="260350"/>
                </a:lnTo>
                <a:lnTo>
                  <a:pt x="1474470" y="0"/>
                </a:lnTo>
                <a:lnTo>
                  <a:pt x="984250" y="246379"/>
                </a:lnTo>
                <a:close/>
              </a:path>
            </a:pathLst>
          </a:custGeom>
          <a:ln w="17611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919719" y="3215639"/>
            <a:ext cx="435609" cy="3009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340090" y="3343909"/>
            <a:ext cx="171450" cy="278130"/>
          </a:xfrm>
          <a:custGeom>
            <a:avLst/>
            <a:gdLst/>
            <a:ahLst/>
            <a:cxnLst/>
            <a:rect l="l" t="t" r="r" b="b"/>
            <a:pathLst>
              <a:path w="171450" h="278129">
                <a:moveTo>
                  <a:pt x="15239" y="0"/>
                </a:moveTo>
                <a:lnTo>
                  <a:pt x="7619" y="3810"/>
                </a:lnTo>
                <a:lnTo>
                  <a:pt x="0" y="8889"/>
                </a:lnTo>
                <a:lnTo>
                  <a:pt x="156209" y="278129"/>
                </a:lnTo>
                <a:lnTo>
                  <a:pt x="163829" y="274319"/>
                </a:lnTo>
                <a:lnTo>
                  <a:pt x="171450" y="269239"/>
                </a:lnTo>
                <a:lnTo>
                  <a:pt x="152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496300" y="3618229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20">
                <a:moveTo>
                  <a:pt x="7620" y="0"/>
                </a:moveTo>
                <a:lnTo>
                  <a:pt x="0" y="3810"/>
                </a:lnTo>
                <a:lnTo>
                  <a:pt x="1270" y="5080"/>
                </a:lnTo>
                <a:lnTo>
                  <a:pt x="1270" y="6350"/>
                </a:lnTo>
                <a:lnTo>
                  <a:pt x="2540" y="6350"/>
                </a:lnTo>
                <a:lnTo>
                  <a:pt x="3809" y="7620"/>
                </a:lnTo>
                <a:lnTo>
                  <a:pt x="8890" y="762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502650" y="3578859"/>
            <a:ext cx="279400" cy="46990"/>
          </a:xfrm>
          <a:custGeom>
            <a:avLst/>
            <a:gdLst/>
            <a:ahLst/>
            <a:cxnLst/>
            <a:rect l="l" t="t" r="r" b="b"/>
            <a:pathLst>
              <a:path w="279400" h="46989">
                <a:moveTo>
                  <a:pt x="276859" y="0"/>
                </a:moveTo>
                <a:lnTo>
                  <a:pt x="0" y="30479"/>
                </a:lnTo>
                <a:lnTo>
                  <a:pt x="1270" y="39369"/>
                </a:lnTo>
                <a:lnTo>
                  <a:pt x="2540" y="46989"/>
                </a:lnTo>
                <a:lnTo>
                  <a:pt x="279400" y="17779"/>
                </a:lnTo>
                <a:lnTo>
                  <a:pt x="2768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779509" y="35788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3810" y="0"/>
                </a:moveTo>
                <a:lnTo>
                  <a:pt x="0" y="0"/>
                </a:lnTo>
                <a:lnTo>
                  <a:pt x="1270" y="8889"/>
                </a:lnTo>
                <a:lnTo>
                  <a:pt x="10160" y="10160"/>
                </a:lnTo>
                <a:lnTo>
                  <a:pt x="10160" y="6350"/>
                </a:lnTo>
                <a:lnTo>
                  <a:pt x="8890" y="5079"/>
                </a:lnTo>
                <a:lnTo>
                  <a:pt x="8890" y="3810"/>
                </a:lnTo>
                <a:lnTo>
                  <a:pt x="6350" y="1269"/>
                </a:lnTo>
                <a:lnTo>
                  <a:pt x="5080" y="126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774430" y="3586479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0"/>
                </a:moveTo>
                <a:lnTo>
                  <a:pt x="0" y="208280"/>
                </a:lnTo>
              </a:path>
            </a:pathLst>
          </a:custGeom>
          <a:ln w="3047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768080" y="379349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2540" y="8890"/>
                </a:lnTo>
                <a:lnTo>
                  <a:pt x="3810" y="8890"/>
                </a:lnTo>
                <a:lnTo>
                  <a:pt x="6350" y="6350"/>
                </a:lnTo>
                <a:lnTo>
                  <a:pt x="6350" y="5080"/>
                </a:lnTo>
                <a:lnTo>
                  <a:pt x="8890" y="2540"/>
                </a:lnTo>
                <a:lnTo>
                  <a:pt x="889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397240" y="3785870"/>
            <a:ext cx="373380" cy="130810"/>
          </a:xfrm>
          <a:custGeom>
            <a:avLst/>
            <a:gdLst/>
            <a:ahLst/>
            <a:cxnLst/>
            <a:rect l="l" t="t" r="r" b="b"/>
            <a:pathLst>
              <a:path w="373379" h="130810">
                <a:moveTo>
                  <a:pt x="368300" y="0"/>
                </a:moveTo>
                <a:lnTo>
                  <a:pt x="0" y="114299"/>
                </a:lnTo>
                <a:lnTo>
                  <a:pt x="2539" y="123189"/>
                </a:lnTo>
                <a:lnTo>
                  <a:pt x="5079" y="130809"/>
                </a:lnTo>
                <a:lnTo>
                  <a:pt x="373379" y="16509"/>
                </a:lnTo>
                <a:lnTo>
                  <a:pt x="370839" y="7619"/>
                </a:lnTo>
                <a:lnTo>
                  <a:pt x="3683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398509" y="3909059"/>
            <a:ext cx="3810" cy="7620"/>
          </a:xfrm>
          <a:custGeom>
            <a:avLst/>
            <a:gdLst/>
            <a:ahLst/>
            <a:cxnLst/>
            <a:rect l="l" t="t" r="r" b="b"/>
            <a:pathLst>
              <a:path w="3809" h="7620">
                <a:moveTo>
                  <a:pt x="1270" y="0"/>
                </a:moveTo>
                <a:lnTo>
                  <a:pt x="0" y="7619"/>
                </a:lnTo>
                <a:lnTo>
                  <a:pt x="3810" y="7619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181340" y="3877309"/>
            <a:ext cx="219710" cy="39370"/>
          </a:xfrm>
          <a:custGeom>
            <a:avLst/>
            <a:gdLst/>
            <a:ahLst/>
            <a:cxnLst/>
            <a:rect l="l" t="t" r="r" b="b"/>
            <a:pathLst>
              <a:path w="219709" h="39370">
                <a:moveTo>
                  <a:pt x="1269" y="0"/>
                </a:moveTo>
                <a:lnTo>
                  <a:pt x="1269" y="8889"/>
                </a:lnTo>
                <a:lnTo>
                  <a:pt x="0" y="17779"/>
                </a:lnTo>
                <a:lnTo>
                  <a:pt x="217169" y="39369"/>
                </a:lnTo>
                <a:lnTo>
                  <a:pt x="218439" y="31750"/>
                </a:lnTo>
                <a:lnTo>
                  <a:pt x="219709" y="22859"/>
                </a:lnTo>
                <a:lnTo>
                  <a:pt x="12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178800" y="387730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09" y="0"/>
                </a:moveTo>
                <a:lnTo>
                  <a:pt x="0" y="0"/>
                </a:lnTo>
                <a:lnTo>
                  <a:pt x="3809" y="8889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924800" y="3877309"/>
            <a:ext cx="260350" cy="118110"/>
          </a:xfrm>
          <a:custGeom>
            <a:avLst/>
            <a:gdLst/>
            <a:ahLst/>
            <a:cxnLst/>
            <a:rect l="l" t="t" r="r" b="b"/>
            <a:pathLst>
              <a:path w="260350" h="118110">
                <a:moveTo>
                  <a:pt x="254000" y="0"/>
                </a:moveTo>
                <a:lnTo>
                  <a:pt x="0" y="101600"/>
                </a:lnTo>
                <a:lnTo>
                  <a:pt x="2540" y="110489"/>
                </a:lnTo>
                <a:lnTo>
                  <a:pt x="6350" y="118109"/>
                </a:lnTo>
                <a:lnTo>
                  <a:pt x="260350" y="17779"/>
                </a:lnTo>
                <a:lnTo>
                  <a:pt x="257809" y="8889"/>
                </a:lnTo>
                <a:lnTo>
                  <a:pt x="2540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717790" y="3978909"/>
            <a:ext cx="217169" cy="2590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453630" y="4069079"/>
            <a:ext cx="275590" cy="167640"/>
          </a:xfrm>
          <a:custGeom>
            <a:avLst/>
            <a:gdLst/>
            <a:ahLst/>
            <a:cxnLst/>
            <a:rect l="l" t="t" r="r" b="b"/>
            <a:pathLst>
              <a:path w="275590" h="167639">
                <a:moveTo>
                  <a:pt x="8890" y="0"/>
                </a:moveTo>
                <a:lnTo>
                  <a:pt x="5079" y="7620"/>
                </a:lnTo>
                <a:lnTo>
                  <a:pt x="0" y="15240"/>
                </a:lnTo>
                <a:lnTo>
                  <a:pt x="266700" y="167640"/>
                </a:lnTo>
                <a:lnTo>
                  <a:pt x="271779" y="160020"/>
                </a:lnTo>
                <a:lnTo>
                  <a:pt x="275590" y="152400"/>
                </a:lnTo>
                <a:lnTo>
                  <a:pt x="88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451090" y="4067809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0159" y="0"/>
                </a:moveTo>
                <a:lnTo>
                  <a:pt x="3809" y="0"/>
                </a:lnTo>
                <a:lnTo>
                  <a:pt x="1269" y="2539"/>
                </a:lnTo>
                <a:lnTo>
                  <a:pt x="0" y="2539"/>
                </a:lnTo>
                <a:lnTo>
                  <a:pt x="0" y="3809"/>
                </a:lnTo>
                <a:lnTo>
                  <a:pt x="7619" y="8889"/>
                </a:lnTo>
                <a:lnTo>
                  <a:pt x="11429" y="1269"/>
                </a:lnTo>
                <a:lnTo>
                  <a:pt x="101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185659" y="4071620"/>
            <a:ext cx="279400" cy="443230"/>
          </a:xfrm>
          <a:custGeom>
            <a:avLst/>
            <a:gdLst/>
            <a:ahLst/>
            <a:cxnLst/>
            <a:rect l="l" t="t" r="r" b="b"/>
            <a:pathLst>
              <a:path w="279400" h="443229">
                <a:moveTo>
                  <a:pt x="265430" y="0"/>
                </a:moveTo>
                <a:lnTo>
                  <a:pt x="0" y="434339"/>
                </a:lnTo>
                <a:lnTo>
                  <a:pt x="7620" y="439419"/>
                </a:lnTo>
                <a:lnTo>
                  <a:pt x="15240" y="443229"/>
                </a:lnTo>
                <a:lnTo>
                  <a:pt x="279400" y="10159"/>
                </a:lnTo>
                <a:lnTo>
                  <a:pt x="273050" y="5079"/>
                </a:lnTo>
                <a:lnTo>
                  <a:pt x="2654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190740" y="4511040"/>
            <a:ext cx="10160" cy="7620"/>
          </a:xfrm>
          <a:custGeom>
            <a:avLst/>
            <a:gdLst/>
            <a:ahLst/>
            <a:cxnLst/>
            <a:rect l="l" t="t" r="r" b="b"/>
            <a:pathLst>
              <a:path w="10159" h="7620">
                <a:moveTo>
                  <a:pt x="2539" y="0"/>
                </a:moveTo>
                <a:lnTo>
                  <a:pt x="0" y="7620"/>
                </a:lnTo>
                <a:lnTo>
                  <a:pt x="6350" y="7620"/>
                </a:lnTo>
                <a:lnTo>
                  <a:pt x="10159" y="3810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889750" y="4428490"/>
            <a:ext cx="304800" cy="90170"/>
          </a:xfrm>
          <a:custGeom>
            <a:avLst/>
            <a:gdLst/>
            <a:ahLst/>
            <a:cxnLst/>
            <a:rect l="l" t="t" r="r" b="b"/>
            <a:pathLst>
              <a:path w="304800" h="90170">
                <a:moveTo>
                  <a:pt x="3809" y="0"/>
                </a:moveTo>
                <a:lnTo>
                  <a:pt x="1270" y="8890"/>
                </a:lnTo>
                <a:lnTo>
                  <a:pt x="0" y="17780"/>
                </a:lnTo>
                <a:lnTo>
                  <a:pt x="300990" y="90170"/>
                </a:lnTo>
                <a:lnTo>
                  <a:pt x="303529" y="82550"/>
                </a:lnTo>
                <a:lnTo>
                  <a:pt x="304800" y="7366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883400" y="443737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7620" y="0"/>
                </a:moveTo>
                <a:lnTo>
                  <a:pt x="0" y="3810"/>
                </a:lnTo>
                <a:lnTo>
                  <a:pt x="2540" y="6350"/>
                </a:lnTo>
                <a:lnTo>
                  <a:pt x="2540" y="7620"/>
                </a:lnTo>
                <a:lnTo>
                  <a:pt x="5079" y="7620"/>
                </a:lnTo>
                <a:lnTo>
                  <a:pt x="6350" y="889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777990" y="4175759"/>
            <a:ext cx="121920" cy="265430"/>
          </a:xfrm>
          <a:custGeom>
            <a:avLst/>
            <a:gdLst/>
            <a:ahLst/>
            <a:cxnLst/>
            <a:rect l="l" t="t" r="r" b="b"/>
            <a:pathLst>
              <a:path w="121920" h="265429">
                <a:moveTo>
                  <a:pt x="16509" y="0"/>
                </a:moveTo>
                <a:lnTo>
                  <a:pt x="8889" y="2539"/>
                </a:lnTo>
                <a:lnTo>
                  <a:pt x="0" y="6350"/>
                </a:lnTo>
                <a:lnTo>
                  <a:pt x="105409" y="265429"/>
                </a:lnTo>
                <a:lnTo>
                  <a:pt x="113029" y="261619"/>
                </a:lnTo>
                <a:lnTo>
                  <a:pt x="121919" y="257809"/>
                </a:lnTo>
                <a:lnTo>
                  <a:pt x="165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777990" y="417195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3809" y="0"/>
                </a:moveTo>
                <a:lnTo>
                  <a:pt x="2539" y="0"/>
                </a:lnTo>
                <a:lnTo>
                  <a:pt x="1269" y="1269"/>
                </a:lnTo>
                <a:lnTo>
                  <a:pt x="1269" y="2539"/>
                </a:lnTo>
                <a:lnTo>
                  <a:pt x="0" y="3810"/>
                </a:lnTo>
                <a:lnTo>
                  <a:pt x="0" y="10160"/>
                </a:lnTo>
                <a:lnTo>
                  <a:pt x="8889" y="635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781800" y="3983990"/>
            <a:ext cx="259079" cy="201930"/>
          </a:xfrm>
          <a:custGeom>
            <a:avLst/>
            <a:gdLst/>
            <a:ahLst/>
            <a:cxnLst/>
            <a:rect l="l" t="t" r="r" b="b"/>
            <a:pathLst>
              <a:path w="259079" h="201929">
                <a:moveTo>
                  <a:pt x="248920" y="0"/>
                </a:moveTo>
                <a:lnTo>
                  <a:pt x="0" y="187960"/>
                </a:lnTo>
                <a:lnTo>
                  <a:pt x="5079" y="194310"/>
                </a:lnTo>
                <a:lnTo>
                  <a:pt x="10159" y="201930"/>
                </a:lnTo>
                <a:lnTo>
                  <a:pt x="259079" y="13970"/>
                </a:lnTo>
                <a:lnTo>
                  <a:pt x="254000" y="6350"/>
                </a:lnTo>
                <a:lnTo>
                  <a:pt x="2489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035800" y="399034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0"/>
                </a:moveTo>
                <a:lnTo>
                  <a:pt x="5079" y="7620"/>
                </a:lnTo>
                <a:lnTo>
                  <a:pt x="7620" y="5080"/>
                </a:lnTo>
                <a:lnTo>
                  <a:pt x="762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028180" y="3666490"/>
            <a:ext cx="160020" cy="327660"/>
          </a:xfrm>
          <a:custGeom>
            <a:avLst/>
            <a:gdLst/>
            <a:ahLst/>
            <a:cxnLst/>
            <a:rect l="l" t="t" r="r" b="b"/>
            <a:pathLst>
              <a:path w="160020" h="327660">
                <a:moveTo>
                  <a:pt x="143510" y="0"/>
                </a:moveTo>
                <a:lnTo>
                  <a:pt x="0" y="321310"/>
                </a:lnTo>
                <a:lnTo>
                  <a:pt x="7620" y="323850"/>
                </a:lnTo>
                <a:lnTo>
                  <a:pt x="15240" y="327660"/>
                </a:lnTo>
                <a:lnTo>
                  <a:pt x="160020" y="7620"/>
                </a:lnTo>
                <a:lnTo>
                  <a:pt x="152400" y="3810"/>
                </a:lnTo>
                <a:lnTo>
                  <a:pt x="1435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171690" y="3662679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20">
                <a:moveTo>
                  <a:pt x="3809" y="0"/>
                </a:moveTo>
                <a:lnTo>
                  <a:pt x="0" y="3810"/>
                </a:lnTo>
                <a:lnTo>
                  <a:pt x="8889" y="762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175500" y="3454400"/>
            <a:ext cx="311150" cy="223520"/>
          </a:xfrm>
          <a:custGeom>
            <a:avLst/>
            <a:gdLst/>
            <a:ahLst/>
            <a:cxnLst/>
            <a:rect l="l" t="t" r="r" b="b"/>
            <a:pathLst>
              <a:path w="311150" h="223520">
                <a:moveTo>
                  <a:pt x="300990" y="0"/>
                </a:moveTo>
                <a:lnTo>
                  <a:pt x="0" y="208280"/>
                </a:lnTo>
                <a:lnTo>
                  <a:pt x="10159" y="223519"/>
                </a:lnTo>
                <a:lnTo>
                  <a:pt x="311150" y="15239"/>
                </a:lnTo>
                <a:lnTo>
                  <a:pt x="3009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476490" y="345312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6350" y="0"/>
                </a:moveTo>
                <a:lnTo>
                  <a:pt x="3809" y="0"/>
                </a:lnTo>
                <a:lnTo>
                  <a:pt x="1269" y="1270"/>
                </a:lnTo>
                <a:lnTo>
                  <a:pt x="0" y="1270"/>
                </a:lnTo>
                <a:lnTo>
                  <a:pt x="5079" y="889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480300" y="3453129"/>
            <a:ext cx="448309" cy="80010"/>
          </a:xfrm>
          <a:custGeom>
            <a:avLst/>
            <a:gdLst/>
            <a:ahLst/>
            <a:cxnLst/>
            <a:rect l="l" t="t" r="r" b="b"/>
            <a:pathLst>
              <a:path w="448309" h="80010">
                <a:moveTo>
                  <a:pt x="2540" y="0"/>
                </a:moveTo>
                <a:lnTo>
                  <a:pt x="0" y="17780"/>
                </a:lnTo>
                <a:lnTo>
                  <a:pt x="447040" y="80010"/>
                </a:lnTo>
                <a:lnTo>
                  <a:pt x="447040" y="71120"/>
                </a:lnTo>
                <a:lnTo>
                  <a:pt x="448309" y="6223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582659" y="553021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4190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580119" y="550925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09" y="0"/>
                </a:moveTo>
                <a:lnTo>
                  <a:pt x="0" y="0"/>
                </a:lnTo>
                <a:lnTo>
                  <a:pt x="3809" y="8889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238490" y="5509259"/>
            <a:ext cx="347980" cy="144780"/>
          </a:xfrm>
          <a:custGeom>
            <a:avLst/>
            <a:gdLst/>
            <a:ahLst/>
            <a:cxnLst/>
            <a:rect l="l" t="t" r="r" b="b"/>
            <a:pathLst>
              <a:path w="347979" h="144779">
                <a:moveTo>
                  <a:pt x="341629" y="0"/>
                </a:moveTo>
                <a:lnTo>
                  <a:pt x="0" y="128269"/>
                </a:lnTo>
                <a:lnTo>
                  <a:pt x="3809" y="137159"/>
                </a:lnTo>
                <a:lnTo>
                  <a:pt x="6350" y="144779"/>
                </a:lnTo>
                <a:lnTo>
                  <a:pt x="347979" y="16509"/>
                </a:lnTo>
                <a:lnTo>
                  <a:pt x="345439" y="8889"/>
                </a:lnTo>
                <a:lnTo>
                  <a:pt x="34162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241030" y="564642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1270" y="0"/>
                </a:moveTo>
                <a:lnTo>
                  <a:pt x="0" y="8889"/>
                </a:lnTo>
                <a:lnTo>
                  <a:pt x="2540" y="8889"/>
                </a:lnTo>
                <a:lnTo>
                  <a:pt x="3810" y="7619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697469" y="5579109"/>
            <a:ext cx="546100" cy="76200"/>
          </a:xfrm>
          <a:custGeom>
            <a:avLst/>
            <a:gdLst/>
            <a:ahLst/>
            <a:cxnLst/>
            <a:rect l="l" t="t" r="r" b="b"/>
            <a:pathLst>
              <a:path w="546100" h="76200">
                <a:moveTo>
                  <a:pt x="2539" y="0"/>
                </a:moveTo>
                <a:lnTo>
                  <a:pt x="1270" y="8889"/>
                </a:lnTo>
                <a:lnTo>
                  <a:pt x="0" y="16509"/>
                </a:lnTo>
                <a:lnTo>
                  <a:pt x="543559" y="76199"/>
                </a:lnTo>
                <a:lnTo>
                  <a:pt x="546100" y="58419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691119" y="557910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8889" y="0"/>
                </a:moveTo>
                <a:lnTo>
                  <a:pt x="3809" y="0"/>
                </a:lnTo>
                <a:lnTo>
                  <a:pt x="0" y="3809"/>
                </a:lnTo>
                <a:lnTo>
                  <a:pt x="762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378700" y="5582920"/>
            <a:ext cx="327660" cy="501650"/>
          </a:xfrm>
          <a:custGeom>
            <a:avLst/>
            <a:gdLst/>
            <a:ahLst/>
            <a:cxnLst/>
            <a:rect l="l" t="t" r="r" b="b"/>
            <a:pathLst>
              <a:path w="327659" h="501650">
                <a:moveTo>
                  <a:pt x="312420" y="0"/>
                </a:moveTo>
                <a:lnTo>
                  <a:pt x="0" y="491489"/>
                </a:lnTo>
                <a:lnTo>
                  <a:pt x="15240" y="501649"/>
                </a:lnTo>
                <a:lnTo>
                  <a:pt x="327659" y="8889"/>
                </a:lnTo>
                <a:lnTo>
                  <a:pt x="320040" y="5079"/>
                </a:lnTo>
                <a:lnTo>
                  <a:pt x="3124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158990" y="5845809"/>
            <a:ext cx="234950" cy="2425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769100" y="5845809"/>
            <a:ext cx="400050" cy="168910"/>
          </a:xfrm>
          <a:custGeom>
            <a:avLst/>
            <a:gdLst/>
            <a:ahLst/>
            <a:cxnLst/>
            <a:rect l="l" t="t" r="r" b="b"/>
            <a:pathLst>
              <a:path w="400050" h="168910">
                <a:moveTo>
                  <a:pt x="393700" y="0"/>
                </a:moveTo>
                <a:lnTo>
                  <a:pt x="0" y="152399"/>
                </a:lnTo>
                <a:lnTo>
                  <a:pt x="2540" y="161289"/>
                </a:lnTo>
                <a:lnTo>
                  <a:pt x="6350" y="168909"/>
                </a:lnTo>
                <a:lnTo>
                  <a:pt x="400050" y="16509"/>
                </a:lnTo>
                <a:lnTo>
                  <a:pt x="396240" y="8889"/>
                </a:lnTo>
                <a:lnTo>
                  <a:pt x="3937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762750" y="5998209"/>
            <a:ext cx="8890" cy="11430"/>
          </a:xfrm>
          <a:custGeom>
            <a:avLst/>
            <a:gdLst/>
            <a:ahLst/>
            <a:cxnLst/>
            <a:rect l="l" t="t" r="r" b="b"/>
            <a:pathLst>
              <a:path w="8890" h="11429">
                <a:moveTo>
                  <a:pt x="6350" y="0"/>
                </a:moveTo>
                <a:lnTo>
                  <a:pt x="5079" y="0"/>
                </a:lnTo>
                <a:lnTo>
                  <a:pt x="2540" y="2539"/>
                </a:lnTo>
                <a:lnTo>
                  <a:pt x="2540" y="3809"/>
                </a:lnTo>
                <a:lnTo>
                  <a:pt x="1270" y="3809"/>
                </a:lnTo>
                <a:lnTo>
                  <a:pt x="0" y="6349"/>
                </a:lnTo>
                <a:lnTo>
                  <a:pt x="0" y="10159"/>
                </a:lnTo>
                <a:lnTo>
                  <a:pt x="1270" y="11429"/>
                </a:lnTo>
                <a:lnTo>
                  <a:pt x="8890" y="888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764019" y="6003290"/>
            <a:ext cx="163830" cy="335280"/>
          </a:xfrm>
          <a:custGeom>
            <a:avLst/>
            <a:gdLst/>
            <a:ahLst/>
            <a:cxnLst/>
            <a:rect l="l" t="t" r="r" b="b"/>
            <a:pathLst>
              <a:path w="163829" h="335279">
                <a:moveTo>
                  <a:pt x="15239" y="0"/>
                </a:moveTo>
                <a:lnTo>
                  <a:pt x="7620" y="3810"/>
                </a:lnTo>
                <a:lnTo>
                  <a:pt x="0" y="6350"/>
                </a:lnTo>
                <a:lnTo>
                  <a:pt x="147320" y="335280"/>
                </a:lnTo>
                <a:lnTo>
                  <a:pt x="154939" y="331470"/>
                </a:lnTo>
                <a:lnTo>
                  <a:pt x="163829" y="328930"/>
                </a:lnTo>
                <a:lnTo>
                  <a:pt x="152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916419" y="633222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11429" y="0"/>
                </a:moveTo>
                <a:lnTo>
                  <a:pt x="2539" y="2539"/>
                </a:lnTo>
                <a:lnTo>
                  <a:pt x="0" y="11429"/>
                </a:lnTo>
                <a:lnTo>
                  <a:pt x="6350" y="11429"/>
                </a:lnTo>
                <a:lnTo>
                  <a:pt x="7620" y="10159"/>
                </a:lnTo>
                <a:lnTo>
                  <a:pt x="8889" y="10159"/>
                </a:lnTo>
                <a:lnTo>
                  <a:pt x="10159" y="7619"/>
                </a:lnTo>
                <a:lnTo>
                  <a:pt x="11429" y="7619"/>
                </a:lnTo>
                <a:lnTo>
                  <a:pt x="1142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324600" y="6163309"/>
            <a:ext cx="596900" cy="180340"/>
          </a:xfrm>
          <a:custGeom>
            <a:avLst/>
            <a:gdLst/>
            <a:ahLst/>
            <a:cxnLst/>
            <a:rect l="l" t="t" r="r" b="b"/>
            <a:pathLst>
              <a:path w="596900" h="180339">
                <a:moveTo>
                  <a:pt x="5079" y="0"/>
                </a:moveTo>
                <a:lnTo>
                  <a:pt x="0" y="17779"/>
                </a:lnTo>
                <a:lnTo>
                  <a:pt x="591820" y="180339"/>
                </a:lnTo>
                <a:lnTo>
                  <a:pt x="594359" y="171449"/>
                </a:lnTo>
                <a:lnTo>
                  <a:pt x="596900" y="16382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322059" y="616330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7619" y="0"/>
                </a:moveTo>
                <a:lnTo>
                  <a:pt x="1269" y="0"/>
                </a:lnTo>
                <a:lnTo>
                  <a:pt x="0" y="1269"/>
                </a:lnTo>
                <a:lnTo>
                  <a:pt x="5079" y="8889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029959" y="6164579"/>
            <a:ext cx="302260" cy="218440"/>
          </a:xfrm>
          <a:custGeom>
            <a:avLst/>
            <a:gdLst/>
            <a:ahLst/>
            <a:cxnLst/>
            <a:rect l="l" t="t" r="r" b="b"/>
            <a:pathLst>
              <a:path w="302260" h="218439">
                <a:moveTo>
                  <a:pt x="292100" y="0"/>
                </a:moveTo>
                <a:lnTo>
                  <a:pt x="0" y="203200"/>
                </a:lnTo>
                <a:lnTo>
                  <a:pt x="10160" y="218440"/>
                </a:lnTo>
                <a:lnTo>
                  <a:pt x="302260" y="13970"/>
                </a:lnTo>
                <a:lnTo>
                  <a:pt x="297179" y="7620"/>
                </a:lnTo>
                <a:lnTo>
                  <a:pt x="2921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035040" y="6375400"/>
            <a:ext cx="5080" cy="8890"/>
          </a:xfrm>
          <a:custGeom>
            <a:avLst/>
            <a:gdLst/>
            <a:ahLst/>
            <a:cxnLst/>
            <a:rect l="l" t="t" r="r" b="b"/>
            <a:pathLst>
              <a:path w="5079" h="8889">
                <a:moveTo>
                  <a:pt x="0" y="0"/>
                </a:moveTo>
                <a:lnTo>
                  <a:pt x="1270" y="8890"/>
                </a:lnTo>
                <a:lnTo>
                  <a:pt x="2539" y="8890"/>
                </a:lnTo>
                <a:lnTo>
                  <a:pt x="3810" y="7620"/>
                </a:lnTo>
                <a:lnTo>
                  <a:pt x="508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624070" y="6366509"/>
            <a:ext cx="1412240" cy="208279"/>
          </a:xfrm>
          <a:custGeom>
            <a:avLst/>
            <a:gdLst/>
            <a:ahLst/>
            <a:cxnLst/>
            <a:rect l="l" t="t" r="r" b="b"/>
            <a:pathLst>
              <a:path w="1412239" h="208279">
                <a:moveTo>
                  <a:pt x="1409700" y="0"/>
                </a:moveTo>
                <a:lnTo>
                  <a:pt x="0" y="190499"/>
                </a:lnTo>
                <a:lnTo>
                  <a:pt x="2539" y="208279"/>
                </a:lnTo>
                <a:lnTo>
                  <a:pt x="1412239" y="17779"/>
                </a:lnTo>
                <a:lnTo>
                  <a:pt x="14097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616450" y="6557009"/>
            <a:ext cx="8890" cy="16510"/>
          </a:xfrm>
          <a:custGeom>
            <a:avLst/>
            <a:gdLst/>
            <a:ahLst/>
            <a:cxnLst/>
            <a:rect l="l" t="t" r="r" b="b"/>
            <a:pathLst>
              <a:path w="8889" h="16509">
                <a:moveTo>
                  <a:pt x="7620" y="0"/>
                </a:moveTo>
                <a:lnTo>
                  <a:pt x="6350" y="0"/>
                </a:lnTo>
                <a:lnTo>
                  <a:pt x="5079" y="1270"/>
                </a:lnTo>
                <a:lnTo>
                  <a:pt x="3810" y="1270"/>
                </a:lnTo>
                <a:lnTo>
                  <a:pt x="2539" y="2540"/>
                </a:lnTo>
                <a:lnTo>
                  <a:pt x="2539" y="3810"/>
                </a:lnTo>
                <a:lnTo>
                  <a:pt x="0" y="6350"/>
                </a:lnTo>
                <a:lnTo>
                  <a:pt x="0" y="11430"/>
                </a:lnTo>
                <a:lnTo>
                  <a:pt x="2539" y="13970"/>
                </a:lnTo>
                <a:lnTo>
                  <a:pt x="2539" y="15240"/>
                </a:lnTo>
                <a:lnTo>
                  <a:pt x="3810" y="15240"/>
                </a:lnTo>
                <a:lnTo>
                  <a:pt x="5079" y="16510"/>
                </a:lnTo>
                <a:lnTo>
                  <a:pt x="8889" y="889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621529" y="6558280"/>
            <a:ext cx="464820" cy="218440"/>
          </a:xfrm>
          <a:custGeom>
            <a:avLst/>
            <a:gdLst/>
            <a:ahLst/>
            <a:cxnLst/>
            <a:rect l="l" t="t" r="r" b="b"/>
            <a:pathLst>
              <a:path w="464820" h="218440">
                <a:moveTo>
                  <a:pt x="7620" y="0"/>
                </a:moveTo>
                <a:lnTo>
                  <a:pt x="0" y="15240"/>
                </a:lnTo>
                <a:lnTo>
                  <a:pt x="457200" y="218440"/>
                </a:lnTo>
                <a:lnTo>
                  <a:pt x="461010" y="210820"/>
                </a:lnTo>
                <a:lnTo>
                  <a:pt x="464820" y="20193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078729" y="6769100"/>
            <a:ext cx="5080" cy="8890"/>
          </a:xfrm>
          <a:custGeom>
            <a:avLst/>
            <a:gdLst/>
            <a:ahLst/>
            <a:cxnLst/>
            <a:rect l="l" t="t" r="r" b="b"/>
            <a:pathLst>
              <a:path w="5079" h="8890">
                <a:moveTo>
                  <a:pt x="3810" y="0"/>
                </a:moveTo>
                <a:lnTo>
                  <a:pt x="0" y="7619"/>
                </a:lnTo>
                <a:lnTo>
                  <a:pt x="1270" y="7619"/>
                </a:lnTo>
                <a:lnTo>
                  <a:pt x="2540" y="8890"/>
                </a:lnTo>
                <a:lnTo>
                  <a:pt x="5080" y="8890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081270" y="6582409"/>
            <a:ext cx="1196340" cy="195580"/>
          </a:xfrm>
          <a:custGeom>
            <a:avLst/>
            <a:gdLst/>
            <a:ahLst/>
            <a:cxnLst/>
            <a:rect l="l" t="t" r="r" b="b"/>
            <a:pathLst>
              <a:path w="1196339" h="195579">
                <a:moveTo>
                  <a:pt x="1193800" y="0"/>
                </a:moveTo>
                <a:lnTo>
                  <a:pt x="0" y="177800"/>
                </a:lnTo>
                <a:lnTo>
                  <a:pt x="2539" y="195580"/>
                </a:lnTo>
                <a:lnTo>
                  <a:pt x="1196339" y="16510"/>
                </a:lnTo>
                <a:lnTo>
                  <a:pt x="1195069" y="8890"/>
                </a:lnTo>
                <a:lnTo>
                  <a:pt x="11938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275070" y="6582409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90">
                <a:moveTo>
                  <a:pt x="3809" y="0"/>
                </a:moveTo>
                <a:lnTo>
                  <a:pt x="0" y="0"/>
                </a:lnTo>
                <a:lnTo>
                  <a:pt x="1269" y="889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273800" y="6582409"/>
            <a:ext cx="373380" cy="130810"/>
          </a:xfrm>
          <a:custGeom>
            <a:avLst/>
            <a:gdLst/>
            <a:ahLst/>
            <a:cxnLst/>
            <a:rect l="l" t="t" r="r" b="b"/>
            <a:pathLst>
              <a:path w="373379" h="130809">
                <a:moveTo>
                  <a:pt x="5079" y="0"/>
                </a:moveTo>
                <a:lnTo>
                  <a:pt x="2539" y="8890"/>
                </a:lnTo>
                <a:lnTo>
                  <a:pt x="0" y="16510"/>
                </a:lnTo>
                <a:lnTo>
                  <a:pt x="368300" y="130810"/>
                </a:lnTo>
                <a:lnTo>
                  <a:pt x="370840" y="123190"/>
                </a:lnTo>
                <a:lnTo>
                  <a:pt x="373379" y="114300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642100" y="670560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90">
                <a:moveTo>
                  <a:pt x="2540" y="0"/>
                </a:moveTo>
                <a:lnTo>
                  <a:pt x="0" y="7619"/>
                </a:lnTo>
                <a:lnTo>
                  <a:pt x="0" y="8889"/>
                </a:lnTo>
                <a:lnTo>
                  <a:pt x="3809" y="888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644640" y="6606540"/>
            <a:ext cx="1309370" cy="107950"/>
          </a:xfrm>
          <a:custGeom>
            <a:avLst/>
            <a:gdLst/>
            <a:ahLst/>
            <a:cxnLst/>
            <a:rect l="l" t="t" r="r" b="b"/>
            <a:pathLst>
              <a:path w="1309370" h="107950">
                <a:moveTo>
                  <a:pt x="1308100" y="0"/>
                </a:moveTo>
                <a:lnTo>
                  <a:pt x="0" y="90169"/>
                </a:lnTo>
                <a:lnTo>
                  <a:pt x="0" y="99059"/>
                </a:lnTo>
                <a:lnTo>
                  <a:pt x="1269" y="107949"/>
                </a:lnTo>
                <a:lnTo>
                  <a:pt x="1309369" y="16509"/>
                </a:lnTo>
                <a:lnTo>
                  <a:pt x="1308100" y="8889"/>
                </a:lnTo>
                <a:lnTo>
                  <a:pt x="13081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952740" y="660654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90">
                <a:moveTo>
                  <a:pt x="2539" y="0"/>
                </a:moveTo>
                <a:lnTo>
                  <a:pt x="0" y="0"/>
                </a:lnTo>
                <a:lnTo>
                  <a:pt x="0" y="8889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951469" y="6606540"/>
            <a:ext cx="359410" cy="107950"/>
          </a:xfrm>
          <a:custGeom>
            <a:avLst/>
            <a:gdLst/>
            <a:ahLst/>
            <a:cxnLst/>
            <a:rect l="l" t="t" r="r" b="b"/>
            <a:pathLst>
              <a:path w="359409" h="107950">
                <a:moveTo>
                  <a:pt x="3809" y="0"/>
                </a:moveTo>
                <a:lnTo>
                  <a:pt x="1270" y="8889"/>
                </a:lnTo>
                <a:lnTo>
                  <a:pt x="0" y="16509"/>
                </a:lnTo>
                <a:lnTo>
                  <a:pt x="355600" y="107949"/>
                </a:lnTo>
                <a:lnTo>
                  <a:pt x="356870" y="99059"/>
                </a:lnTo>
                <a:lnTo>
                  <a:pt x="359409" y="90169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301990" y="6455409"/>
            <a:ext cx="229869" cy="2590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521700" y="6456679"/>
            <a:ext cx="412750" cy="205740"/>
          </a:xfrm>
          <a:custGeom>
            <a:avLst/>
            <a:gdLst/>
            <a:ahLst/>
            <a:cxnLst/>
            <a:rect l="l" t="t" r="r" b="b"/>
            <a:pathLst>
              <a:path w="412750" h="205740">
                <a:moveTo>
                  <a:pt x="6350" y="0"/>
                </a:moveTo>
                <a:lnTo>
                  <a:pt x="2540" y="7620"/>
                </a:lnTo>
                <a:lnTo>
                  <a:pt x="0" y="15240"/>
                </a:lnTo>
                <a:lnTo>
                  <a:pt x="406400" y="205740"/>
                </a:lnTo>
                <a:lnTo>
                  <a:pt x="408940" y="198120"/>
                </a:lnTo>
                <a:lnTo>
                  <a:pt x="412750" y="19050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928100" y="6654800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90">
                <a:moveTo>
                  <a:pt x="11429" y="0"/>
                </a:moveTo>
                <a:lnTo>
                  <a:pt x="2540" y="0"/>
                </a:lnTo>
                <a:lnTo>
                  <a:pt x="0" y="7619"/>
                </a:lnTo>
                <a:lnTo>
                  <a:pt x="1270" y="8889"/>
                </a:lnTo>
                <a:lnTo>
                  <a:pt x="5079" y="8889"/>
                </a:lnTo>
                <a:lnTo>
                  <a:pt x="6350" y="7619"/>
                </a:lnTo>
                <a:lnTo>
                  <a:pt x="7620" y="7619"/>
                </a:lnTo>
                <a:lnTo>
                  <a:pt x="10159" y="5080"/>
                </a:lnTo>
                <a:lnTo>
                  <a:pt x="10159" y="3810"/>
                </a:lnTo>
                <a:lnTo>
                  <a:pt x="11429" y="2539"/>
                </a:lnTo>
                <a:lnTo>
                  <a:pt x="1142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934450" y="6055359"/>
            <a:ext cx="0" cy="599440"/>
          </a:xfrm>
          <a:custGeom>
            <a:avLst/>
            <a:gdLst/>
            <a:ahLst/>
            <a:cxnLst/>
            <a:rect l="l" t="t" r="r" b="b"/>
            <a:pathLst>
              <a:path h="599440">
                <a:moveTo>
                  <a:pt x="0" y="0"/>
                </a:moveTo>
                <a:lnTo>
                  <a:pt x="0" y="599439"/>
                </a:lnTo>
              </a:path>
            </a:pathLst>
          </a:custGeom>
          <a:ln w="2285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928100" y="5919470"/>
            <a:ext cx="215900" cy="14351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632190" y="1460500"/>
            <a:ext cx="184150" cy="502920"/>
          </a:xfrm>
          <a:custGeom>
            <a:avLst/>
            <a:gdLst/>
            <a:ahLst/>
            <a:cxnLst/>
            <a:rect l="l" t="t" r="r" b="b"/>
            <a:pathLst>
              <a:path w="184150" h="502919">
                <a:moveTo>
                  <a:pt x="16509" y="0"/>
                </a:moveTo>
                <a:lnTo>
                  <a:pt x="7619" y="3810"/>
                </a:lnTo>
                <a:lnTo>
                  <a:pt x="0" y="6350"/>
                </a:lnTo>
                <a:lnTo>
                  <a:pt x="167639" y="502920"/>
                </a:lnTo>
                <a:lnTo>
                  <a:pt x="176529" y="500379"/>
                </a:lnTo>
                <a:lnTo>
                  <a:pt x="184150" y="496570"/>
                </a:lnTo>
                <a:lnTo>
                  <a:pt x="165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808719" y="1957070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7620" y="0"/>
                </a:moveTo>
                <a:lnTo>
                  <a:pt x="0" y="3809"/>
                </a:lnTo>
                <a:lnTo>
                  <a:pt x="8889" y="3809"/>
                </a:lnTo>
                <a:lnTo>
                  <a:pt x="8889" y="253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8808719" y="1960879"/>
            <a:ext cx="0" cy="509270"/>
          </a:xfrm>
          <a:custGeom>
            <a:avLst/>
            <a:gdLst/>
            <a:ahLst/>
            <a:cxnLst/>
            <a:rect l="l" t="t" r="r" b="b"/>
            <a:pathLst>
              <a:path h="509269">
                <a:moveTo>
                  <a:pt x="0" y="0"/>
                </a:moveTo>
                <a:lnTo>
                  <a:pt x="0" y="509270"/>
                </a:lnTo>
              </a:path>
            </a:pathLst>
          </a:custGeom>
          <a:ln w="1777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8799830" y="247015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8890" y="0"/>
                </a:moveTo>
                <a:lnTo>
                  <a:pt x="0" y="0"/>
                </a:lnTo>
                <a:lnTo>
                  <a:pt x="0" y="2539"/>
                </a:lnTo>
                <a:lnTo>
                  <a:pt x="1270" y="3810"/>
                </a:lnTo>
                <a:lnTo>
                  <a:pt x="1270" y="5079"/>
                </a:lnTo>
                <a:lnTo>
                  <a:pt x="88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801100" y="2465070"/>
            <a:ext cx="271780" cy="360680"/>
          </a:xfrm>
          <a:custGeom>
            <a:avLst/>
            <a:gdLst/>
            <a:ahLst/>
            <a:cxnLst/>
            <a:rect l="l" t="t" r="r" b="b"/>
            <a:pathLst>
              <a:path w="271779" h="360680">
                <a:moveTo>
                  <a:pt x="13970" y="0"/>
                </a:moveTo>
                <a:lnTo>
                  <a:pt x="7620" y="5079"/>
                </a:lnTo>
                <a:lnTo>
                  <a:pt x="0" y="10159"/>
                </a:lnTo>
                <a:lnTo>
                  <a:pt x="257809" y="360679"/>
                </a:lnTo>
                <a:lnTo>
                  <a:pt x="264159" y="354329"/>
                </a:lnTo>
                <a:lnTo>
                  <a:pt x="271779" y="349250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9058909" y="2819400"/>
            <a:ext cx="15240" cy="8890"/>
          </a:xfrm>
          <a:custGeom>
            <a:avLst/>
            <a:gdLst/>
            <a:ahLst/>
            <a:cxnLst/>
            <a:rect l="l" t="t" r="r" b="b"/>
            <a:pathLst>
              <a:path w="15240" h="8889">
                <a:moveTo>
                  <a:pt x="6350" y="0"/>
                </a:moveTo>
                <a:lnTo>
                  <a:pt x="0" y="6350"/>
                </a:lnTo>
                <a:lnTo>
                  <a:pt x="1270" y="6350"/>
                </a:lnTo>
                <a:lnTo>
                  <a:pt x="3810" y="8889"/>
                </a:lnTo>
                <a:lnTo>
                  <a:pt x="11430" y="8889"/>
                </a:lnTo>
                <a:lnTo>
                  <a:pt x="13970" y="6350"/>
                </a:lnTo>
                <a:lnTo>
                  <a:pt x="13970" y="5079"/>
                </a:lnTo>
                <a:lnTo>
                  <a:pt x="15240" y="3810"/>
                </a:lnTo>
                <a:lnTo>
                  <a:pt x="15240" y="127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9074150" y="2379979"/>
            <a:ext cx="0" cy="440690"/>
          </a:xfrm>
          <a:custGeom>
            <a:avLst/>
            <a:gdLst/>
            <a:ahLst/>
            <a:cxnLst/>
            <a:rect l="l" t="t" r="r" b="b"/>
            <a:pathLst>
              <a:path h="440689">
                <a:moveTo>
                  <a:pt x="0" y="0"/>
                </a:moveTo>
                <a:lnTo>
                  <a:pt x="0" y="440690"/>
                </a:lnTo>
              </a:path>
            </a:pathLst>
          </a:custGeom>
          <a:ln w="3301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9081769" y="2378710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69">
                <a:moveTo>
                  <a:pt x="8889" y="0"/>
                </a:moveTo>
                <a:lnTo>
                  <a:pt x="0" y="1269"/>
                </a:lnTo>
                <a:lnTo>
                  <a:pt x="8889" y="1269"/>
                </a:lnTo>
                <a:lnTo>
                  <a:pt x="8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9009380" y="2096770"/>
            <a:ext cx="81280" cy="284480"/>
          </a:xfrm>
          <a:custGeom>
            <a:avLst/>
            <a:gdLst/>
            <a:ahLst/>
            <a:cxnLst/>
            <a:rect l="l" t="t" r="r" b="b"/>
            <a:pathLst>
              <a:path w="81279" h="284480">
                <a:moveTo>
                  <a:pt x="17779" y="0"/>
                </a:moveTo>
                <a:lnTo>
                  <a:pt x="8890" y="2539"/>
                </a:lnTo>
                <a:lnTo>
                  <a:pt x="0" y="3809"/>
                </a:lnTo>
                <a:lnTo>
                  <a:pt x="63500" y="284479"/>
                </a:lnTo>
                <a:lnTo>
                  <a:pt x="81279" y="281939"/>
                </a:lnTo>
                <a:lnTo>
                  <a:pt x="177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9009380" y="2094229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1270" y="0"/>
                </a:moveTo>
                <a:lnTo>
                  <a:pt x="1270" y="2540"/>
                </a:lnTo>
                <a:lnTo>
                  <a:pt x="0" y="3810"/>
                </a:lnTo>
                <a:lnTo>
                  <a:pt x="0" y="6350"/>
                </a:lnTo>
                <a:lnTo>
                  <a:pt x="8890" y="5080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9010650" y="1840229"/>
            <a:ext cx="133350" cy="262890"/>
          </a:xfrm>
          <a:custGeom>
            <a:avLst/>
            <a:gdLst/>
            <a:ahLst/>
            <a:cxnLst/>
            <a:rect l="l" t="t" r="r" b="b"/>
            <a:pathLst>
              <a:path w="133350" h="262889">
                <a:moveTo>
                  <a:pt x="128270" y="0"/>
                </a:moveTo>
                <a:lnTo>
                  <a:pt x="0" y="254000"/>
                </a:lnTo>
                <a:lnTo>
                  <a:pt x="7620" y="259080"/>
                </a:lnTo>
                <a:lnTo>
                  <a:pt x="15240" y="262890"/>
                </a:lnTo>
                <a:lnTo>
                  <a:pt x="133350" y="31301"/>
                </a:lnTo>
                <a:lnTo>
                  <a:pt x="133350" y="2177"/>
                </a:lnTo>
                <a:lnTo>
                  <a:pt x="128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865109" y="5664200"/>
            <a:ext cx="1024890" cy="622300"/>
          </a:xfrm>
          <a:custGeom>
            <a:avLst/>
            <a:gdLst/>
            <a:ahLst/>
            <a:cxnLst/>
            <a:rect l="l" t="t" r="r" b="b"/>
            <a:pathLst>
              <a:path w="1024890" h="622300">
                <a:moveTo>
                  <a:pt x="798830" y="0"/>
                </a:moveTo>
                <a:lnTo>
                  <a:pt x="508000" y="96519"/>
                </a:lnTo>
                <a:lnTo>
                  <a:pt x="377190" y="172719"/>
                </a:lnTo>
                <a:lnTo>
                  <a:pt x="228600" y="342900"/>
                </a:lnTo>
                <a:lnTo>
                  <a:pt x="0" y="622300"/>
                </a:lnTo>
                <a:lnTo>
                  <a:pt x="570230" y="417830"/>
                </a:lnTo>
                <a:lnTo>
                  <a:pt x="685800" y="288290"/>
                </a:lnTo>
                <a:lnTo>
                  <a:pt x="1024890" y="224790"/>
                </a:lnTo>
                <a:lnTo>
                  <a:pt x="798830" y="0"/>
                </a:lnTo>
                <a:close/>
              </a:path>
            </a:pathLst>
          </a:custGeom>
          <a:ln w="17611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 txBox="1">
            <a:spLocks noGrp="1"/>
          </p:cNvSpPr>
          <p:nvPr>
            <p:ph type="title"/>
          </p:nvPr>
        </p:nvSpPr>
        <p:spPr>
          <a:xfrm>
            <a:off x="412113" y="455134"/>
            <a:ext cx="816292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Verdana" panose="020B0604030504040204" pitchFamily="34" charset="0"/>
                <a:ea typeface="Verdana" panose="020B0604030504040204" pitchFamily="34" charset="0"/>
              </a:rPr>
              <a:t>Simpulan: </a:t>
            </a:r>
            <a:r>
              <a:rPr lang="en-ID" sz="4400" dirty="0"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sz="4400" dirty="0" err="1">
                <a:latin typeface="Verdana" panose="020B0604030504040204" pitchFamily="34" charset="0"/>
                <a:ea typeface="Verdana" panose="020B0604030504040204" pitchFamily="34" charset="0"/>
              </a:rPr>
              <a:t>kuran</a:t>
            </a:r>
            <a:r>
              <a:rPr sz="4400" spc="-2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4400" spc="-5" dirty="0"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r>
              <a:rPr sz="4400" spc="-5" dirty="0" err="1">
                <a:latin typeface="Verdana" panose="020B0604030504040204" pitchFamily="34" charset="0"/>
                <a:ea typeface="Verdana" panose="020B0604030504040204" pitchFamily="34" charset="0"/>
              </a:rPr>
              <a:t>inerja</a:t>
            </a:r>
            <a:endParaRPr sz="4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4" name="object 354"/>
          <p:cNvSpPr txBox="1"/>
          <p:nvPr/>
        </p:nvSpPr>
        <p:spPr>
          <a:xfrm>
            <a:off x="412113" y="1915242"/>
            <a:ext cx="8034655" cy="432562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900"/>
              </a:spcBef>
              <a:buClr>
                <a:srgbClr val="A2C044"/>
              </a:buClr>
              <a:buSzPct val="79687"/>
              <a:buFont typeface="Arial"/>
              <a:buChar char="►"/>
              <a:tabLst>
                <a:tab pos="3810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Ukuran keuangan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saja tidak bisa</a:t>
            </a:r>
            <a:r>
              <a:rPr sz="32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memadai</a:t>
            </a:r>
            <a:endParaRPr sz="3200" dirty="0">
              <a:latin typeface="Tahoma"/>
              <a:cs typeface="Tahoma"/>
            </a:endParaRPr>
          </a:p>
          <a:p>
            <a:pPr marL="380365" marR="735330" indent="-342900">
              <a:lnSpc>
                <a:spcPct val="100000"/>
              </a:lnSpc>
              <a:spcBef>
                <a:spcPts val="800"/>
              </a:spcBef>
              <a:buClr>
                <a:srgbClr val="A2C044"/>
              </a:buClr>
              <a:buSzPct val="79687"/>
              <a:buFont typeface="Arial"/>
              <a:buChar char="►"/>
              <a:tabLst>
                <a:tab pos="3810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Harus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didampingi dengan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ukuran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non-  keuangan</a:t>
            </a:r>
            <a:endParaRPr sz="3200" dirty="0">
              <a:latin typeface="Tahoma"/>
              <a:cs typeface="Tahoma"/>
            </a:endParaRPr>
          </a:p>
          <a:p>
            <a:pPr marL="381000" indent="-342900">
              <a:lnSpc>
                <a:spcPct val="100000"/>
              </a:lnSpc>
              <a:spcBef>
                <a:spcPts val="790"/>
              </a:spcBef>
              <a:buClr>
                <a:srgbClr val="A2C044"/>
              </a:buClr>
              <a:buSzPct val="79687"/>
              <a:buFont typeface="Arial"/>
              <a:buChar char="►"/>
              <a:tabLst>
                <a:tab pos="3810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Ukuran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non-keuangan:</a:t>
            </a:r>
            <a:endParaRPr sz="3200" dirty="0">
              <a:latin typeface="Tahoma"/>
              <a:cs typeface="Tahoma"/>
            </a:endParaRPr>
          </a:p>
          <a:p>
            <a:pPr marL="781050" lvl="1" indent="-285750">
              <a:lnSpc>
                <a:spcPct val="100000"/>
              </a:lnSpc>
              <a:spcBef>
                <a:spcPts val="700"/>
              </a:spcBef>
              <a:buClr>
                <a:srgbClr val="6EA8B6"/>
              </a:buClr>
              <a:buFont typeface="Wingdings"/>
              <a:buChar char=""/>
              <a:tabLst>
                <a:tab pos="78105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Dipakai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level yang lebih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bawah</a:t>
            </a:r>
            <a:endParaRPr sz="2800" dirty="0">
              <a:latin typeface="Tahoma"/>
              <a:cs typeface="Tahoma"/>
            </a:endParaRPr>
          </a:p>
          <a:p>
            <a:pPr marL="381000" indent="-342900">
              <a:lnSpc>
                <a:spcPct val="100000"/>
              </a:lnSpc>
              <a:spcBef>
                <a:spcPts val="800"/>
              </a:spcBef>
              <a:buClr>
                <a:srgbClr val="A2C044"/>
              </a:buClr>
              <a:buSzPct val="79687"/>
              <a:buFont typeface="Arial"/>
              <a:buChar char="►"/>
              <a:tabLst>
                <a:tab pos="3810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Ukuran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keuangan:</a:t>
            </a:r>
            <a:endParaRPr sz="3200" dirty="0">
              <a:latin typeface="Tahoma"/>
              <a:cs typeface="Tahoma"/>
            </a:endParaRPr>
          </a:p>
          <a:p>
            <a:pPr marL="781050" marR="471805" lvl="1" indent="-285750">
              <a:lnSpc>
                <a:spcPct val="100000"/>
              </a:lnSpc>
              <a:spcBef>
                <a:spcPts val="690"/>
              </a:spcBef>
              <a:buClr>
                <a:srgbClr val="6EA8B6"/>
              </a:buClr>
              <a:buFont typeface="Wingdings"/>
              <a:buChar char=""/>
              <a:tabLst>
                <a:tab pos="78105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Pada level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atas,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untuk </a:t>
            </a:r>
            <a:r>
              <a:rPr sz="2800" spc="-5" dirty="0" err="1">
                <a:solidFill>
                  <a:srgbClr val="FFFFFF"/>
                </a:solidFill>
                <a:latin typeface="Tahoma"/>
                <a:cs typeface="Tahoma"/>
              </a:rPr>
              <a:t>tujuan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ID" sz="2800" spc="-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lang="id-ID" sz="2800" spc="-5" dirty="0">
                <a:solidFill>
                  <a:srgbClr val="FFFFFF"/>
                </a:solidFill>
                <a:latin typeface="Tahoma"/>
                <a:cs typeface="Tahoma"/>
              </a:rPr>
              <a:t>engend</a:t>
            </a:r>
            <a:r>
              <a:rPr sz="2800" strike="noStrike" spc="-5" dirty="0" err="1">
                <a:solidFill>
                  <a:srgbClr val="FFFFFF"/>
                </a:solidFill>
                <a:latin typeface="Tahoma"/>
                <a:cs typeface="Tahoma"/>
              </a:rPr>
              <a:t>alian</a:t>
            </a:r>
            <a:r>
              <a:rPr sz="2800" strike="noStrike" spc="-5" dirty="0">
                <a:solidFill>
                  <a:srgbClr val="FFFFFF"/>
                </a:solidFill>
                <a:latin typeface="Tahoma"/>
                <a:cs typeface="Tahoma"/>
              </a:rPr>
              <a:t>  manajemen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8AA7E3-0F77-4544-A64C-F3D844796C4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250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2800" dirty="0" err="1"/>
              <a:t>Mengelola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operasi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organisasi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secara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efektif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efisien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melalui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pemotivasian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personel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secara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maksimum</a:t>
            </a:r>
            <a:r>
              <a:rPr lang="en-US" altLang="en-US" sz="2800" dirty="0"/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2800" dirty="0" err="1"/>
              <a:t>Membantu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pengambilan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keputusan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berkaitan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penghargaan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personel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seperti</a:t>
            </a:r>
            <a:r>
              <a:rPr lang="en-US" altLang="en-US" sz="2800" dirty="0"/>
              <a:t> : </a:t>
            </a:r>
            <a:r>
              <a:rPr lang="en-US" altLang="en-US" sz="2800" dirty="0" err="1"/>
              <a:t>promosi</a:t>
            </a:r>
            <a:r>
              <a:rPr lang="en-US" altLang="en-US" sz="2800" dirty="0"/>
              <a:t>, transfer, dan </a:t>
            </a:r>
            <a:r>
              <a:rPr lang="en-US" altLang="en-US" sz="2800" dirty="0" err="1"/>
              <a:t>pemberhentian</a:t>
            </a:r>
            <a:r>
              <a:rPr lang="en-US" altLang="en-US" sz="2800" dirty="0"/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2800" dirty="0" err="1"/>
              <a:t>Mengidentifikasi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kebutuhan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pelatihan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pengembangan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personel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untuk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menyediakan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kriteria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seleksi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evaluasi</a:t>
            </a:r>
            <a:r>
              <a:rPr lang="en-US" altLang="en-US" sz="2800" dirty="0"/>
              <a:t> program </a:t>
            </a:r>
            <a:r>
              <a:rPr lang="en-US" altLang="en-US" sz="2800" dirty="0" err="1"/>
              <a:t>pelatihan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personel</a:t>
            </a:r>
            <a:r>
              <a:rPr lang="en-US" altLang="en-US" sz="2800" dirty="0"/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2800" dirty="0" err="1"/>
              <a:t>Menyediakan</a:t>
            </a:r>
            <a:r>
              <a:rPr lang="en-US" altLang="en-US" sz="2800" dirty="0"/>
              <a:t> </a:t>
            </a:r>
            <a:r>
              <a:rPr lang="id-ID" altLang="en-US" sz="2800" dirty="0"/>
              <a:t>umpan balik bagi karyawan mengenai bagaimana atasan mereka menilai kinerja mereka</a:t>
            </a:r>
            <a:endParaRPr lang="en-US" altLang="en-US" sz="2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altLang="en-US" sz="28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08AAD94-DE1A-44FB-AD48-968E9EAFC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altLang="en-US" dirty="0" err="1">
                <a:latin typeface="Arial Rounded MT Bold" panose="020F0704030504030204" pitchFamily="34" charset="0"/>
              </a:rPr>
              <a:t>Manfaat</a:t>
            </a:r>
            <a:r>
              <a:rPr lang="en-US" altLang="en-US" dirty="0">
                <a:latin typeface="Arial Rounded MT Bold" panose="020F0704030504030204" pitchFamily="34" charset="0"/>
              </a:rPr>
              <a:t> </a:t>
            </a:r>
            <a:r>
              <a:rPr lang="en-US" altLang="en-US" dirty="0" err="1">
                <a:latin typeface="Arial Rounded MT Bold" panose="020F0704030504030204" pitchFamily="34" charset="0"/>
              </a:rPr>
              <a:t>Pengukuran</a:t>
            </a:r>
            <a:r>
              <a:rPr lang="en-US" altLang="en-US" dirty="0">
                <a:latin typeface="Arial Rounded MT Bold" panose="020F0704030504030204" pitchFamily="34" charset="0"/>
              </a:rPr>
              <a:t> </a:t>
            </a:r>
            <a:r>
              <a:rPr lang="en-US" altLang="en-US" dirty="0" err="1">
                <a:latin typeface="Arial Rounded MT Bold" panose="020F0704030504030204" pitchFamily="34" charset="0"/>
              </a:rPr>
              <a:t>Kinerja</a:t>
            </a:r>
            <a:endParaRPr lang="en-US" alt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6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C28C-3B80-42E6-BA49-27A3C8C8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1"/>
            <a:ext cx="7886700" cy="1041702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id-ID" dirty="0">
                <a:latin typeface="Arial Rounded MT Bold" panose="020F0704030504030204" pitchFamily="34" charset="0"/>
              </a:rPr>
              <a:t>BALANCED SCORECARD</a:t>
            </a:r>
            <a:endParaRPr lang="en-ID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8FF763-AC8A-48A4-80AA-FD4C11993A2F}"/>
              </a:ext>
            </a:extLst>
          </p:cNvPr>
          <p:cNvSpPr txBox="1"/>
          <p:nvPr/>
        </p:nvSpPr>
        <p:spPr>
          <a:xfrm>
            <a:off x="628650" y="1497702"/>
            <a:ext cx="7886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i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Balance Score</a:t>
            </a:r>
            <a:r>
              <a:rPr lang="id-ID" altLang="en-US" i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</a:t>
            </a:r>
            <a:r>
              <a:rPr lang="en-US" altLang="en-US" i="1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ard</a:t>
            </a:r>
            <a:r>
              <a:rPr lang="en-US" altLang="en-US" i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merupakan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salah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satu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model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pengukuran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kinerja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gabungan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antara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ukuran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kinerja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keuangan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dan non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keuangan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.</a:t>
            </a:r>
            <a:endParaRPr lang="id-ID" altLang="en-US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428625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Konsep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i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Balanced Scorecard</a:t>
            </a:r>
            <a:r>
              <a:rPr lang="en-ID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pada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dasarnya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merupakan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penerjemahan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strategi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dan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tujuan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ingin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dicapai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oleh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suatu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perusahaan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dalam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jangka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panjang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, yang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kemudian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diukur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dan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dimonitor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secara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berkelanjutan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 </a:t>
            </a:r>
            <a:endParaRPr lang="id-ID" altLang="en-US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428625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d-ID" altLang="en-US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D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iukur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dari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4 (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empat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)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perspektif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yaitu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:</a:t>
            </a:r>
          </a:p>
          <a:p>
            <a:pPr marL="811213" lvl="1" indent="-36830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Keuangan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contoh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: margin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laba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, ROA,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arus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kas,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dll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811213" lvl="1" indent="-36830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Pelanggan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contoh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pangsa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pasar,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indeks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kepuasan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pelanggan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(CSI). 	</a:t>
            </a:r>
          </a:p>
          <a:p>
            <a:pPr marL="811213" lvl="1" indent="-36830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Bisnis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internal,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contoh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retensi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karyawan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pengurangan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waktu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siklus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811213" lvl="1" indent="-36830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Inovasi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dan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pembelajaran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contoh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persentase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penjualan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produk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baru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11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98AC37-655B-49EB-863C-7EFAC3727B8F}"/>
              </a:ext>
            </a:extLst>
          </p:cNvPr>
          <p:cNvSpPr txBox="1"/>
          <p:nvPr/>
        </p:nvSpPr>
        <p:spPr>
          <a:xfrm>
            <a:off x="685800" y="685800"/>
            <a:ext cx="7620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i="1" dirty="0">
                <a:solidFill>
                  <a:schemeClr val="folHlink"/>
                </a:solidFill>
              </a:rPr>
              <a:t>“SCORECARD”</a:t>
            </a:r>
            <a:r>
              <a:rPr lang="en-US" sz="2000" b="1" i="1" dirty="0"/>
              <a:t> </a:t>
            </a:r>
            <a:r>
              <a:rPr lang="en-US" b="1" i="1" dirty="0" err="1">
                <a:latin typeface="Arial" charset="0"/>
              </a:rPr>
              <a:t>adalah</a:t>
            </a:r>
            <a:r>
              <a:rPr lang="id-ID" b="1" i="1" dirty="0">
                <a:latin typeface="Arial" charset="0"/>
              </a:rPr>
              <a:t> </a:t>
            </a:r>
            <a:r>
              <a:rPr lang="en-US" b="1" i="1" dirty="0">
                <a:latin typeface="Arial" charset="0"/>
              </a:rPr>
              <a:t>:</a:t>
            </a:r>
          </a:p>
          <a:p>
            <a:pPr>
              <a:defRPr/>
            </a:pPr>
            <a:r>
              <a:rPr lang="en-CA" b="1" dirty="0" err="1">
                <a:latin typeface="Arial" charset="0"/>
              </a:rPr>
              <a:t>Kartu</a:t>
            </a:r>
            <a:r>
              <a:rPr lang="en-CA" b="1" dirty="0">
                <a:latin typeface="Arial" charset="0"/>
              </a:rPr>
              <a:t> yang </a:t>
            </a:r>
            <a:r>
              <a:rPr lang="en-CA" b="1" dirty="0" err="1">
                <a:latin typeface="Arial" charset="0"/>
              </a:rPr>
              <a:t>digunakan</a:t>
            </a:r>
            <a:r>
              <a:rPr lang="en-CA" b="1" dirty="0">
                <a:latin typeface="Arial" charset="0"/>
              </a:rPr>
              <a:t> </a:t>
            </a:r>
            <a:r>
              <a:rPr lang="en-CA" b="1" dirty="0" err="1">
                <a:latin typeface="Arial" charset="0"/>
              </a:rPr>
              <a:t>untuk</a:t>
            </a:r>
            <a:r>
              <a:rPr lang="en-CA" b="1" dirty="0">
                <a:latin typeface="Arial" charset="0"/>
              </a:rPr>
              <a:t> </a:t>
            </a:r>
            <a:r>
              <a:rPr lang="en-CA" b="1" dirty="0" err="1">
                <a:latin typeface="Arial" charset="0"/>
              </a:rPr>
              <a:t>mencatat</a:t>
            </a:r>
            <a:r>
              <a:rPr lang="en-CA" b="1" dirty="0">
                <a:latin typeface="Arial" charset="0"/>
              </a:rPr>
              <a:t> </a:t>
            </a:r>
            <a:r>
              <a:rPr lang="en-CA" b="1" dirty="0" err="1">
                <a:latin typeface="Arial" charset="0"/>
              </a:rPr>
              <a:t>skor</a:t>
            </a:r>
            <a:r>
              <a:rPr lang="en-CA" b="1" i="1" dirty="0">
                <a:latin typeface="Arial" charset="0"/>
              </a:rPr>
              <a:t> performance </a:t>
            </a:r>
            <a:r>
              <a:rPr lang="en-CA" b="1" dirty="0" err="1">
                <a:latin typeface="Arial" charset="0"/>
              </a:rPr>
              <a:t>organisasi</a:t>
            </a:r>
            <a:r>
              <a:rPr lang="en-CA" b="1" dirty="0">
                <a:latin typeface="Arial" charset="0"/>
              </a:rPr>
              <a:t> dan juga </a:t>
            </a:r>
            <a:r>
              <a:rPr lang="en-CA" b="1" dirty="0" err="1">
                <a:latin typeface="Arial" charset="0"/>
              </a:rPr>
              <a:t>untuk</a:t>
            </a:r>
            <a:r>
              <a:rPr lang="en-CA" b="1" dirty="0">
                <a:latin typeface="Arial" charset="0"/>
              </a:rPr>
              <a:t> </a:t>
            </a:r>
            <a:r>
              <a:rPr lang="en-CA" b="1" dirty="0" err="1">
                <a:latin typeface="Arial" charset="0"/>
              </a:rPr>
              <a:t>merencanakan</a:t>
            </a:r>
            <a:r>
              <a:rPr lang="en-CA" b="1" dirty="0">
                <a:latin typeface="Arial" charset="0"/>
              </a:rPr>
              <a:t> </a:t>
            </a:r>
            <a:r>
              <a:rPr lang="en-CA" b="1" dirty="0" err="1">
                <a:latin typeface="Arial" charset="0"/>
              </a:rPr>
              <a:t>skor</a:t>
            </a:r>
            <a:r>
              <a:rPr lang="en-CA" b="1" dirty="0">
                <a:latin typeface="Arial" charset="0"/>
              </a:rPr>
              <a:t> yang </a:t>
            </a:r>
            <a:r>
              <a:rPr lang="en-CA" b="1" dirty="0" err="1">
                <a:latin typeface="Arial" charset="0"/>
              </a:rPr>
              <a:t>hendak</a:t>
            </a:r>
            <a:r>
              <a:rPr lang="en-CA" b="1" dirty="0">
                <a:latin typeface="Arial" charset="0"/>
              </a:rPr>
              <a:t> </a:t>
            </a:r>
            <a:r>
              <a:rPr lang="en-CA" b="1" dirty="0" err="1">
                <a:latin typeface="Arial" charset="0"/>
              </a:rPr>
              <a:t>diwujudkan</a:t>
            </a:r>
            <a:r>
              <a:rPr lang="en-CA" b="1" dirty="0">
                <a:latin typeface="Arial" charset="0"/>
              </a:rPr>
              <a:t> di masa </a:t>
            </a:r>
            <a:r>
              <a:rPr lang="en-CA" b="1" dirty="0" err="1">
                <a:latin typeface="Arial" charset="0"/>
              </a:rPr>
              <a:t>depan</a:t>
            </a:r>
            <a:endParaRPr lang="id-ID" b="1" dirty="0">
              <a:latin typeface="Arial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F1AAABB-A60B-4F02-8027-181FDBFE0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133600"/>
            <a:ext cx="4495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>
                <a:solidFill>
                  <a:schemeClr val="folHlink"/>
                </a:solidFill>
                <a:latin typeface="Agency FB" pitchFamily="34" charset="0"/>
              </a:rPr>
              <a:t>Ukuran</a:t>
            </a:r>
            <a:r>
              <a:rPr lang="en-US" sz="2800" b="1" dirty="0">
                <a:solidFill>
                  <a:schemeClr val="folHlink"/>
                </a:solidFill>
                <a:latin typeface="Agency FB" pitchFamily="34" charset="0"/>
              </a:rPr>
              <a:t> yang </a:t>
            </a:r>
            <a:r>
              <a:rPr lang="en-US" sz="2800" b="1" dirty="0" err="1">
                <a:solidFill>
                  <a:schemeClr val="folHlink"/>
                </a:solidFill>
                <a:latin typeface="Agency FB" pitchFamily="34" charset="0"/>
              </a:rPr>
              <a:t>Seimbang</a:t>
            </a:r>
            <a:r>
              <a:rPr lang="en-US" sz="2800" b="1" dirty="0">
                <a:solidFill>
                  <a:schemeClr val="folHlink"/>
                </a:solidFill>
                <a:latin typeface="Agency FB" pitchFamily="34" charset="0"/>
              </a:rPr>
              <a:t> (Balanced)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14AE3CC-CDF1-41A3-9C5D-95DF6CEB8BFA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2971800"/>
            <a:ext cx="8382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d-ID" sz="2400" b="1">
                <a:latin typeface="Agency FB" pitchFamily="34" charset="0"/>
              </a:rPr>
              <a:t>Keseimbangan</a:t>
            </a:r>
            <a:r>
              <a:rPr lang="en-US" sz="2400" b="1">
                <a:latin typeface="Agency FB" pitchFamily="34" charset="0"/>
              </a:rPr>
              <a:t> </a:t>
            </a:r>
            <a:r>
              <a:rPr lang="en-US" sz="2400" b="1">
                <a:solidFill>
                  <a:schemeClr val="accent2"/>
                </a:solidFill>
                <a:latin typeface="Agency FB" pitchFamily="34" charset="0"/>
              </a:rPr>
              <a:t>“ukuran keuangan dan non keuangan”</a:t>
            </a:r>
            <a:r>
              <a:rPr lang="en-US" sz="2400" b="1">
                <a:latin typeface="Agency FB" pitchFamily="34" charset="0"/>
              </a:rPr>
              <a:t> </a:t>
            </a:r>
          </a:p>
          <a:p>
            <a:pPr>
              <a:defRPr/>
            </a:pPr>
            <a:r>
              <a:rPr lang="id-ID" sz="2400" b="1">
                <a:latin typeface="Agency FB" pitchFamily="34" charset="0"/>
              </a:rPr>
              <a:t>Keseimbangan</a:t>
            </a:r>
            <a:r>
              <a:rPr lang="en-US" sz="2400" b="1">
                <a:latin typeface="Agency FB" pitchFamily="34" charset="0"/>
              </a:rPr>
              <a:t> </a:t>
            </a:r>
            <a:r>
              <a:rPr lang="en-US" sz="2400" b="1">
                <a:solidFill>
                  <a:schemeClr val="accent2"/>
                </a:solidFill>
                <a:latin typeface="Agency FB" pitchFamily="34" charset="0"/>
              </a:rPr>
              <a:t>“ukuran kinerja</a:t>
            </a:r>
            <a:r>
              <a:rPr lang="id-ID" sz="2400" b="1">
                <a:solidFill>
                  <a:schemeClr val="accent2"/>
                </a:solidFill>
                <a:latin typeface="Agency FB" pitchFamily="34" charset="0"/>
              </a:rPr>
              <a:t> eksternal </a:t>
            </a:r>
            <a:r>
              <a:rPr lang="en-US" sz="2400" b="1">
                <a:solidFill>
                  <a:schemeClr val="accent2"/>
                </a:solidFill>
                <a:latin typeface="Agency FB" pitchFamily="34" charset="0"/>
              </a:rPr>
              <a:t>dan</a:t>
            </a:r>
            <a:r>
              <a:rPr lang="id-ID" sz="2400" b="1">
                <a:solidFill>
                  <a:schemeClr val="accent2"/>
                </a:solidFill>
                <a:latin typeface="Agency FB" pitchFamily="34" charset="0"/>
              </a:rPr>
              <a:t> internal organisasi</a:t>
            </a:r>
            <a:r>
              <a:rPr lang="en-US" sz="2400" b="1">
                <a:solidFill>
                  <a:schemeClr val="accent2"/>
                </a:solidFill>
                <a:latin typeface="Agency FB" pitchFamily="34" charset="0"/>
              </a:rPr>
              <a:t>”</a:t>
            </a:r>
            <a:r>
              <a:rPr lang="id-ID" sz="2400" b="1">
                <a:solidFill>
                  <a:schemeClr val="accent2"/>
                </a:solidFill>
                <a:latin typeface="Agency FB" pitchFamily="34" charset="0"/>
              </a:rPr>
              <a:t>. </a:t>
            </a:r>
            <a:endParaRPr lang="en-US" sz="2400" b="1">
              <a:solidFill>
                <a:schemeClr val="accent2"/>
              </a:solidFill>
              <a:latin typeface="Agency FB" pitchFamily="34" charset="0"/>
            </a:endParaRPr>
          </a:p>
          <a:p>
            <a:pPr>
              <a:defRPr/>
            </a:pPr>
            <a:r>
              <a:rPr lang="en-US" sz="2400" b="1">
                <a:latin typeface="Agency FB" pitchFamily="34" charset="0"/>
              </a:rPr>
              <a:t>Ke</a:t>
            </a:r>
            <a:r>
              <a:rPr lang="id-ID" sz="2400" b="1">
                <a:latin typeface="Agency FB" pitchFamily="34" charset="0"/>
              </a:rPr>
              <a:t>seimbangan  </a:t>
            </a:r>
            <a:r>
              <a:rPr lang="en-US" sz="2400" b="1">
                <a:solidFill>
                  <a:schemeClr val="accent2"/>
                </a:solidFill>
                <a:latin typeface="Agency FB" pitchFamily="34" charset="0"/>
              </a:rPr>
              <a:t>“</a:t>
            </a:r>
            <a:r>
              <a:rPr lang="id-ID" sz="2400" b="1">
                <a:solidFill>
                  <a:schemeClr val="accent2"/>
                </a:solidFill>
                <a:latin typeface="Agency FB" pitchFamily="34" charset="0"/>
              </a:rPr>
              <a:t>ukuran hasil </a:t>
            </a:r>
            <a:r>
              <a:rPr lang="en-US" sz="2400" b="1">
                <a:solidFill>
                  <a:schemeClr val="accent2"/>
                </a:solidFill>
                <a:latin typeface="Agency FB" pitchFamily="34" charset="0"/>
              </a:rPr>
              <a:t>di</a:t>
            </a:r>
            <a:r>
              <a:rPr lang="id-ID" sz="2400" b="1">
                <a:solidFill>
                  <a:schemeClr val="accent2"/>
                </a:solidFill>
                <a:latin typeface="Agency FB" pitchFamily="34" charset="0"/>
              </a:rPr>
              <a:t> masa lalu </a:t>
            </a:r>
            <a:r>
              <a:rPr lang="en-US" sz="2400" b="1">
                <a:solidFill>
                  <a:schemeClr val="accent2"/>
                </a:solidFill>
                <a:latin typeface="Agency FB" pitchFamily="34" charset="0"/>
              </a:rPr>
              <a:t>dan masa </a:t>
            </a:r>
            <a:r>
              <a:rPr lang="id-ID" sz="2400" b="1">
                <a:solidFill>
                  <a:schemeClr val="accent2"/>
                </a:solidFill>
                <a:latin typeface="Agency FB" pitchFamily="34" charset="0"/>
              </a:rPr>
              <a:t>yang akan datang</a:t>
            </a:r>
            <a:r>
              <a:rPr lang="en-US" sz="2400" b="1">
                <a:solidFill>
                  <a:schemeClr val="accent2"/>
                </a:solidFill>
                <a:latin typeface="Agency FB" pitchFamily="34" charset="0"/>
              </a:rPr>
              <a:t>”.</a:t>
            </a:r>
          </a:p>
          <a:p>
            <a:pPr>
              <a:buClr>
                <a:schemeClr val="tx1"/>
              </a:buClr>
              <a:defRPr/>
            </a:pPr>
            <a:r>
              <a:rPr lang="id-ID" sz="2400" b="1">
                <a:latin typeface="Agency FB" pitchFamily="34" charset="0"/>
              </a:rPr>
              <a:t>Keseimbangan  </a:t>
            </a:r>
            <a:r>
              <a:rPr lang="en-US" sz="2400" b="1">
                <a:solidFill>
                  <a:schemeClr val="accent2"/>
                </a:solidFill>
                <a:latin typeface="Agency FB" pitchFamily="34" charset="0"/>
              </a:rPr>
              <a:t>“ukuran </a:t>
            </a:r>
            <a:r>
              <a:rPr lang="id-ID" sz="2400" b="1">
                <a:solidFill>
                  <a:schemeClr val="accent2"/>
                </a:solidFill>
                <a:latin typeface="Agency FB" pitchFamily="34" charset="0"/>
              </a:rPr>
              <a:t>kinerja jangka pendek dan jangka panjang</a:t>
            </a:r>
            <a:r>
              <a:rPr lang="en-US" sz="2400" b="1">
                <a:solidFill>
                  <a:schemeClr val="accent2"/>
                </a:solidFill>
                <a:latin typeface="Agency FB" pitchFamily="34" charset="0"/>
              </a:rPr>
              <a:t>”</a:t>
            </a:r>
          </a:p>
          <a:p>
            <a:pPr>
              <a:defRPr/>
            </a:pPr>
            <a:r>
              <a:rPr lang="id-ID" sz="2400" b="1">
                <a:latin typeface="Agency FB" pitchFamily="34" charset="0"/>
              </a:rPr>
              <a:t>Keseimbangan </a:t>
            </a:r>
            <a:r>
              <a:rPr lang="en-US" sz="2400" b="1">
                <a:solidFill>
                  <a:schemeClr val="accent2"/>
                </a:solidFill>
                <a:latin typeface="Agency FB" pitchFamily="34" charset="0"/>
              </a:rPr>
              <a:t>“ukuran kinerja</a:t>
            </a:r>
            <a:r>
              <a:rPr lang="id-ID" sz="2400" b="1">
                <a:solidFill>
                  <a:schemeClr val="accent2"/>
                </a:solidFill>
                <a:latin typeface="Agency FB" pitchFamily="34" charset="0"/>
              </a:rPr>
              <a:t> </a:t>
            </a:r>
            <a:r>
              <a:rPr lang="en-US" sz="2400" b="1">
                <a:solidFill>
                  <a:schemeClr val="accent2"/>
                </a:solidFill>
                <a:latin typeface="Agency FB" pitchFamily="34" charset="0"/>
              </a:rPr>
              <a:t>empat (4) </a:t>
            </a:r>
            <a:r>
              <a:rPr lang="id-ID" sz="2400" b="1">
                <a:solidFill>
                  <a:schemeClr val="accent2"/>
                </a:solidFill>
                <a:latin typeface="Agency FB" pitchFamily="34" charset="0"/>
              </a:rPr>
              <a:t>perspektif</a:t>
            </a:r>
            <a:r>
              <a:rPr lang="en-US" sz="2400" b="1">
                <a:solidFill>
                  <a:schemeClr val="accent2"/>
                </a:solidFill>
                <a:latin typeface="Agency FB" pitchFamily="34" charset="0"/>
              </a:rPr>
              <a:t>:</a:t>
            </a:r>
            <a:r>
              <a:rPr lang="id-ID" sz="2400" b="1">
                <a:solidFill>
                  <a:schemeClr val="accent2"/>
                </a:solidFill>
                <a:latin typeface="Agency FB" pitchFamily="34" charset="0"/>
              </a:rPr>
              <a:t> finansial</a:t>
            </a:r>
            <a:r>
              <a:rPr lang="en-US" sz="2400" b="1">
                <a:solidFill>
                  <a:schemeClr val="accent2"/>
                </a:solidFill>
                <a:latin typeface="Agency FB" pitchFamily="34" charset="0"/>
              </a:rPr>
              <a:t>, pelanggan, </a:t>
            </a:r>
            <a:r>
              <a:rPr lang="id-ID" sz="2400" b="1">
                <a:solidFill>
                  <a:schemeClr val="accent2"/>
                </a:solidFill>
                <a:latin typeface="Agency FB" pitchFamily="34" charset="0"/>
              </a:rPr>
              <a:t>proses internal , pembelajaran &amp; pertumbuhan</a:t>
            </a:r>
            <a:r>
              <a:rPr lang="en-US" sz="2400" b="1">
                <a:solidFill>
                  <a:schemeClr val="accent2"/>
                </a:solidFill>
                <a:latin typeface="Agency FB" pitchFamily="34" charset="0"/>
              </a:rPr>
              <a:t>”</a:t>
            </a:r>
            <a:r>
              <a:rPr lang="id-ID" sz="2400" b="1">
                <a:latin typeface="Agency FB" pitchFamily="34" charset="0"/>
              </a:rPr>
              <a:t> </a:t>
            </a:r>
            <a:endParaRPr lang="en-US" sz="2400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1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0BA478-FEB2-4D95-9218-38076204E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059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0276BB-8815-4857-8629-B2D8B9BCD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5660"/>
            <a:ext cx="8534400" cy="656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3D3DDB-53A7-45E2-8A64-3D54AD8C4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" y="495300"/>
            <a:ext cx="8820274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C16CEA-CCB8-46E8-919C-8D2CCDEDA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" y="366712"/>
            <a:ext cx="789622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060960-E1A8-4D7F-AE65-6D57236F9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0"/>
            <a:ext cx="9175750" cy="683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32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FB9E1E-86E7-4B30-AE0F-77C90A82D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3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1A774-77F4-4AF7-A730-8117319059A5}"/>
              </a:ext>
            </a:extLst>
          </p:cNvPr>
          <p:cNvSpPr txBox="1">
            <a:spLocks/>
          </p:cNvSpPr>
          <p:nvPr/>
        </p:nvSpPr>
        <p:spPr>
          <a:xfrm>
            <a:off x="609600" y="450808"/>
            <a:ext cx="4114800" cy="685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 err="1">
                <a:solidFill>
                  <a:schemeClr val="tx1"/>
                </a:solidFill>
              </a:rPr>
              <a:t>Definisi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id-ID" altLang="en-US" dirty="0">
                <a:solidFill>
                  <a:schemeClr val="tx1"/>
                </a:solidFill>
              </a:rPr>
              <a:t>Kinerja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endParaRPr lang="id-ID" alt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22C023-A94B-46D3-B019-73F0F979A566}"/>
              </a:ext>
            </a:extLst>
          </p:cNvPr>
          <p:cNvSpPr/>
          <p:nvPr/>
        </p:nvSpPr>
        <p:spPr>
          <a:xfrm>
            <a:off x="457200" y="1447800"/>
            <a:ext cx="84581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D" sz="3200" b="1" dirty="0"/>
              <a:t>K</a:t>
            </a:r>
            <a:r>
              <a:rPr lang="id-ID" sz="3200" b="1" dirty="0"/>
              <a:t>inerja </a:t>
            </a:r>
            <a:r>
              <a:rPr lang="en-ID" sz="3200" dirty="0" err="1"/>
              <a:t>berasal</a:t>
            </a:r>
            <a:r>
              <a:rPr lang="en-ID" sz="3200" dirty="0"/>
              <a:t> </a:t>
            </a:r>
            <a:r>
              <a:rPr lang="en-ID" sz="3200" dirty="0" err="1"/>
              <a:t>dari</a:t>
            </a:r>
            <a:r>
              <a:rPr lang="en-ID" sz="3200" dirty="0"/>
              <a:t> kata </a:t>
            </a:r>
            <a:r>
              <a:rPr lang="en-ID" sz="3200" i="1" dirty="0"/>
              <a:t>job performance</a:t>
            </a:r>
            <a:r>
              <a:rPr lang="id-ID" sz="3200" i="1" dirty="0"/>
              <a:t> atau </a:t>
            </a:r>
            <a:r>
              <a:rPr lang="en-ID" sz="3200" i="1" dirty="0"/>
              <a:t>actual performance</a:t>
            </a:r>
            <a:r>
              <a:rPr lang="en-ID" sz="3200" dirty="0"/>
              <a:t> yang </a:t>
            </a:r>
            <a:r>
              <a:rPr lang="en-ID" sz="3200" dirty="0" err="1"/>
              <a:t>berarti</a:t>
            </a:r>
            <a:r>
              <a:rPr lang="en-ID" sz="3200" dirty="0"/>
              <a:t> </a:t>
            </a:r>
            <a:r>
              <a:rPr lang="en-ID" sz="3200" dirty="0" err="1"/>
              <a:t>prestasi</a:t>
            </a:r>
            <a:r>
              <a:rPr lang="en-ID" sz="3200" dirty="0"/>
              <a:t> </a:t>
            </a:r>
            <a:r>
              <a:rPr lang="en-ID" sz="3200" dirty="0" err="1"/>
              <a:t>kerja</a:t>
            </a:r>
            <a:r>
              <a:rPr lang="en-ID" sz="3200" dirty="0"/>
              <a:t> </a:t>
            </a:r>
            <a:r>
              <a:rPr lang="en-ID" sz="3200" dirty="0" err="1"/>
              <a:t>atau</a:t>
            </a:r>
            <a:r>
              <a:rPr lang="en-ID" sz="3200" dirty="0"/>
              <a:t> </a:t>
            </a:r>
            <a:r>
              <a:rPr lang="en-ID" sz="3200" dirty="0" err="1"/>
              <a:t>prestasi</a:t>
            </a:r>
            <a:r>
              <a:rPr lang="en-ID" sz="3200" dirty="0"/>
              <a:t> </a:t>
            </a:r>
            <a:r>
              <a:rPr lang="en-ID" sz="3200" dirty="0" err="1"/>
              <a:t>sesungguhnya</a:t>
            </a:r>
            <a:r>
              <a:rPr lang="en-ID" sz="3200" dirty="0"/>
              <a:t> yang </a:t>
            </a:r>
            <a:r>
              <a:rPr lang="en-ID" sz="3200" dirty="0" err="1"/>
              <a:t>dicapai</a:t>
            </a:r>
            <a:r>
              <a:rPr lang="en-ID" sz="3200" dirty="0"/>
              <a:t> oleh </a:t>
            </a:r>
            <a:r>
              <a:rPr lang="en-ID" sz="3200" dirty="0" err="1"/>
              <a:t>seseorang</a:t>
            </a:r>
            <a:r>
              <a:rPr lang="en-ID" sz="3200" dirty="0"/>
              <a:t>. </a:t>
            </a:r>
            <a:endParaRPr lang="id-ID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d-ID" sz="3200" dirty="0"/>
              <a:t>K</a:t>
            </a:r>
            <a:r>
              <a:rPr lang="en-ID" sz="3200" dirty="0" err="1"/>
              <a:t>inerja</a:t>
            </a:r>
            <a:r>
              <a:rPr lang="en-ID" sz="3200" dirty="0"/>
              <a:t> </a:t>
            </a:r>
            <a:r>
              <a:rPr lang="en-ID" sz="3200" dirty="0" err="1"/>
              <a:t>adalah</a:t>
            </a:r>
            <a:r>
              <a:rPr lang="en-ID" sz="3200" dirty="0"/>
              <a:t> </a:t>
            </a:r>
            <a:r>
              <a:rPr lang="en-ID" sz="3200" dirty="0" err="1"/>
              <a:t>hasil</a:t>
            </a:r>
            <a:r>
              <a:rPr lang="en-ID" sz="3200" dirty="0"/>
              <a:t> </a:t>
            </a:r>
            <a:r>
              <a:rPr lang="en-ID" sz="3200" dirty="0" err="1"/>
              <a:t>kerja</a:t>
            </a:r>
            <a:r>
              <a:rPr lang="en-ID" sz="3200" dirty="0"/>
              <a:t> </a:t>
            </a:r>
            <a:r>
              <a:rPr lang="en-ID" sz="3200" dirty="0" err="1"/>
              <a:t>secara</a:t>
            </a:r>
            <a:r>
              <a:rPr lang="en-ID" sz="3200" dirty="0"/>
              <a:t> </a:t>
            </a:r>
            <a:r>
              <a:rPr lang="en-ID" sz="3200" dirty="0" err="1"/>
              <a:t>kualitas</a:t>
            </a:r>
            <a:r>
              <a:rPr lang="en-ID" sz="3200" dirty="0"/>
              <a:t> dan </a:t>
            </a:r>
            <a:r>
              <a:rPr lang="en-ID" sz="3200" dirty="0" err="1"/>
              <a:t>kuantitas</a:t>
            </a:r>
            <a:r>
              <a:rPr lang="en-ID" sz="3200" dirty="0"/>
              <a:t> yang </a:t>
            </a:r>
            <a:r>
              <a:rPr lang="en-ID" sz="3200" dirty="0" err="1"/>
              <a:t>dicapai</a:t>
            </a:r>
            <a:r>
              <a:rPr lang="en-ID" sz="3200" dirty="0"/>
              <a:t> oleh </a:t>
            </a:r>
            <a:r>
              <a:rPr lang="en-ID" sz="3200" dirty="0" err="1"/>
              <a:t>seorang</a:t>
            </a:r>
            <a:r>
              <a:rPr lang="en-ID" sz="3200" dirty="0"/>
              <a:t> </a:t>
            </a:r>
            <a:r>
              <a:rPr lang="en-ID" sz="3200" dirty="0" err="1"/>
              <a:t>pegawai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melaksanakan</a:t>
            </a:r>
            <a:r>
              <a:rPr lang="en-ID" sz="3200" dirty="0"/>
              <a:t> </a:t>
            </a:r>
            <a:r>
              <a:rPr lang="en-ID" sz="3200" dirty="0" err="1"/>
              <a:t>fungsinya</a:t>
            </a:r>
            <a:r>
              <a:rPr lang="en-ID" sz="3200" dirty="0"/>
              <a:t> </a:t>
            </a:r>
            <a:r>
              <a:rPr lang="en-ID" sz="3200" dirty="0" err="1"/>
              <a:t>sesuai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tanggung</a:t>
            </a:r>
            <a:r>
              <a:rPr lang="en-ID" sz="3200" dirty="0"/>
              <a:t> </a:t>
            </a:r>
            <a:r>
              <a:rPr lang="en-ID" sz="3200" dirty="0" err="1"/>
              <a:t>jawab</a:t>
            </a:r>
            <a:r>
              <a:rPr lang="en-ID" sz="3200" dirty="0"/>
              <a:t> yang </a:t>
            </a:r>
            <a:r>
              <a:rPr lang="en-ID" sz="3200" dirty="0" err="1"/>
              <a:t>diberikan</a:t>
            </a:r>
            <a:r>
              <a:rPr lang="en-ID" sz="3200" dirty="0"/>
              <a:t> </a:t>
            </a:r>
            <a:r>
              <a:rPr lang="en-ID" sz="3200" dirty="0" err="1"/>
              <a:t>kepadanya</a:t>
            </a:r>
            <a:r>
              <a:rPr lang="id-ID" sz="3200" dirty="0"/>
              <a:t> 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94523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D9B34B-A3A3-47EB-8169-BBCB1203ACAD}"/>
              </a:ext>
            </a:extLst>
          </p:cNvPr>
          <p:cNvSpPr txBox="1"/>
          <p:nvPr/>
        </p:nvSpPr>
        <p:spPr>
          <a:xfrm>
            <a:off x="609600" y="685800"/>
            <a:ext cx="792480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000" i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Balance Score</a:t>
            </a:r>
            <a:r>
              <a:rPr lang="id-ID" altLang="en-US" sz="2000" i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</a:t>
            </a:r>
            <a:r>
              <a:rPr lang="en-US" altLang="en-US" sz="2000" i="1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ard</a:t>
            </a:r>
            <a:r>
              <a:rPr lang="en-US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bertujuan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untuk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memelihara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keseimbangan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antara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ukuran-ukuran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strategis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berbeda</a:t>
            </a:r>
            <a:r>
              <a:rPr lang="id-ID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dengan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pencapaian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cita-cita</a:t>
            </a:r>
            <a:r>
              <a:rPr lang="id-ID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untuk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mendorong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karyawan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agar </a:t>
            </a: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bertindak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sesuai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kepentingan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terbaik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organisasi</a:t>
            </a: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AA4B7-916D-417D-B314-A26E7E04AB2C}"/>
              </a:ext>
            </a:extLst>
          </p:cNvPr>
          <p:cNvSpPr txBox="1"/>
          <p:nvPr/>
        </p:nvSpPr>
        <p:spPr>
          <a:xfrm>
            <a:off x="609600" y="2819400"/>
            <a:ext cx="7924800" cy="30162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Aft>
                <a:spcPts val="1200"/>
              </a:spcAft>
            </a:pP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Dalam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membuat</a:t>
            </a:r>
            <a:r>
              <a:rPr lang="id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d-ID" sz="2000" i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en-ID" sz="2000" i="1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alanced</a:t>
            </a:r>
            <a:r>
              <a:rPr lang="en-ID" sz="2000" i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d-ID" sz="2000" i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ID" sz="2000" i="1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corecard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eksekutif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harus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memilih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seperangkat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ukuran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yang</a:t>
            </a:r>
            <a:r>
              <a:rPr lang="id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457200" indent="-457200" fontAlgn="base">
              <a:spcAft>
                <a:spcPts val="1200"/>
              </a:spcAft>
              <a:buFont typeface="+mj-lt"/>
              <a:buAutoNum type="arabicPeriod"/>
            </a:pP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Menunjukkan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faktor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krisis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akan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menentukan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kesuksesan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strategi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perusahaan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457200" indent="-457200" fontAlgn="base">
              <a:spcAft>
                <a:spcPts val="1200"/>
              </a:spcAft>
              <a:buFont typeface="+mj-lt"/>
              <a:buAutoNum type="arabicPeriod"/>
            </a:pP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Menunjukkan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hubungan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diantara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hubungan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individual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sebagai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penyebab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, dan</a:t>
            </a:r>
          </a:p>
          <a:p>
            <a:pPr marL="457200" indent="-457200" fontAlgn="base">
              <a:spcAft>
                <a:spcPts val="1200"/>
              </a:spcAft>
              <a:buFont typeface="+mj-lt"/>
              <a:buAutoNum type="arabicPeriod"/>
            </a:pP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Menyediakan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pandangan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lebih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luas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tentang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status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terkini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perusahaan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3347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7928AE-2A87-4C75-874E-7A5F86CD0141}"/>
              </a:ext>
            </a:extLst>
          </p:cNvPr>
          <p:cNvSpPr txBox="1"/>
          <p:nvPr/>
        </p:nvSpPr>
        <p:spPr>
          <a:xfrm>
            <a:off x="495300" y="304800"/>
            <a:ext cx="8153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ID" sz="2200" b="1" dirty="0" err="1">
                <a:latin typeface="Verdana" panose="020B0604030504040204" pitchFamily="34" charset="0"/>
                <a:ea typeface="Verdana" panose="020B0604030504040204" pitchFamily="34" charset="0"/>
              </a:rPr>
              <a:t>Kinerja</a:t>
            </a:r>
            <a:r>
              <a:rPr lang="en-ID" sz="2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b="1" dirty="0" err="1">
                <a:latin typeface="Verdana" panose="020B0604030504040204" pitchFamily="34" charset="0"/>
                <a:ea typeface="Verdana" panose="020B0604030504040204" pitchFamily="34" charset="0"/>
              </a:rPr>
              <a:t>Keuangan</a:t>
            </a:r>
            <a:endParaRPr lang="id-ID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Kinerja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keuangan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mengukur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kinerja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perusahaan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dalam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memperoleh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laba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dan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nilai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pasar.</a:t>
            </a:r>
            <a:endParaRPr lang="id-ID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Ukuran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keuangan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biasanya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diwujudkan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dalam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profitabilitas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pertumbuhan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dan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nilai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pemegang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saham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id-ID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Alat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ukur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biasa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digunakan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adalah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Return on Investment dan Residual Income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507AA2-4226-4DBB-95B8-E65A263C2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319964"/>
              </p:ext>
            </p:extLst>
          </p:nvPr>
        </p:nvGraphicFramePr>
        <p:xfrm>
          <a:off x="609600" y="3733800"/>
          <a:ext cx="7467600" cy="2667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3503119427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21933791"/>
                    </a:ext>
                  </a:extLst>
                </a:gridCol>
              </a:tblGrid>
              <a:tr h="51991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Sasaran Strategi</a:t>
                      </a:r>
                      <a:endParaRPr lang="en-ID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Ukuran Hasil</a:t>
                      </a:r>
                      <a:endParaRPr lang="en-ID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2121874"/>
                  </a:ext>
                </a:extLst>
              </a:tr>
              <a:tr h="519917">
                <a:tc>
                  <a:txBody>
                    <a:bodyPr/>
                    <a:lstStyle/>
                    <a:p>
                      <a:pPr marL="442913" indent="-442913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1. </a:t>
                      </a:r>
                      <a:r>
                        <a:rPr lang="id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eningkatnya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financial returns</a:t>
                      </a:r>
                      <a:endParaRPr lang="en-ID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Kenaikan pangsa pasar</a:t>
                      </a:r>
                      <a:endParaRPr lang="en-ID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9932865"/>
                  </a:ext>
                </a:extLst>
              </a:tr>
              <a:tr h="813583">
                <a:tc>
                  <a:txBody>
                    <a:bodyPr/>
                    <a:lstStyle/>
                    <a:p>
                      <a:pPr marL="265113" indent="-265113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  <a:r>
                        <a:rPr lang="id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Meningkatnya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pendapatan</a:t>
                      </a:r>
                      <a:endParaRPr lang="id-ID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65113" indent="-265113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id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penjualan</a:t>
                      </a:r>
                      <a:endParaRPr lang="en-ID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Pertumbuhan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pendapatan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penjualan</a:t>
                      </a:r>
                      <a:endParaRPr lang="en-ID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7537217"/>
                  </a:ext>
                </a:extLst>
              </a:tr>
              <a:tr h="813583">
                <a:tc>
                  <a:txBody>
                    <a:bodyPr/>
                    <a:lstStyle/>
                    <a:p>
                      <a:pPr indent="-2286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3.  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Menurunkan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biaya</a:t>
                      </a:r>
                      <a:endParaRPr lang="en-ID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Penurunan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biaya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penuh</a:t>
                      </a:r>
                      <a:endParaRPr lang="en-ID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032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309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D23777-D665-400B-9724-B3A71013B355}"/>
              </a:ext>
            </a:extLst>
          </p:cNvPr>
          <p:cNvSpPr txBox="1"/>
          <p:nvPr/>
        </p:nvSpPr>
        <p:spPr>
          <a:xfrm>
            <a:off x="457200" y="533400"/>
            <a:ext cx="7772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d-ID" sz="2200" b="1" dirty="0">
                <a:latin typeface="Verdana" panose="020B0604030504040204" pitchFamily="34" charset="0"/>
                <a:ea typeface="Verdana" panose="020B0604030504040204" pitchFamily="34" charset="0"/>
              </a:rPr>
              <a:t>Kepuasan Pelanggan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Kepuasan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pelanggan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ini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diukur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dari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bagaimana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perusahaan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dapat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memuaskan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pelanggan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id-ID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Alat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ukur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biasa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digunakan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adalah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ID" sz="2200" i="1" dirty="0">
                <a:latin typeface="Verdana" panose="020B0604030504040204" pitchFamily="34" charset="0"/>
                <a:ea typeface="Verdana" panose="020B0604030504040204" pitchFamily="34" charset="0"/>
              </a:rPr>
              <a:t>market share, customer retention, customer acquisition, customer satisfaction dan customer probability</a:t>
            </a:r>
            <a:endParaRPr lang="en-ID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A54C90E-A39F-40E8-AD3A-5E4D49790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990303"/>
              </p:ext>
            </p:extLst>
          </p:nvPr>
        </p:nvGraphicFramePr>
        <p:xfrm>
          <a:off x="609600" y="3048000"/>
          <a:ext cx="7848600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1391788096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588314706"/>
                    </a:ext>
                  </a:extLst>
                </a:gridCol>
              </a:tblGrid>
              <a:tr h="40981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Sasaran Strategi</a:t>
                      </a:r>
                      <a:endParaRPr lang="en-ID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Ukuran Hasil</a:t>
                      </a:r>
                      <a:endParaRPr lang="en-ID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9554461"/>
                  </a:ext>
                </a:extLst>
              </a:tr>
              <a:tr h="685995">
                <a:tc>
                  <a:txBody>
                    <a:bodyPr/>
                    <a:lstStyle/>
                    <a:p>
                      <a:pPr marL="228600" indent="-2286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1.  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Meningkatkan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kepercayaan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pelanggan</a:t>
                      </a:r>
                      <a:endParaRPr lang="en-ID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Bertambahnya pelanggan baru dan loyalitas pelanggan</a:t>
                      </a:r>
                      <a:endParaRPr lang="en-ID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2898199"/>
                  </a:ext>
                </a:extLst>
              </a:tr>
              <a:tr h="671295">
                <a:tc>
                  <a:txBody>
                    <a:bodyPr/>
                    <a:lstStyle/>
                    <a:p>
                      <a:pPr marL="228600" indent="-2286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2.  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Bertambahnya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produk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dan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jasa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baru</a:t>
                      </a:r>
                      <a:endParaRPr lang="en-ID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Proporsi produk dan jasa baru dari jumlah total produk dan jasa.</a:t>
                      </a:r>
                      <a:endParaRPr lang="en-ID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627145"/>
                  </a:ext>
                </a:extLst>
              </a:tr>
              <a:tr h="671295">
                <a:tc>
                  <a:txBody>
                    <a:bodyPr/>
                    <a:lstStyle/>
                    <a:p>
                      <a:pPr marL="228600" indent="-2286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</a:t>
                      </a:r>
                      <a:r>
                        <a:rPr lang="id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Meningkatnya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value yang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diperoleh</a:t>
                      </a:r>
                      <a:endParaRPr lang="id-ID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28600" indent="-2286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id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pelanggan</a:t>
                      </a:r>
                      <a:endParaRPr lang="en-ID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Kecepatan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respon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terhadap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permintaan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pelanggan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  <a:endParaRPr lang="en-ID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1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360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1808D2-48FC-4A55-8047-E6ABDC826F98}"/>
              </a:ext>
            </a:extLst>
          </p:cNvPr>
          <p:cNvSpPr txBox="1"/>
          <p:nvPr/>
        </p:nvSpPr>
        <p:spPr>
          <a:xfrm>
            <a:off x="609600" y="762000"/>
            <a:ext cx="7772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D" sz="2200" b="1" dirty="0">
                <a:latin typeface="Verdana" panose="020B0604030504040204" pitchFamily="34" charset="0"/>
                <a:ea typeface="Verdana" panose="020B0604030504040204" pitchFamily="34" charset="0"/>
              </a:rPr>
              <a:t>Proses </a:t>
            </a:r>
            <a:r>
              <a:rPr lang="en-ID" sz="2200" b="1" dirty="0" err="1">
                <a:latin typeface="Verdana" panose="020B0604030504040204" pitchFamily="34" charset="0"/>
                <a:ea typeface="Verdana" panose="020B0604030504040204" pitchFamily="34" charset="0"/>
              </a:rPr>
              <a:t>Bisnis</a:t>
            </a:r>
            <a:r>
              <a:rPr lang="en-ID" sz="2200" b="1" dirty="0">
                <a:latin typeface="Verdana" panose="020B0604030504040204" pitchFamily="34" charset="0"/>
                <a:ea typeface="Verdana" panose="020B0604030504040204" pitchFamily="34" charset="0"/>
              </a:rPr>
              <a:t> Internal</a:t>
            </a:r>
            <a:endParaRPr lang="id-ID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Dalam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perspektif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ini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kinerja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perusahaan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diukur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dari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bagaimana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perusahaan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dapat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menghasilkan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produk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atau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jasa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secara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efisien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dan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efektif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id-ID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Ukuran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biasa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digunakan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adalah</a:t>
            </a:r>
            <a:r>
              <a:rPr lang="id-ID" sz="2200" dirty="0">
                <a:latin typeface="Verdana" panose="020B0604030504040204" pitchFamily="34" charset="0"/>
                <a:ea typeface="Verdana" panose="020B0604030504040204" pitchFamily="34" charset="0"/>
              </a:rPr>
              <a:t>kualitas, </a:t>
            </a:r>
            <a:r>
              <a:rPr lang="en-ID" sz="2200" i="1" dirty="0">
                <a:latin typeface="Verdana" panose="020B0604030504040204" pitchFamily="34" charset="0"/>
                <a:ea typeface="Verdana" panose="020B0604030504040204" pitchFamily="34" charset="0"/>
              </a:rPr>
              <a:t>response time, cost 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dan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pengenalan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produk</a:t>
            </a:r>
            <a:r>
              <a:rPr lang="en-ID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baru</a:t>
            </a:r>
            <a:endParaRPr lang="en-ID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A71F32B-72A5-4182-A639-3B39818BE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42544"/>
              </p:ext>
            </p:extLst>
          </p:nvPr>
        </p:nvGraphicFramePr>
        <p:xfrm>
          <a:off x="762000" y="3342140"/>
          <a:ext cx="7620000" cy="2277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3168770686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795621655"/>
                    </a:ext>
                  </a:extLst>
                </a:gridCol>
              </a:tblGrid>
              <a:tr h="44725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Sasaran Strategi</a:t>
                      </a:r>
                      <a:endParaRPr lang="en-ID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Ukuran Hasil</a:t>
                      </a:r>
                      <a:endParaRPr lang="en-ID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4381829"/>
                  </a:ext>
                </a:extLst>
              </a:tr>
              <a:tr h="915148">
                <a:tc>
                  <a:txBody>
                    <a:bodyPr/>
                    <a:lstStyle/>
                    <a:p>
                      <a:pPr indent="-2286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1.  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Meningkatkan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perbaikan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terhadap</a:t>
                      </a:r>
                      <a:endParaRPr lang="id-ID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indent="-2286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layanan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kepada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pelanggan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  <a:endParaRPr lang="en-ID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Kepuasan pelanggan</a:t>
                      </a:r>
                      <a:endParaRPr lang="en-ID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4113081"/>
                  </a:ext>
                </a:extLst>
              </a:tr>
              <a:tr h="915148">
                <a:tc>
                  <a:txBody>
                    <a:bodyPr/>
                    <a:lstStyle/>
                    <a:p>
                      <a:pPr indent="-2286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2.  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Menurunnya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aktivitas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yang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tidak</a:t>
                      </a:r>
                      <a:endParaRPr lang="id-ID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indent="-2286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id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bernilai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tambah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  <a:endParaRPr lang="en-ID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Kenaikan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cycle effectiveness</a:t>
                      </a:r>
                      <a:endParaRPr lang="en-ID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4133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108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315254-3604-4EAB-A85A-4749DADF0DFB}"/>
              </a:ext>
            </a:extLst>
          </p:cNvPr>
          <p:cNvSpPr txBox="1"/>
          <p:nvPr/>
        </p:nvSpPr>
        <p:spPr>
          <a:xfrm>
            <a:off x="685800" y="609600"/>
            <a:ext cx="792480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D" sz="2200" b="1" dirty="0" err="1">
                <a:latin typeface="Verdana" panose="020B0604030504040204" pitchFamily="34" charset="0"/>
                <a:ea typeface="Verdana" panose="020B0604030504040204" pitchFamily="34" charset="0"/>
              </a:rPr>
              <a:t>Perspektif</a:t>
            </a:r>
            <a:r>
              <a:rPr lang="en-ID" sz="2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200" b="1" dirty="0" err="1">
                <a:latin typeface="Verdana" panose="020B0604030504040204" pitchFamily="34" charset="0"/>
                <a:ea typeface="Verdana" panose="020B0604030504040204" pitchFamily="34" charset="0"/>
              </a:rPr>
              <a:t>Pertumbuhan</a:t>
            </a:r>
            <a:r>
              <a:rPr lang="en-ID" sz="2200" b="1" dirty="0">
                <a:latin typeface="Verdana" panose="020B0604030504040204" pitchFamily="34" charset="0"/>
                <a:ea typeface="Verdana" panose="020B0604030504040204" pitchFamily="34" charset="0"/>
              </a:rPr>
              <a:t> dan </a:t>
            </a:r>
            <a:r>
              <a:rPr lang="en-ID" sz="2200" b="1" dirty="0" err="1">
                <a:latin typeface="Verdana" panose="020B0604030504040204" pitchFamily="34" charset="0"/>
                <a:ea typeface="Verdana" panose="020B0604030504040204" pitchFamily="34" charset="0"/>
              </a:rPr>
              <a:t>Pembelajaran</a:t>
            </a:r>
            <a:endParaRPr lang="id-ID" sz="2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defTabSz="46513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Perspektif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ini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menekankan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pada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bagaimana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perusahaan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dapat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berinovasi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dan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terus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tumbuh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dan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berkembang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agar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dapat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bersaing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di masa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sekarang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maupun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akan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datang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defTabSz="46513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sumber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daya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dituntut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untuk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produktif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dan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terus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belajar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agar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mempunyai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kemampuan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dalam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berinovasi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dan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mengembangkan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produk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baru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memiliki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ID" i="1" dirty="0" err="1">
                <a:latin typeface="Verdana" panose="020B0604030504040204" pitchFamily="34" charset="0"/>
                <a:ea typeface="Verdana" panose="020B0604030504040204" pitchFamily="34" charset="0"/>
              </a:rPr>
              <a:t>value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bagi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ID" i="1" dirty="0">
                <a:latin typeface="Verdana" panose="020B0604030504040204" pitchFamily="34" charset="0"/>
                <a:ea typeface="Verdana" panose="020B0604030504040204" pitchFamily="34" charset="0"/>
              </a:rPr>
              <a:t>customer.</a:t>
            </a:r>
            <a:endParaRPr lang="id-ID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defTabSz="46513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Alat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ukur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biasa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dipakai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adalah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ID" i="1" dirty="0">
                <a:latin typeface="Verdana" panose="020B0604030504040204" pitchFamily="34" charset="0"/>
                <a:ea typeface="Verdana" panose="020B0604030504040204" pitchFamily="34" charset="0"/>
              </a:rPr>
              <a:t>employee</a:t>
            </a:r>
            <a:r>
              <a:rPr lang="id-ID" i="1" dirty="0">
                <a:latin typeface="Verdana" panose="020B0604030504040204" pitchFamily="34" charset="0"/>
                <a:ea typeface="Verdana" panose="020B0604030504040204" pitchFamily="34" charset="0"/>
              </a:rPr>
              <a:t> satisfaction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 dan </a:t>
            </a:r>
            <a:r>
              <a:rPr lang="en-ID" i="1" dirty="0">
                <a:latin typeface="Verdana" panose="020B0604030504040204" pitchFamily="34" charset="0"/>
                <a:ea typeface="Verdana" panose="020B0604030504040204" pitchFamily="34" charset="0"/>
              </a:rPr>
              <a:t>information system available</a:t>
            </a:r>
            <a:endParaRPr lang="en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4AAB5D-B48F-43EE-A42E-51ACE58A4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357750"/>
              </p:ext>
            </p:extLst>
          </p:nvPr>
        </p:nvGraphicFramePr>
        <p:xfrm>
          <a:off x="685800" y="3733800"/>
          <a:ext cx="7772400" cy="251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390249620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71296138"/>
                    </a:ext>
                  </a:extLst>
                </a:gridCol>
              </a:tblGrid>
              <a:tr h="49065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Sasaran Strategi</a:t>
                      </a:r>
                      <a:endParaRPr lang="en-ID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Ukuran Hasil</a:t>
                      </a:r>
                      <a:endParaRPr lang="en-ID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0369767"/>
                  </a:ext>
                </a:extLst>
              </a:tr>
              <a:tr h="1001751">
                <a:tc>
                  <a:txBody>
                    <a:bodyPr/>
                    <a:lstStyle/>
                    <a:p>
                      <a:pPr indent="-2286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1.  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Meningkatkan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produktivitas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dan</a:t>
                      </a:r>
                      <a:endParaRPr lang="id-ID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28600" indent="-2286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id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komitmen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personal</a:t>
                      </a:r>
                      <a:endParaRPr lang="en-ID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Jumlah personal yang dididik dan dilatih</a:t>
                      </a:r>
                      <a:endParaRPr lang="en-ID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1920488"/>
                  </a:ext>
                </a:extLst>
              </a:tr>
              <a:tr h="1022195">
                <a:tc>
                  <a:txBody>
                    <a:bodyPr/>
                    <a:lstStyle/>
                    <a:p>
                      <a:pPr indent="-2286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2.  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Meningkatnya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kualitas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sistem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informasi</a:t>
                      </a:r>
                      <a:endParaRPr lang="id-ID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28600" indent="-2286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id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manajemen</a:t>
                      </a:r>
                      <a:endParaRPr lang="en-ID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Jumlah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aplikasi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baru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yang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dipasang</a:t>
                      </a:r>
                      <a:r>
                        <a:rPr lang="en-ID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dan </a:t>
                      </a:r>
                      <a:r>
                        <a:rPr lang="en-ID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diimplementasikan</a:t>
                      </a:r>
                      <a:endParaRPr lang="en-ID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7133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356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185A6E3E-E3E1-4A1A-BAB1-E50B662A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7241-3B04-46F0-8F1F-08DBE2E76170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E5D4A66C-ED47-426C-9B4A-2F3FFBF1A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447800"/>
            <a:ext cx="1828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200" b="1"/>
              <a:t>PERSPEKTIF INOVASI </a:t>
            </a:r>
          </a:p>
          <a:p>
            <a:pPr algn="ctr"/>
            <a:r>
              <a:rPr lang="en-US" altLang="en-US" sz="1200" b="1"/>
              <a:t>DAN</a:t>
            </a:r>
          </a:p>
          <a:p>
            <a:pPr algn="ctr"/>
            <a:r>
              <a:rPr lang="en-US" altLang="en-US" sz="1200" b="1"/>
              <a:t>PEMBELAJARAN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B076473-3F37-4E43-B77C-B55A4B4CE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819400"/>
            <a:ext cx="1828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200" b="1"/>
              <a:t>PERSPEKTIF BISNIS </a:t>
            </a:r>
          </a:p>
          <a:p>
            <a:pPr algn="ctr"/>
            <a:r>
              <a:rPr lang="en-US" altLang="en-US" sz="1200" b="1"/>
              <a:t>INTERNAL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CB2FC7E7-EB7F-4042-BBF2-57D95A5CC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447800"/>
            <a:ext cx="1828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 dirty="0">
                <a:solidFill>
                  <a:schemeClr val="tx2">
                    <a:lumMod val="75000"/>
                  </a:schemeClr>
                </a:solidFill>
              </a:rPr>
              <a:t>KETRAMPILAN</a:t>
            </a:r>
          </a:p>
          <a:p>
            <a:pPr algn="ctr"/>
            <a:r>
              <a:rPr lang="en-US" altLang="en-US" sz="1200" b="1" dirty="0">
                <a:solidFill>
                  <a:schemeClr val="tx2">
                    <a:lumMod val="75000"/>
                  </a:schemeClr>
                </a:solidFill>
              </a:rPr>
              <a:t>MANUFAKTUR</a:t>
            </a:r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3356DC0B-9B5A-4770-9FCE-8F2C28A04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895600"/>
            <a:ext cx="1828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2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altLang="en-US" sz="1200" b="1" dirty="0">
                <a:solidFill>
                  <a:schemeClr val="tx2">
                    <a:lumMod val="75000"/>
                  </a:schemeClr>
                </a:solidFill>
              </a:rPr>
              <a:t>WAKTU SIKLUS</a:t>
            </a:r>
          </a:p>
          <a:p>
            <a:pPr algn="ctr"/>
            <a:r>
              <a:rPr lang="en-US" altLang="en-US" sz="1200" b="1" dirty="0">
                <a:solidFill>
                  <a:schemeClr val="tx2">
                    <a:lumMod val="75000"/>
                  </a:schemeClr>
                </a:solidFill>
              </a:rPr>
              <a:t>PESANAN</a:t>
            </a:r>
          </a:p>
        </p:txBody>
      </p:sp>
      <p:sp>
        <p:nvSpPr>
          <p:cNvPr id="21512" name="Rectangle 8">
            <a:extLst>
              <a:ext uri="{FF2B5EF4-FFF2-40B4-BE49-F238E27FC236}">
                <a16:creationId xmlns:a16="http://schemas.microsoft.com/office/drawing/2014/main" id="{0C0BAF27-A039-4314-A69B-F69DEEE4C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191000"/>
            <a:ext cx="1828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200" b="1"/>
              <a:t>PERSPEKTIF</a:t>
            </a:r>
          </a:p>
          <a:p>
            <a:pPr algn="ctr"/>
            <a:r>
              <a:rPr lang="en-US" altLang="en-US" sz="1200" b="1"/>
              <a:t>KONSUMEN</a:t>
            </a:r>
          </a:p>
        </p:txBody>
      </p:sp>
      <p:sp>
        <p:nvSpPr>
          <p:cNvPr id="21513" name="Rectangle 9">
            <a:extLst>
              <a:ext uri="{FF2B5EF4-FFF2-40B4-BE49-F238E27FC236}">
                <a16:creationId xmlns:a16="http://schemas.microsoft.com/office/drawing/2014/main" id="{BB985E5D-0909-4503-8E80-5E4A9603C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486400"/>
            <a:ext cx="1828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200" b="1"/>
              <a:t>PERSPEKTIF</a:t>
            </a:r>
          </a:p>
          <a:p>
            <a:pPr algn="ctr"/>
            <a:r>
              <a:rPr lang="en-US" altLang="en-US" sz="1200" b="1"/>
              <a:t>KEUANGAN</a:t>
            </a:r>
          </a:p>
        </p:txBody>
      </p:sp>
      <p:sp>
        <p:nvSpPr>
          <p:cNvPr id="21514" name="Rectangle 10">
            <a:extLst>
              <a:ext uri="{FF2B5EF4-FFF2-40B4-BE49-F238E27FC236}">
                <a16:creationId xmlns:a16="http://schemas.microsoft.com/office/drawing/2014/main" id="{B4CF0646-9D7B-4494-8C5A-ED69D5F57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191000"/>
            <a:ext cx="1828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 dirty="0">
                <a:solidFill>
                  <a:schemeClr val="tx2">
                    <a:lumMod val="75000"/>
                  </a:schemeClr>
                </a:solidFill>
              </a:rPr>
              <a:t>KEPUASAN</a:t>
            </a:r>
          </a:p>
          <a:p>
            <a:pPr algn="ctr"/>
            <a:r>
              <a:rPr lang="en-US" altLang="en-US" sz="1200" b="1" dirty="0">
                <a:solidFill>
                  <a:schemeClr val="tx2">
                    <a:lumMod val="75000"/>
                  </a:schemeClr>
                </a:solidFill>
              </a:rPr>
              <a:t>PELANGGAN</a:t>
            </a:r>
          </a:p>
        </p:txBody>
      </p:sp>
      <p:sp>
        <p:nvSpPr>
          <p:cNvPr id="21515" name="Rectangle 11">
            <a:extLst>
              <a:ext uri="{FF2B5EF4-FFF2-40B4-BE49-F238E27FC236}">
                <a16:creationId xmlns:a16="http://schemas.microsoft.com/office/drawing/2014/main" id="{9CC51CB3-4C0F-48FC-9572-DB0DF1B93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486400"/>
            <a:ext cx="1828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 dirty="0">
                <a:solidFill>
                  <a:schemeClr val="tx2">
                    <a:lumMod val="75000"/>
                  </a:schemeClr>
                </a:solidFill>
              </a:rPr>
              <a:t>PERTUMBUHAN </a:t>
            </a:r>
          </a:p>
          <a:p>
            <a:pPr algn="ctr"/>
            <a:r>
              <a:rPr lang="en-US" altLang="en-US" sz="1200" b="1" dirty="0">
                <a:solidFill>
                  <a:schemeClr val="tx2">
                    <a:lumMod val="75000"/>
                  </a:schemeClr>
                </a:solidFill>
              </a:rPr>
              <a:t>PENDAPATAN</a:t>
            </a:r>
          </a:p>
          <a:p>
            <a:pPr algn="ctr"/>
            <a:r>
              <a:rPr lang="en-US" altLang="en-US" sz="1200" b="1" dirty="0">
                <a:solidFill>
                  <a:schemeClr val="tx2">
                    <a:lumMod val="75000"/>
                  </a:schemeClr>
                </a:solidFill>
              </a:rPr>
              <a:t>PENJUALAN</a:t>
            </a: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70811A40-17C2-490C-8C10-D2009A389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0668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PERSPEKTIF</a:t>
            </a: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858B29D1-9D2B-48BB-AD63-0A7D38B98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066800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CONTOH UKURAN</a:t>
            </a:r>
          </a:p>
        </p:txBody>
      </p:sp>
      <p:sp>
        <p:nvSpPr>
          <p:cNvPr id="21518" name="Text Box 14">
            <a:extLst>
              <a:ext uri="{FF2B5EF4-FFF2-40B4-BE49-F238E27FC236}">
                <a16:creationId xmlns:a16="http://schemas.microsoft.com/office/drawing/2014/main" id="{B1EECE97-BB69-4C1F-B8EF-6435F8AA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09600"/>
            <a:ext cx="3429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b="1" i="1">
                <a:solidFill>
                  <a:srgbClr val="0000CC"/>
                </a:solidFill>
              </a:rPr>
              <a:t>HUBUNGAN SEBAB AKIBAT ANTARA UKURAN</a:t>
            </a:r>
          </a:p>
        </p:txBody>
      </p:sp>
      <p:sp>
        <p:nvSpPr>
          <p:cNvPr id="21519" name="Line 15">
            <a:extLst>
              <a:ext uri="{FF2B5EF4-FFF2-40B4-BE49-F238E27FC236}">
                <a16:creationId xmlns:a16="http://schemas.microsoft.com/office/drawing/2014/main" id="{BECF8844-2631-438B-9884-71F8E24F5D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362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21520" name="Line 16">
            <a:extLst>
              <a:ext uri="{FF2B5EF4-FFF2-40B4-BE49-F238E27FC236}">
                <a16:creationId xmlns:a16="http://schemas.microsoft.com/office/drawing/2014/main" id="{346CC69A-C913-4850-93A2-337CCE1CF4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810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21521" name="Line 17">
            <a:extLst>
              <a:ext uri="{FF2B5EF4-FFF2-40B4-BE49-F238E27FC236}">
                <a16:creationId xmlns:a16="http://schemas.microsoft.com/office/drawing/2014/main" id="{CE021891-FFC3-4E1C-B1FB-0EFB0F89F2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105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21522" name="Line 18">
            <a:extLst>
              <a:ext uri="{FF2B5EF4-FFF2-40B4-BE49-F238E27FC236}">
                <a16:creationId xmlns:a16="http://schemas.microsoft.com/office/drawing/2014/main" id="{D941BB40-D45C-40BA-8423-208FBD9ACB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1905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21523" name="Line 19">
            <a:extLst>
              <a:ext uri="{FF2B5EF4-FFF2-40B4-BE49-F238E27FC236}">
                <a16:creationId xmlns:a16="http://schemas.microsoft.com/office/drawing/2014/main" id="{14EA4B5C-476F-4D3A-BB7C-C7D0BCDD6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276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21524" name="Line 20">
            <a:extLst>
              <a:ext uri="{FF2B5EF4-FFF2-40B4-BE49-F238E27FC236}">
                <a16:creationId xmlns:a16="http://schemas.microsoft.com/office/drawing/2014/main" id="{0D4CCBAB-DB3D-4EC5-9EC6-ABBBDAE0FA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648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21525" name="Line 21">
            <a:extLst>
              <a:ext uri="{FF2B5EF4-FFF2-40B4-BE49-F238E27FC236}">
                <a16:creationId xmlns:a16="http://schemas.microsoft.com/office/drawing/2014/main" id="{DB40C213-57E3-45D0-AB26-2788CB382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943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D48C-66CB-4878-B0A1-95BA36FCC9D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id-ID" sz="2800" dirty="0">
                <a:latin typeface="Verdana" panose="020B0604030504040204" pitchFamily="34" charset="0"/>
                <a:ea typeface="Verdana" panose="020B0604030504040204" pitchFamily="34" charset="0"/>
              </a:rPr>
              <a:t>PENERAPAN BALANCED SCORECARD</a:t>
            </a:r>
            <a:endParaRPr lang="en-ID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object 360">
            <a:extLst>
              <a:ext uri="{FF2B5EF4-FFF2-40B4-BE49-F238E27FC236}">
                <a16:creationId xmlns:a16="http://schemas.microsoft.com/office/drawing/2014/main" id="{6384FAF8-D8D0-4C2D-97ED-3EACB3223450}"/>
              </a:ext>
            </a:extLst>
          </p:cNvPr>
          <p:cNvSpPr txBox="1"/>
          <p:nvPr/>
        </p:nvSpPr>
        <p:spPr>
          <a:xfrm>
            <a:off x="762000" y="1905000"/>
            <a:ext cx="7753350" cy="3377848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900"/>
              </a:spcBef>
              <a:buClr>
                <a:srgbClr val="A2C044"/>
              </a:buClr>
              <a:buSzPct val="79687"/>
              <a:buFont typeface="Arial"/>
              <a:buChar char="►"/>
              <a:tabLst>
                <a:tab pos="368300" algn="l"/>
              </a:tabLst>
            </a:pPr>
            <a:r>
              <a:rPr sz="3200" spc="-5" dirty="0">
                <a:latin typeface="Tahoma"/>
                <a:cs typeface="Tahoma"/>
              </a:rPr>
              <a:t>Tentukan</a:t>
            </a:r>
            <a:r>
              <a:rPr sz="320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strategi</a:t>
            </a:r>
            <a:endParaRPr sz="3200" dirty="0">
              <a:latin typeface="Tahoma"/>
              <a:cs typeface="Tahoma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A2C044"/>
              </a:buClr>
              <a:buSzPct val="79687"/>
              <a:buFont typeface="Arial"/>
              <a:buChar char="►"/>
              <a:tabLst>
                <a:tab pos="368300" algn="l"/>
              </a:tabLst>
            </a:pPr>
            <a:r>
              <a:rPr sz="3200" spc="-5" dirty="0">
                <a:latin typeface="Tahoma"/>
                <a:cs typeface="Tahoma"/>
              </a:rPr>
              <a:t>Tentukan ukuran</a:t>
            </a:r>
            <a:r>
              <a:rPr sz="3200" spc="1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strategi</a:t>
            </a:r>
            <a:endParaRPr sz="3200" dirty="0">
              <a:latin typeface="Tahoma"/>
              <a:cs typeface="Tahoma"/>
            </a:endParaRPr>
          </a:p>
          <a:p>
            <a:pPr marL="367665" marR="17780" indent="-342900">
              <a:lnSpc>
                <a:spcPct val="100000"/>
              </a:lnSpc>
              <a:spcBef>
                <a:spcPts val="800"/>
              </a:spcBef>
              <a:buClr>
                <a:srgbClr val="A2C044"/>
              </a:buClr>
              <a:buSzPct val="79687"/>
              <a:buFont typeface="Arial"/>
              <a:buChar char="►"/>
              <a:tabLst>
                <a:tab pos="368300" algn="l"/>
              </a:tabLst>
            </a:pPr>
            <a:r>
              <a:rPr sz="3200" spc="-5" dirty="0">
                <a:latin typeface="Tahoma"/>
                <a:cs typeface="Tahoma"/>
              </a:rPr>
              <a:t>Integrasikan ukuran </a:t>
            </a:r>
            <a:r>
              <a:rPr sz="3200" dirty="0">
                <a:latin typeface="Tahoma"/>
                <a:cs typeface="Tahoma"/>
              </a:rPr>
              <a:t>dengan </a:t>
            </a:r>
            <a:r>
              <a:rPr sz="3200" spc="-5" dirty="0">
                <a:latin typeface="Tahoma"/>
                <a:cs typeface="Tahoma"/>
              </a:rPr>
              <a:t>sistem  </a:t>
            </a:r>
            <a:r>
              <a:rPr sz="3200" dirty="0">
                <a:latin typeface="Tahoma"/>
                <a:cs typeface="Tahoma"/>
              </a:rPr>
              <a:t>manajemen</a:t>
            </a:r>
          </a:p>
          <a:p>
            <a:pPr marL="368300" indent="-342900">
              <a:lnSpc>
                <a:spcPct val="100000"/>
              </a:lnSpc>
              <a:spcBef>
                <a:spcPts val="790"/>
              </a:spcBef>
              <a:buClr>
                <a:srgbClr val="A2C044"/>
              </a:buClr>
              <a:buSzPct val="79687"/>
              <a:buFont typeface="Arial"/>
              <a:buChar char="►"/>
              <a:tabLst>
                <a:tab pos="368300" algn="l"/>
              </a:tabLst>
            </a:pPr>
            <a:r>
              <a:rPr sz="3200" dirty="0">
                <a:latin typeface="Tahoma"/>
                <a:cs typeface="Tahoma"/>
              </a:rPr>
              <a:t>Review ukuran dan </a:t>
            </a:r>
            <a:r>
              <a:rPr sz="3200" spc="-5" dirty="0" err="1">
                <a:latin typeface="Tahoma"/>
                <a:cs typeface="Tahoma"/>
              </a:rPr>
              <a:t>hasil</a:t>
            </a:r>
            <a:r>
              <a:rPr lang="en-ID" sz="3200" spc="-5" dirty="0">
                <a:latin typeface="Tahoma"/>
                <a:cs typeface="Tahoma"/>
              </a:rPr>
              <a:t> </a:t>
            </a:r>
            <a:r>
              <a:rPr lang="id-ID" sz="3200" spc="-5" dirty="0">
                <a:latin typeface="Tahoma"/>
                <a:cs typeface="Tahoma"/>
              </a:rPr>
              <a:t>secara terus menerus</a:t>
            </a:r>
            <a:endParaRPr sz="32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9752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424074-EB83-4E6D-A0FE-03665B9DB8EF}"/>
              </a:ext>
            </a:extLst>
          </p:cNvPr>
          <p:cNvSpPr txBox="1"/>
          <p:nvPr/>
        </p:nvSpPr>
        <p:spPr>
          <a:xfrm>
            <a:off x="304800" y="1066800"/>
            <a:ext cx="7543800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Aspek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penting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dari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d-ID" sz="2000" dirty="0">
                <a:latin typeface="Verdana" panose="020B0604030504040204" pitchFamily="34" charset="0"/>
                <a:ea typeface="Verdana" panose="020B0604030504040204" pitchFamily="34" charset="0"/>
              </a:rPr>
              <a:t>review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ini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adalah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354013" indent="-354013" fontAlgn="base">
              <a:spcAft>
                <a:spcPts val="600"/>
              </a:spcAft>
              <a:buFont typeface="+mj-lt"/>
              <a:buAutoNum type="arabicPeriod"/>
            </a:pPr>
            <a:r>
              <a:rPr lang="id-ID" sz="2000" dirty="0">
                <a:latin typeface="Verdana" panose="020B0604030504040204" pitchFamily="34" charset="0"/>
                <a:ea typeface="Verdana" panose="020B0604030504040204" pitchFamily="34" charset="0"/>
              </a:rPr>
              <a:t>Review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memberitahukan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manajemen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apakah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strategi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telah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diterapkan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54013" indent="-354013" fontAlgn="base">
              <a:spcAft>
                <a:spcPts val="600"/>
              </a:spcAft>
              <a:buFont typeface="+mj-lt"/>
              <a:buAutoNum type="arabicPeriod"/>
            </a:pPr>
            <a:r>
              <a:rPr lang="id-ID" sz="2000" dirty="0">
                <a:latin typeface="Verdana" panose="020B0604030504040204" pitchFamily="34" charset="0"/>
                <a:ea typeface="Verdana" panose="020B0604030504040204" pitchFamily="34" charset="0"/>
              </a:rPr>
              <a:t>Review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menunjukkan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bah</a:t>
            </a:r>
            <a:r>
              <a:rPr lang="id-ID" sz="2000" dirty="0">
                <a:latin typeface="Verdana" panose="020B0604030504040204" pitchFamily="34" charset="0"/>
                <a:ea typeface="Verdana" panose="020B0604030504040204" pitchFamily="34" charset="0"/>
              </a:rPr>
              <a:t>w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manajemen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serius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terhadap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ukuran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ukuran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ada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54013" indent="-354013" fontAlgn="base">
              <a:spcAft>
                <a:spcPts val="600"/>
              </a:spcAft>
              <a:buFont typeface="+mj-lt"/>
              <a:buAutoNum type="arabicPeriod"/>
            </a:pPr>
            <a:r>
              <a:rPr lang="id-ID" sz="2000" dirty="0">
                <a:latin typeface="Verdana" panose="020B0604030504040204" pitchFamily="34" charset="0"/>
                <a:ea typeface="Verdana" panose="020B0604030504040204" pitchFamily="34" charset="0"/>
              </a:rPr>
              <a:t>Review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tetap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menggariskan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ukuran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terhadap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strategi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berubah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54013" indent="-354013" fontAlgn="base">
              <a:spcAft>
                <a:spcPts val="600"/>
              </a:spcAft>
              <a:buFont typeface="+mj-lt"/>
              <a:buAutoNum type="arabicPeriod"/>
            </a:pPr>
            <a:r>
              <a:rPr lang="id-ID" sz="2000" dirty="0">
                <a:latin typeface="Verdana" panose="020B0604030504040204" pitchFamily="34" charset="0"/>
                <a:ea typeface="Verdana" panose="020B0604030504040204" pitchFamily="34" charset="0"/>
              </a:rPr>
              <a:t>Review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memperbaiki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pengukuran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7949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089857-0371-4BD8-8ACB-F284FBC14C4A}"/>
              </a:ext>
            </a:extLst>
          </p:cNvPr>
          <p:cNvSpPr txBox="1"/>
          <p:nvPr/>
        </p:nvSpPr>
        <p:spPr>
          <a:xfrm>
            <a:off x="1219200" y="393442"/>
            <a:ext cx="70104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3200" dirty="0" err="1">
                <a:latin typeface="Arial Rounded MT Bold" panose="020F0704030504030204" pitchFamily="34" charset="0"/>
              </a:rPr>
              <a:t>Keunggulan</a:t>
            </a:r>
            <a:r>
              <a:rPr lang="en-ID" sz="3200" dirty="0">
                <a:latin typeface="Arial Rounded MT Bold" panose="020F0704030504030204" pitchFamily="34" charset="0"/>
              </a:rPr>
              <a:t> </a:t>
            </a:r>
            <a:r>
              <a:rPr lang="en-ID" sz="3200" i="1" dirty="0">
                <a:latin typeface="Arial Rounded MT Bold" panose="020F0704030504030204" pitchFamily="34" charset="0"/>
              </a:rPr>
              <a:t>Balanced Scorecard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77C6BD-D925-408C-B089-B62EFE749BFB}"/>
              </a:ext>
            </a:extLst>
          </p:cNvPr>
          <p:cNvSpPr txBox="1"/>
          <p:nvPr/>
        </p:nvSpPr>
        <p:spPr>
          <a:xfrm>
            <a:off x="762000" y="1447800"/>
            <a:ext cx="762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Aft>
                <a:spcPts val="1200"/>
              </a:spcAft>
              <a:buFont typeface="+mj-lt"/>
              <a:buAutoNum type="arabicPeriod"/>
            </a:pPr>
            <a:r>
              <a:rPr lang="id-ID" sz="2000" dirty="0">
                <a:latin typeface="Verdana" panose="020B0604030504040204" pitchFamily="34" charset="0"/>
                <a:ea typeface="Verdana" panose="020B0604030504040204" pitchFamily="34" charset="0"/>
              </a:rPr>
              <a:t>BSC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Merupakan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konsep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pengukuran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komprehensif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r>
              <a:rPr lang="en-ID" sz="2000" i="1" dirty="0">
                <a:latin typeface="Verdana" panose="020B0604030504040204" pitchFamily="34" charset="0"/>
                <a:ea typeface="Verdana" panose="020B0604030504040204" pitchFamily="34" charset="0"/>
              </a:rPr>
              <a:t>Balanced scorecard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menekankan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pengukuran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kinerja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tidak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hanya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pada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aspek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kuantitatif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saja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tetapi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juga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aspek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kualitatif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id-ID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fontAlgn="base">
              <a:spcAft>
                <a:spcPts val="1200"/>
              </a:spcAft>
              <a:buFont typeface="+mj-lt"/>
              <a:buAutoNum type="arabicPeriod"/>
            </a:pP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Aspek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financial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dilengkapi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dengan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aspek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c</a:t>
            </a:r>
            <a:r>
              <a:rPr lang="id-ID" sz="2000" dirty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stumer,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inovasi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dan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pengembangan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pasar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merupakan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fokus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pengukuran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integral. </a:t>
            </a:r>
            <a:endParaRPr lang="id-ID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fontAlgn="base">
              <a:spcAft>
                <a:spcPts val="1200"/>
              </a:spcAft>
              <a:buFont typeface="+mj-lt"/>
              <a:buAutoNum type="arabicPeriod"/>
            </a:pP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Melalui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empat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perspektif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, balanced scorecard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mampu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memandang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berbagai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faktor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lingkungan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secara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menyeluruh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900" indent="-342900" fontAlgn="base">
              <a:spcAft>
                <a:spcPts val="1200"/>
              </a:spcAft>
              <a:buFont typeface="+mj-lt"/>
              <a:buAutoNum type="arabicPeriod"/>
            </a:pP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Merupakan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konsep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adaptif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dan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responsif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terhadap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lingkungan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bisnis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900" indent="-342900" fontAlgn="base">
              <a:spcAft>
                <a:spcPts val="1200"/>
              </a:spcAft>
              <a:buFont typeface="+mj-lt"/>
              <a:buAutoNum type="arabicPeriod"/>
            </a:pP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Memberikan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fokus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terhadap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tujuan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menyeluruh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perusahaan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876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8A4134-ADC7-4748-997A-2BAFC261F152}"/>
              </a:ext>
            </a:extLst>
          </p:cNvPr>
          <p:cNvSpPr txBox="1"/>
          <p:nvPr/>
        </p:nvSpPr>
        <p:spPr>
          <a:xfrm>
            <a:off x="762000" y="533400"/>
            <a:ext cx="77724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>
                <a:latin typeface="Verdana" panose="020B0604030504040204" pitchFamily="34" charset="0"/>
                <a:ea typeface="Verdana" panose="020B0604030504040204" pitchFamily="34" charset="0"/>
              </a:rPr>
              <a:t>KELEMAHAN </a:t>
            </a:r>
            <a:r>
              <a:rPr lang="en-ID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>BALANCED SCORECARD</a:t>
            </a:r>
            <a:endParaRPr lang="en-ID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33184A-4E78-4237-B531-886E74FE8AE7}"/>
              </a:ext>
            </a:extLst>
          </p:cNvPr>
          <p:cNvSpPr txBox="1"/>
          <p:nvPr/>
        </p:nvSpPr>
        <p:spPr>
          <a:xfrm>
            <a:off x="762000" y="1219200"/>
            <a:ext cx="777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Kurangnya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hubungan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antara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ukuran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dan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hasil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non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keuangan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id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354013" fontAlgn="base">
              <a:spcAft>
                <a:spcPts val="1200"/>
              </a:spcAft>
            </a:pP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Tidak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ada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jaminan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bahwa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tingkat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keuntungan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masa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depan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akan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mengikuti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pencapaian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target pada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setiap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bidang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non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keuangan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54013" fontAlgn="base">
              <a:spcAft>
                <a:spcPts val="1200"/>
              </a:spcAft>
            </a:pP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Inilah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masalah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terbesar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ada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pada </a:t>
            </a:r>
            <a:r>
              <a:rPr lang="en-ID" i="1" dirty="0">
                <a:latin typeface="Verdana" panose="020B0604030504040204" pitchFamily="34" charset="0"/>
                <a:ea typeface="Verdana" panose="020B0604030504040204" pitchFamily="34" charset="0"/>
              </a:rPr>
              <a:t>balanced scorecard 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karena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adanya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asumsi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melekat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bahwa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tingkat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keuntungan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masa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depan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akan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berasal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dari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pencapaian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ukuran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ukuran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ID" i="1" dirty="0">
                <a:latin typeface="Verdana" panose="020B0604030504040204" pitchFamily="34" charset="0"/>
                <a:ea typeface="Verdana" panose="020B0604030504040204" pitchFamily="34" charset="0"/>
              </a:rPr>
              <a:t>balanced scorecard.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fontAlgn="base">
              <a:spcAft>
                <a:spcPts val="1200"/>
              </a:spcAft>
              <a:buFont typeface="+mj-lt"/>
              <a:buAutoNum type="arabicPeriod" startAt="2"/>
            </a:pPr>
            <a:r>
              <a:rPr lang="en-ID" i="1" dirty="0">
                <a:latin typeface="Verdana" panose="020B0604030504040204" pitchFamily="34" charset="0"/>
                <a:ea typeface="Verdana" panose="020B0604030504040204" pitchFamily="34" charset="0"/>
              </a:rPr>
              <a:t>Fixation on Financial Result.</a:t>
            </a:r>
            <a:r>
              <a:rPr lang="id-ID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Pencapaian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ukuran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keuangan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seringkali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tidak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dikaitkan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dengan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program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insentif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sehingga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tekanan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baik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dari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pemegang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saham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maupun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dewan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direksi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berpengaruh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pada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pencapaian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target.</a:t>
            </a:r>
            <a:r>
              <a:rPr lang="id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ID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fontAlgn="base">
              <a:spcAft>
                <a:spcPts val="1200"/>
              </a:spcAft>
              <a:buFont typeface="+mj-lt"/>
              <a:buAutoNum type="arabicPeriod" startAt="3"/>
            </a:pP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Tidak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adanya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mekanisme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perbaikan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id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Seringkali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perusahaan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tidak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memiliki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mekanisme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perbaikan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jika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ukuran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ukuran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hasil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tidak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dirty="0" err="1">
                <a:latin typeface="Verdana" panose="020B0604030504040204" pitchFamily="34" charset="0"/>
                <a:ea typeface="Verdana" panose="020B0604030504040204" pitchFamily="34" charset="0"/>
              </a:rPr>
              <a:t>ada</a:t>
            </a:r>
            <a:r>
              <a:rPr lang="en-ID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366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2CCD73-FB1F-4A2D-BBB6-33154458A9D8}"/>
              </a:ext>
            </a:extLst>
          </p:cNvPr>
          <p:cNvSpPr txBox="1"/>
          <p:nvPr/>
        </p:nvSpPr>
        <p:spPr>
          <a:xfrm>
            <a:off x="816077" y="243495"/>
            <a:ext cx="7924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D" sz="2400" dirty="0" err="1"/>
              <a:t>Kinerja</a:t>
            </a:r>
            <a:r>
              <a:rPr lang="en-ID" sz="2400" dirty="0"/>
              <a:t> </a:t>
            </a:r>
            <a:r>
              <a:rPr lang="en-ID" sz="2400" dirty="0" err="1"/>
              <a:t>merupakan</a:t>
            </a:r>
            <a:r>
              <a:rPr lang="en-ID" sz="2400" dirty="0"/>
              <a:t> </a:t>
            </a:r>
            <a:r>
              <a:rPr lang="en-ID" sz="2400" dirty="0" err="1"/>
              <a:t>prestasi</a:t>
            </a:r>
            <a:r>
              <a:rPr lang="en-ID" sz="2400" dirty="0"/>
              <a:t> </a:t>
            </a:r>
            <a:r>
              <a:rPr lang="en-ID" sz="2400" dirty="0" err="1"/>
              <a:t>kerja</a:t>
            </a:r>
            <a:r>
              <a:rPr lang="en-ID" sz="2400" dirty="0"/>
              <a:t>, </a:t>
            </a:r>
            <a:r>
              <a:rPr lang="en-ID" sz="2400" dirty="0" err="1"/>
              <a:t>yaitu</a:t>
            </a:r>
            <a:r>
              <a:rPr lang="en-ID" sz="2400" dirty="0"/>
              <a:t> </a:t>
            </a:r>
            <a:r>
              <a:rPr lang="en-ID" sz="2400" dirty="0" err="1"/>
              <a:t>perbandingan</a:t>
            </a:r>
            <a:r>
              <a:rPr lang="en-ID" sz="2400" dirty="0"/>
              <a:t> </a:t>
            </a:r>
            <a:r>
              <a:rPr lang="en-ID" sz="2400" dirty="0" err="1"/>
              <a:t>antara</a:t>
            </a:r>
            <a:r>
              <a:rPr lang="en-ID" sz="2400" dirty="0"/>
              <a:t> </a:t>
            </a:r>
            <a:r>
              <a:rPr lang="en-ID" sz="2400" dirty="0" err="1"/>
              <a:t>hasil</a:t>
            </a:r>
            <a:r>
              <a:rPr lang="en-ID" sz="2400" dirty="0"/>
              <a:t> </a:t>
            </a:r>
            <a:r>
              <a:rPr lang="en-ID" sz="2400" dirty="0" err="1"/>
              <a:t>kerja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standar</a:t>
            </a:r>
            <a:r>
              <a:rPr lang="en-ID" sz="2400" dirty="0"/>
              <a:t> yang </a:t>
            </a:r>
            <a:r>
              <a:rPr lang="en-ID" sz="2400" dirty="0" err="1"/>
              <a:t>ditetapkan</a:t>
            </a:r>
            <a:r>
              <a:rPr lang="en-ID" sz="2400" dirty="0"/>
              <a:t> (</a:t>
            </a:r>
            <a:r>
              <a:rPr lang="en-ID" sz="2400" dirty="0" err="1"/>
              <a:t>Dessler</a:t>
            </a:r>
            <a:r>
              <a:rPr lang="en-ID" sz="2400" dirty="0"/>
              <a:t>, 2000:41). </a:t>
            </a:r>
            <a:endParaRPr lang="id-ID" sz="24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D" sz="2400" dirty="0" err="1"/>
              <a:t>Kinerja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hasil</a:t>
            </a:r>
            <a:r>
              <a:rPr lang="en-ID" sz="2400" dirty="0"/>
              <a:t> </a:t>
            </a:r>
            <a:r>
              <a:rPr lang="en-ID" sz="2400" dirty="0" err="1"/>
              <a:t>kerja</a:t>
            </a:r>
            <a:r>
              <a:rPr lang="en-ID" sz="2400" dirty="0"/>
              <a:t> </a:t>
            </a:r>
            <a:r>
              <a:rPr lang="en-ID" sz="2400" dirty="0" err="1"/>
              <a:t>baik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kualitas</a:t>
            </a:r>
            <a:r>
              <a:rPr lang="en-ID" sz="2400" dirty="0"/>
              <a:t> </a:t>
            </a:r>
            <a:r>
              <a:rPr lang="en-ID" sz="2400" dirty="0" err="1"/>
              <a:t>maupun</a:t>
            </a:r>
            <a:r>
              <a:rPr lang="en-ID" sz="2400" dirty="0"/>
              <a:t> </a:t>
            </a:r>
            <a:r>
              <a:rPr lang="en-ID" sz="2400" dirty="0" err="1"/>
              <a:t>kuantitas</a:t>
            </a:r>
            <a:r>
              <a:rPr lang="en-ID" sz="2400" dirty="0"/>
              <a:t> yang </a:t>
            </a:r>
            <a:r>
              <a:rPr lang="en-ID" sz="2400" dirty="0" err="1"/>
              <a:t>dicapai</a:t>
            </a:r>
            <a:r>
              <a:rPr lang="en-ID" sz="2400" dirty="0"/>
              <a:t> oleh </a:t>
            </a:r>
            <a:r>
              <a:rPr lang="en-ID" sz="2400" dirty="0" err="1"/>
              <a:t>seseorang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melaksanakan</a:t>
            </a:r>
            <a:r>
              <a:rPr lang="en-ID" sz="2400" dirty="0"/>
              <a:t> </a:t>
            </a:r>
            <a:r>
              <a:rPr lang="en-ID" sz="2400" dirty="0" err="1"/>
              <a:t>tugas</a:t>
            </a:r>
            <a:r>
              <a:rPr lang="en-ID" sz="2400" dirty="0"/>
              <a:t> </a:t>
            </a:r>
            <a:r>
              <a:rPr lang="en-ID" sz="2400" dirty="0" err="1"/>
              <a:t>sesuai</a:t>
            </a:r>
            <a:r>
              <a:rPr lang="en-ID" sz="2400" dirty="0"/>
              <a:t> </a:t>
            </a:r>
            <a:r>
              <a:rPr lang="en-ID" sz="2400" dirty="0" err="1"/>
              <a:t>tanggung</a:t>
            </a:r>
            <a:r>
              <a:rPr lang="en-ID" sz="2400" dirty="0"/>
              <a:t> </a:t>
            </a:r>
            <a:r>
              <a:rPr lang="en-ID" sz="2400" dirty="0" err="1"/>
              <a:t>jawab</a:t>
            </a:r>
            <a:r>
              <a:rPr lang="en-ID" sz="2400" dirty="0"/>
              <a:t> yang </a:t>
            </a:r>
            <a:r>
              <a:rPr lang="en-ID" sz="2400" dirty="0" err="1"/>
              <a:t>diberikan</a:t>
            </a:r>
            <a:r>
              <a:rPr lang="en-ID" sz="2400" dirty="0"/>
              <a:t> (</a:t>
            </a:r>
            <a:r>
              <a:rPr lang="en-ID" sz="2400" dirty="0" err="1"/>
              <a:t>Mangkunagara</a:t>
            </a:r>
            <a:r>
              <a:rPr lang="en-ID" sz="2400" dirty="0"/>
              <a:t>, 2002:22).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4ECA5D-4008-40A9-AB1A-546FDC8371CE}"/>
              </a:ext>
            </a:extLst>
          </p:cNvPr>
          <p:cNvSpPr txBox="1"/>
          <p:nvPr/>
        </p:nvSpPr>
        <p:spPr>
          <a:xfrm>
            <a:off x="408039" y="30480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 err="1"/>
              <a:t>Manajemen</a:t>
            </a:r>
            <a:r>
              <a:rPr lang="en-ID" sz="2400" dirty="0"/>
              <a:t> </a:t>
            </a:r>
            <a:r>
              <a:rPr lang="en-ID" sz="2400" dirty="0" err="1"/>
              <a:t>kinerja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keseluruhan</a:t>
            </a:r>
            <a:r>
              <a:rPr lang="en-ID" sz="2400" dirty="0"/>
              <a:t> </a:t>
            </a:r>
            <a:r>
              <a:rPr lang="en-ID" sz="2400" dirty="0" err="1"/>
              <a:t>kegiatan</a:t>
            </a:r>
            <a:r>
              <a:rPr lang="en-ID" sz="2400" dirty="0"/>
              <a:t> yang </a:t>
            </a:r>
            <a:r>
              <a:rPr lang="en-ID" sz="2400" dirty="0" err="1"/>
              <a:t>dilakukan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meningkatkan</a:t>
            </a:r>
            <a:r>
              <a:rPr lang="en-ID" sz="2400" dirty="0"/>
              <a:t> </a:t>
            </a:r>
            <a:r>
              <a:rPr lang="en-ID" sz="2400" dirty="0" err="1"/>
              <a:t>kinerja</a:t>
            </a:r>
            <a:r>
              <a:rPr lang="en-ID" sz="2400" dirty="0"/>
              <a:t> </a:t>
            </a:r>
            <a:r>
              <a:rPr lang="en-ID" sz="2400" dirty="0" err="1"/>
              <a:t>perusahaan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, </a:t>
            </a:r>
            <a:r>
              <a:rPr lang="en-ID" sz="2400" dirty="0" err="1"/>
              <a:t>termasuk</a:t>
            </a:r>
            <a:r>
              <a:rPr lang="en-ID" sz="2400" dirty="0"/>
              <a:t> </a:t>
            </a:r>
            <a:r>
              <a:rPr lang="en-ID" sz="2400" dirty="0" err="1"/>
              <a:t>kinerja</a:t>
            </a:r>
            <a:r>
              <a:rPr lang="en-ID" sz="2400" dirty="0"/>
              <a:t> </a:t>
            </a:r>
            <a:r>
              <a:rPr lang="en-ID" sz="2400" dirty="0" err="1"/>
              <a:t>masing-masing</a:t>
            </a:r>
            <a:r>
              <a:rPr lang="en-ID" sz="2400" dirty="0"/>
              <a:t> </a:t>
            </a:r>
            <a:r>
              <a:rPr lang="en-ID" sz="2400" dirty="0" err="1"/>
              <a:t>individu</a:t>
            </a:r>
            <a:r>
              <a:rPr lang="en-ID" sz="2400" dirty="0"/>
              <a:t> dan </a:t>
            </a:r>
            <a:r>
              <a:rPr lang="en-ID" sz="2400" dirty="0" err="1"/>
              <a:t>kelompok</a:t>
            </a:r>
            <a:r>
              <a:rPr lang="en-ID" sz="2400" dirty="0"/>
              <a:t> </a:t>
            </a:r>
            <a:r>
              <a:rPr lang="en-ID" sz="2400" dirty="0" err="1"/>
              <a:t>kerja</a:t>
            </a:r>
            <a:r>
              <a:rPr lang="en-ID" sz="2400" dirty="0"/>
              <a:t> di </a:t>
            </a:r>
            <a:r>
              <a:rPr lang="en-ID" sz="2400" dirty="0" err="1"/>
              <a:t>perusahaan</a:t>
            </a:r>
            <a:r>
              <a:rPr lang="en-ID" sz="2400" dirty="0"/>
              <a:t> </a:t>
            </a:r>
            <a:r>
              <a:rPr lang="en-ID" sz="2400" dirty="0" err="1"/>
              <a:t>tersebut</a:t>
            </a:r>
            <a:endParaRPr lang="en-ID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C65CA3-83BC-4BC4-88C6-ED200061165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4782204"/>
            <a:ext cx="8382000" cy="1097340"/>
          </a:xfrm>
          <a:prstGeom prst="rect">
            <a:avLst/>
          </a:prstGeom>
        </p:spPr>
        <p:txBody>
          <a:bodyPr/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en-CA" dirty="0" err="1">
                <a:latin typeface="Verdana" panose="020B0604030504040204" pitchFamily="34" charset="0"/>
                <a:ea typeface="Verdana" panose="020B0604030504040204" pitchFamily="34" charset="0"/>
              </a:rPr>
              <a:t>Pengukuran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dirty="0" err="1">
                <a:latin typeface="Verdana" panose="020B0604030504040204" pitchFamily="34" charset="0"/>
                <a:ea typeface="Verdana" panose="020B0604030504040204" pitchFamily="34" charset="0"/>
              </a:rPr>
              <a:t>kinerja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dirty="0" err="1">
                <a:latin typeface="Verdana" panose="020B0604030504040204" pitchFamily="34" charset="0"/>
                <a:ea typeface="Verdana" panose="020B0604030504040204" pitchFamily="34" charset="0"/>
              </a:rPr>
              <a:t>merupakan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 salah </a:t>
            </a:r>
            <a:r>
              <a:rPr lang="en-CA" dirty="0" err="1">
                <a:latin typeface="Verdana" panose="020B0604030504040204" pitchFamily="34" charset="0"/>
                <a:ea typeface="Verdana" panose="020B0604030504040204" pitchFamily="34" charset="0"/>
              </a:rPr>
              <a:t>satu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dirty="0" err="1">
                <a:latin typeface="Verdana" panose="020B0604030504040204" pitchFamily="34" charset="0"/>
                <a:ea typeface="Verdana" panose="020B0604030504040204" pitchFamily="34" charset="0"/>
              </a:rPr>
              <a:t>faktor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dirty="0" err="1">
                <a:latin typeface="Verdana" panose="020B0604030504040204" pitchFamily="34" charset="0"/>
                <a:ea typeface="Verdana" panose="020B0604030504040204" pitchFamily="34" charset="0"/>
              </a:rPr>
              <a:t>penting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dirty="0" err="1">
                <a:latin typeface="Verdana" panose="020B0604030504040204" pitchFamily="34" charset="0"/>
                <a:ea typeface="Verdana" panose="020B0604030504040204" pitchFamily="34" charset="0"/>
              </a:rPr>
              <a:t>dalam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dirty="0" err="1">
                <a:latin typeface="Verdana" panose="020B0604030504040204" pitchFamily="34" charset="0"/>
                <a:ea typeface="Verdana" panose="020B0604030504040204" pitchFamily="34" charset="0"/>
              </a:rPr>
              <a:t>perusahaan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 / </a:t>
            </a:r>
            <a:r>
              <a:rPr lang="en-CA" dirty="0" err="1">
                <a:latin typeface="Verdana" panose="020B0604030504040204" pitchFamily="34" charset="0"/>
                <a:ea typeface="Verdana" panose="020B0604030504040204" pitchFamily="34" charset="0"/>
              </a:rPr>
              <a:t>organisasi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CA" dirty="0" err="1">
                <a:latin typeface="Verdana" panose="020B0604030504040204" pitchFamily="34" charset="0"/>
                <a:ea typeface="Verdana" panose="020B0604030504040204" pitchFamily="34" charset="0"/>
              </a:rPr>
              <a:t>Selain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dirty="0" err="1">
                <a:latin typeface="Verdana" panose="020B0604030504040204" pitchFamily="34" charset="0"/>
                <a:ea typeface="Verdana" panose="020B0604030504040204" pitchFamily="34" charset="0"/>
              </a:rPr>
              <a:t>digunakan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dirty="0" err="1">
                <a:latin typeface="Verdana" panose="020B0604030504040204" pitchFamily="34" charset="0"/>
                <a:ea typeface="Verdana" panose="020B0604030504040204" pitchFamily="34" charset="0"/>
              </a:rPr>
              <a:t>untuk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dirty="0" err="1">
                <a:latin typeface="Verdana" panose="020B0604030504040204" pitchFamily="34" charset="0"/>
                <a:ea typeface="Verdana" panose="020B0604030504040204" pitchFamily="34" charset="0"/>
              </a:rPr>
              <a:t>menilai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dirty="0" err="1">
                <a:latin typeface="Verdana" panose="020B0604030504040204" pitchFamily="34" charset="0"/>
                <a:ea typeface="Verdana" panose="020B0604030504040204" pitchFamily="34" charset="0"/>
              </a:rPr>
              <a:t>keberhasilan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dirty="0" err="1">
                <a:latin typeface="Verdana" panose="020B0604030504040204" pitchFamily="34" charset="0"/>
                <a:ea typeface="Verdana" panose="020B0604030504040204" pitchFamily="34" charset="0"/>
              </a:rPr>
              <a:t>organisasi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, juga </a:t>
            </a:r>
            <a:r>
              <a:rPr lang="en-CA" dirty="0" err="1">
                <a:latin typeface="Verdana" panose="020B0604030504040204" pitchFamily="34" charset="0"/>
                <a:ea typeface="Verdana" panose="020B0604030504040204" pitchFamily="34" charset="0"/>
              </a:rPr>
              <a:t>digunakan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dirty="0" err="1">
                <a:latin typeface="Verdana" panose="020B0604030504040204" pitchFamily="34" charset="0"/>
                <a:ea typeface="Verdana" panose="020B0604030504040204" pitchFamily="34" charset="0"/>
              </a:rPr>
              <a:t>untuk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dirty="0" err="1">
                <a:latin typeface="Verdana" panose="020B0604030504040204" pitchFamily="34" charset="0"/>
                <a:ea typeface="Verdana" panose="020B0604030504040204" pitchFamily="34" charset="0"/>
              </a:rPr>
              <a:t>menentukan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en-CA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sistem</a:t>
            </a:r>
            <a:r>
              <a:rPr lang="en-CA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imbalan</a:t>
            </a:r>
            <a:r>
              <a:rPr lang="en-CA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76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C197F2-BC1B-4186-8F58-81696B8B1855}"/>
              </a:ext>
            </a:extLst>
          </p:cNvPr>
          <p:cNvSpPr txBox="1"/>
          <p:nvPr/>
        </p:nvSpPr>
        <p:spPr>
          <a:xfrm>
            <a:off x="762000" y="914400"/>
            <a:ext cx="7620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Aft>
                <a:spcPts val="1200"/>
              </a:spcAft>
              <a:buFont typeface="+mj-lt"/>
              <a:buAutoNum type="arabicPeriod" startAt="4"/>
            </a:pP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Ukuran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ukurannya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tidak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diperbaharui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id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354013" fontAlgn="base">
              <a:spcAft>
                <a:spcPts val="1200"/>
              </a:spcAft>
            </a:pP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Banyak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perusahaan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tidak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memiliki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mekanisme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formal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untuk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memperbaharui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ukuran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ukuran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agar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segaris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dengan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perubahan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strategi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id-ID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54013" fontAlgn="base">
              <a:spcAft>
                <a:spcPts val="1200"/>
              </a:spcAft>
            </a:pP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Hasilnya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perusahaan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menghasilkan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ukuran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berdasarkan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strategi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sebelumnya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68300" indent="-368300" fontAlgn="base">
              <a:spcAft>
                <a:spcPts val="1200"/>
              </a:spcAft>
              <a:buFont typeface="+mj-lt"/>
              <a:buAutoNum type="arabicPeriod" startAt="5"/>
            </a:pP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Pengukuran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terlalu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berlebihan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id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354013" fontAlgn="base">
              <a:spcAft>
                <a:spcPts val="1200"/>
              </a:spcAft>
            </a:pP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Beberapa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kali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ukuran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kritis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dapat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dilakukan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sehingga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para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manajer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kehilangan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fokus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id-ID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54013" indent="-354013" fontAlgn="base">
              <a:spcAft>
                <a:spcPts val="1200"/>
              </a:spcAft>
              <a:buFont typeface="+mj-lt"/>
              <a:buAutoNum type="arabicPeriod" startAt="6"/>
            </a:pP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Kesulitan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dalam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menentukan</a:t>
            </a:r>
            <a:r>
              <a:rPr lang="en-ID" sz="20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ID" sz="2000" i="1" dirty="0">
                <a:latin typeface="Verdana" panose="020B0604030504040204" pitchFamily="34" charset="0"/>
                <a:ea typeface="Verdana" panose="020B0604030504040204" pitchFamily="34" charset="0"/>
              </a:rPr>
              <a:t>trade-off.</a:t>
            </a:r>
            <a:endParaRPr lang="en-ID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05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BEE56EC1-0E83-4EAE-AD0C-0C1C0814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55638"/>
            <a:ext cx="8229600" cy="639762"/>
          </a:xfrm>
        </p:spPr>
        <p:txBody>
          <a:bodyPr/>
          <a:lstStyle/>
          <a:p>
            <a:pPr eaLnBrk="1" hangingPunct="1">
              <a:defRPr/>
            </a:pPr>
            <a:r>
              <a:rPr lang="id-ID" sz="2800" b="1" dirty="0">
                <a:solidFill>
                  <a:schemeClr val="tx1"/>
                </a:solidFill>
                <a:latin typeface="Agency FB" pitchFamily="34" charset="0"/>
              </a:rPr>
              <a:t>Proses</a:t>
            </a:r>
            <a:r>
              <a:rPr lang="id-ID" sz="2800" b="1" dirty="0">
                <a:solidFill>
                  <a:schemeClr val="folHlink"/>
                </a:solidFill>
                <a:latin typeface="Agency FB" pitchFamily="34" charset="0"/>
              </a:rPr>
              <a:t>  </a:t>
            </a:r>
            <a:r>
              <a:rPr lang="en-US" sz="2800" b="1" dirty="0">
                <a:solidFill>
                  <a:schemeClr val="folHlink"/>
                </a:solidFill>
                <a:latin typeface="Agency FB" pitchFamily="34" charset="0"/>
              </a:rPr>
              <a:t>I</a:t>
            </a:r>
            <a:r>
              <a:rPr lang="id-ID" sz="2800" b="1" dirty="0">
                <a:solidFill>
                  <a:schemeClr val="folHlink"/>
                </a:solidFill>
                <a:latin typeface="Agency FB" pitchFamily="34" charset="0"/>
              </a:rPr>
              <a:t>mplementasi Balanced Scorecard</a:t>
            </a:r>
            <a:endParaRPr lang="en-US" sz="2800" b="1" dirty="0">
              <a:solidFill>
                <a:schemeClr val="folHlink"/>
              </a:solidFill>
              <a:latin typeface="Agency FB" pitchFamily="34" charset="0"/>
            </a:endParaRP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EE30D2CF-4822-4582-A876-EF77A41083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059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err="1">
                <a:latin typeface="Agency FB" pitchFamily="34" charset="0"/>
              </a:rPr>
              <a:t>Tahapan</a:t>
            </a:r>
            <a:r>
              <a:rPr lang="en-US" sz="2400" b="1" dirty="0">
                <a:latin typeface="Agency FB" pitchFamily="34" charset="0"/>
              </a:rPr>
              <a:t> proses </a:t>
            </a:r>
            <a:r>
              <a:rPr lang="en-US" sz="2400" b="1" dirty="0" err="1">
                <a:latin typeface="Agency FB" pitchFamily="34" charset="0"/>
              </a:rPr>
              <a:t>i</a:t>
            </a:r>
            <a:r>
              <a:rPr lang="id-ID" sz="2400" b="1" dirty="0">
                <a:latin typeface="Agency FB" pitchFamily="34" charset="0"/>
              </a:rPr>
              <a:t>mplementasi BSC</a:t>
            </a:r>
            <a:r>
              <a:rPr lang="en-US" sz="2400" b="1" dirty="0">
                <a:latin typeface="Agency FB" pitchFamily="34" charset="0"/>
              </a:rPr>
              <a:t> </a:t>
            </a:r>
            <a:r>
              <a:rPr lang="id-ID" sz="2400" b="1" dirty="0">
                <a:latin typeface="Agency FB" pitchFamily="34" charset="0"/>
              </a:rPr>
              <a:t> bervariasi</a:t>
            </a:r>
            <a:r>
              <a:rPr lang="en-US" sz="2400" b="1" dirty="0">
                <a:latin typeface="Agency FB" pitchFamily="34" charset="0"/>
              </a:rPr>
              <a:t>, </a:t>
            </a:r>
            <a:r>
              <a:rPr lang="en-US" sz="2400" b="1" dirty="0" err="1">
                <a:latin typeface="Agency FB" pitchFamily="34" charset="0"/>
              </a:rPr>
              <a:t>dalam</a:t>
            </a:r>
            <a:r>
              <a:rPr lang="id-ID" sz="2400" b="1" dirty="0">
                <a:latin typeface="Agency FB" pitchFamily="34" charset="0"/>
              </a:rPr>
              <a:t> ‘Association Balanced Scorecard’ oleh </a:t>
            </a:r>
            <a:r>
              <a:rPr lang="id-ID" sz="2400" b="1" i="1" dirty="0">
                <a:latin typeface="Agency FB" pitchFamily="34" charset="0"/>
              </a:rPr>
              <a:t>The Balanced Scorecard Institute</a:t>
            </a:r>
            <a:r>
              <a:rPr lang="en-US" sz="2400" i="1" dirty="0">
                <a:latin typeface="Agency FB" pitchFamily="34" charset="0"/>
              </a:rPr>
              <a:t>, </a:t>
            </a:r>
            <a:r>
              <a:rPr lang="id-ID" sz="2400" b="1" dirty="0">
                <a:latin typeface="Agency FB" pitchFamily="34" charset="0"/>
              </a:rPr>
              <a:t>a</a:t>
            </a:r>
            <a:r>
              <a:rPr lang="en-US" sz="2400" b="1" dirty="0" err="1">
                <a:latin typeface="Agency FB" pitchFamily="34" charset="0"/>
              </a:rPr>
              <a:t>dalah</a:t>
            </a:r>
            <a:r>
              <a:rPr lang="en-US" sz="2400" b="1" dirty="0">
                <a:latin typeface="Agency FB" pitchFamily="34" charset="0"/>
              </a:rPr>
              <a:t> </a:t>
            </a:r>
            <a:r>
              <a:rPr lang="en-US" sz="2400" b="1" dirty="0" err="1">
                <a:latin typeface="Agency FB" pitchFamily="34" charset="0"/>
              </a:rPr>
              <a:t>sebagai</a:t>
            </a:r>
            <a:r>
              <a:rPr lang="en-US" sz="2400" b="1" dirty="0">
                <a:latin typeface="Agency FB" pitchFamily="34" charset="0"/>
              </a:rPr>
              <a:t> </a:t>
            </a:r>
            <a:r>
              <a:rPr lang="en-US" sz="2400" b="1" dirty="0" err="1">
                <a:latin typeface="Agency FB" pitchFamily="34" charset="0"/>
              </a:rPr>
              <a:t>berikut</a:t>
            </a:r>
            <a:r>
              <a:rPr lang="en-US" sz="2400" b="1" dirty="0">
                <a:latin typeface="Agency FB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>
                <a:latin typeface="Agency FB" pitchFamily="34" charset="0"/>
              </a:rPr>
              <a:t>     </a:t>
            </a:r>
            <a:r>
              <a:rPr lang="en-US" sz="2400" b="1" dirty="0">
                <a:solidFill>
                  <a:schemeClr val="accent2"/>
                </a:solidFill>
                <a:latin typeface="Agency FB" pitchFamily="34" charset="0"/>
              </a:rPr>
              <a:t>a.  P</a:t>
            </a:r>
            <a:r>
              <a:rPr lang="id-ID" sz="2400" b="1" dirty="0">
                <a:solidFill>
                  <a:schemeClr val="accent2"/>
                </a:solidFill>
                <a:latin typeface="Agency FB" pitchFamily="34" charset="0"/>
              </a:rPr>
              <a:t>erumusan </a:t>
            </a:r>
            <a:r>
              <a:rPr lang="en-US" sz="2400" b="1" dirty="0">
                <a:solidFill>
                  <a:schemeClr val="accent2"/>
                </a:solidFill>
                <a:latin typeface="Agency FB" pitchFamily="34" charset="0"/>
              </a:rPr>
              <a:t>V</a:t>
            </a:r>
            <a:r>
              <a:rPr lang="id-ID" sz="2400" b="1" dirty="0">
                <a:solidFill>
                  <a:schemeClr val="accent2"/>
                </a:solidFill>
                <a:latin typeface="Agency FB" pitchFamily="34" charset="0"/>
              </a:rPr>
              <a:t>isi dan </a:t>
            </a:r>
            <a:r>
              <a:rPr lang="en-US" sz="2400" b="1" dirty="0">
                <a:solidFill>
                  <a:schemeClr val="accent2"/>
                </a:solidFill>
                <a:latin typeface="Agency FB" pitchFamily="34" charset="0"/>
              </a:rPr>
              <a:t>M</a:t>
            </a:r>
            <a:r>
              <a:rPr lang="id-ID" sz="2400" b="1" dirty="0">
                <a:solidFill>
                  <a:schemeClr val="accent2"/>
                </a:solidFill>
                <a:latin typeface="Agency FB" pitchFamily="34" charset="0"/>
              </a:rPr>
              <a:t>isi, </a:t>
            </a:r>
            <a:endParaRPr lang="en-US" sz="2400" b="1" dirty="0">
              <a:solidFill>
                <a:schemeClr val="accent2"/>
              </a:solidFill>
              <a:latin typeface="Agency FB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chemeClr val="accent2"/>
                </a:solidFill>
                <a:latin typeface="Agency FB" pitchFamily="34" charset="0"/>
              </a:rPr>
              <a:t>     b. </a:t>
            </a:r>
            <a:r>
              <a:rPr lang="id-ID" sz="2400" b="1" dirty="0">
                <a:solidFill>
                  <a:schemeClr val="accent2"/>
                </a:solidFill>
                <a:latin typeface="Agency FB" pitchFamily="34" charset="0"/>
              </a:rPr>
              <a:t>Peta Strategi (berdasarkan </a:t>
            </a:r>
            <a:r>
              <a:rPr lang="en-US" sz="2400" b="1" dirty="0" err="1">
                <a:solidFill>
                  <a:schemeClr val="accent2"/>
                </a:solidFill>
                <a:latin typeface="Agency FB" pitchFamily="34" charset="0"/>
              </a:rPr>
              <a:t>hubungan</a:t>
            </a:r>
            <a:r>
              <a:rPr lang="en-US" sz="2400" b="1" dirty="0">
                <a:solidFill>
                  <a:schemeClr val="accent2"/>
                </a:solidFill>
                <a:latin typeface="Agency FB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Agency FB" pitchFamily="34" charset="0"/>
              </a:rPr>
              <a:t>kausal</a:t>
            </a:r>
            <a:r>
              <a:rPr lang="en-US" sz="2400" b="1" dirty="0">
                <a:solidFill>
                  <a:schemeClr val="accent2"/>
                </a:solidFill>
                <a:latin typeface="Agency FB" pitchFamily="34" charset="0"/>
              </a:rPr>
              <a:t>  	</a:t>
            </a:r>
            <a:r>
              <a:rPr lang="id-ID" sz="2400" b="1" dirty="0">
                <a:solidFill>
                  <a:schemeClr val="accent2"/>
                </a:solidFill>
                <a:latin typeface="Agency FB" pitchFamily="34" charset="0"/>
              </a:rPr>
              <a:t>empat </a:t>
            </a:r>
            <a:r>
              <a:rPr lang="en-US" sz="2400" b="1" dirty="0">
                <a:solidFill>
                  <a:schemeClr val="accent2"/>
                </a:solidFill>
                <a:latin typeface="Agency FB" pitchFamily="34" charset="0"/>
              </a:rPr>
              <a:t> </a:t>
            </a:r>
            <a:r>
              <a:rPr lang="id-ID" sz="2400" b="1" dirty="0">
                <a:solidFill>
                  <a:schemeClr val="accent2"/>
                </a:solidFill>
                <a:latin typeface="Agency FB" pitchFamily="34" charset="0"/>
              </a:rPr>
              <a:t>perspektif), </a:t>
            </a:r>
            <a:endParaRPr lang="en-US" sz="2400" b="1" dirty="0">
              <a:solidFill>
                <a:schemeClr val="accent2"/>
              </a:solidFill>
              <a:latin typeface="Agency FB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chemeClr val="accent2"/>
                </a:solidFill>
                <a:latin typeface="Agency FB" pitchFamily="34" charset="0"/>
              </a:rPr>
              <a:t>     c. </a:t>
            </a:r>
            <a:r>
              <a:rPr lang="id-ID" sz="2400" b="1" dirty="0">
                <a:solidFill>
                  <a:schemeClr val="accent2"/>
                </a:solidFill>
                <a:latin typeface="Agency FB" pitchFamily="34" charset="0"/>
              </a:rPr>
              <a:t>Sasaran Strategi </a:t>
            </a:r>
            <a:r>
              <a:rPr lang="en-US" sz="2400" b="1" dirty="0">
                <a:solidFill>
                  <a:schemeClr val="accent2"/>
                </a:solidFill>
                <a:latin typeface="Agency FB" pitchFamily="34" charset="0"/>
              </a:rPr>
              <a:t>(</a:t>
            </a:r>
            <a:r>
              <a:rPr lang="en-US" sz="2400" b="1" i="1" dirty="0" err="1">
                <a:solidFill>
                  <a:schemeClr val="accent2"/>
                </a:solidFill>
                <a:latin typeface="Agency FB" pitchFamily="34" charset="0"/>
              </a:rPr>
              <a:t>Stategic</a:t>
            </a:r>
            <a:r>
              <a:rPr lang="id-ID" sz="2400" b="1" dirty="0">
                <a:solidFill>
                  <a:schemeClr val="accent2"/>
                </a:solidFill>
                <a:latin typeface="Agency FB" pitchFamily="34" charset="0"/>
              </a:rPr>
              <a:t> </a:t>
            </a:r>
            <a:r>
              <a:rPr lang="id-ID" sz="2400" b="1" i="1" dirty="0">
                <a:solidFill>
                  <a:schemeClr val="accent2"/>
                </a:solidFill>
                <a:latin typeface="Agency FB" pitchFamily="34" charset="0"/>
              </a:rPr>
              <a:t>Objectives</a:t>
            </a:r>
            <a:r>
              <a:rPr lang="id-ID" sz="2400" b="1" dirty="0">
                <a:solidFill>
                  <a:schemeClr val="accent2"/>
                </a:solidFill>
                <a:latin typeface="Agency FB" pitchFamily="34" charset="0"/>
              </a:rPr>
              <a:t>)</a:t>
            </a:r>
            <a:endParaRPr lang="en-US" sz="2400" b="1" dirty="0">
              <a:solidFill>
                <a:schemeClr val="accent2"/>
              </a:solidFill>
              <a:latin typeface="Agency FB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chemeClr val="accent2"/>
                </a:solidFill>
                <a:latin typeface="Agency FB" pitchFamily="34" charset="0"/>
              </a:rPr>
              <a:t>     d. U</a:t>
            </a:r>
            <a:r>
              <a:rPr lang="id-ID" sz="2400" b="1" dirty="0">
                <a:solidFill>
                  <a:schemeClr val="accent2"/>
                </a:solidFill>
                <a:latin typeface="Agency FB" pitchFamily="34" charset="0"/>
              </a:rPr>
              <a:t>kuran  </a:t>
            </a:r>
            <a:r>
              <a:rPr lang="en-US" sz="2400" b="1" dirty="0">
                <a:solidFill>
                  <a:schemeClr val="accent2"/>
                </a:solidFill>
                <a:latin typeface="Agency FB" pitchFamily="34" charset="0"/>
              </a:rPr>
              <a:t>(</a:t>
            </a:r>
            <a:r>
              <a:rPr lang="id-ID" sz="2400" b="1" i="1" dirty="0">
                <a:solidFill>
                  <a:schemeClr val="accent2"/>
                </a:solidFill>
                <a:latin typeface="Agency FB" pitchFamily="34" charset="0"/>
              </a:rPr>
              <a:t>Measurement</a:t>
            </a:r>
            <a:r>
              <a:rPr lang="id-ID" sz="2400" b="1" dirty="0">
                <a:solidFill>
                  <a:schemeClr val="accent2"/>
                </a:solidFill>
                <a:latin typeface="Agency FB" pitchFamily="34" charset="0"/>
              </a:rPr>
              <a:t>) </a:t>
            </a:r>
            <a:endParaRPr lang="en-US" sz="2400" b="1" dirty="0">
              <a:solidFill>
                <a:schemeClr val="accent2"/>
              </a:solidFill>
              <a:latin typeface="Agency FB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chemeClr val="accent2"/>
                </a:solidFill>
                <a:latin typeface="Agency FB" pitchFamily="34" charset="0"/>
              </a:rPr>
              <a:t>     e. P</a:t>
            </a:r>
            <a:r>
              <a:rPr lang="id-ID" sz="2400" b="1" dirty="0">
                <a:solidFill>
                  <a:schemeClr val="accent2"/>
                </a:solidFill>
                <a:latin typeface="Agency FB" pitchFamily="34" charset="0"/>
              </a:rPr>
              <a:t>enetapan Target</a:t>
            </a:r>
            <a:r>
              <a:rPr lang="en-US" sz="2400" b="1" dirty="0">
                <a:solidFill>
                  <a:schemeClr val="accent2"/>
                </a:solidFill>
                <a:latin typeface="Agency FB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chemeClr val="accent2"/>
                </a:solidFill>
                <a:latin typeface="Agency FB" pitchFamily="34" charset="0"/>
              </a:rPr>
              <a:t>     f. P</a:t>
            </a:r>
            <a:r>
              <a:rPr lang="id-ID" sz="2400" b="1" dirty="0">
                <a:solidFill>
                  <a:schemeClr val="accent2"/>
                </a:solidFill>
                <a:latin typeface="Agency FB" pitchFamily="34" charset="0"/>
              </a:rPr>
              <a:t>enetapan Rencana Kinerja (</a:t>
            </a:r>
            <a:r>
              <a:rPr lang="id-ID" sz="2400" b="1" i="1" dirty="0">
                <a:solidFill>
                  <a:schemeClr val="accent2"/>
                </a:solidFill>
                <a:latin typeface="Agency FB" pitchFamily="34" charset="0"/>
              </a:rPr>
              <a:t>Initiative</a:t>
            </a:r>
            <a:r>
              <a:rPr lang="id-ID" sz="2400" b="1" dirty="0">
                <a:solidFill>
                  <a:schemeClr val="accent2"/>
                </a:solidFill>
                <a:latin typeface="Agency FB" pitchFamily="34" charset="0"/>
              </a:rPr>
              <a:t>). </a:t>
            </a:r>
            <a:endParaRPr lang="en-US" sz="2400" b="1" dirty="0">
              <a:solidFill>
                <a:schemeClr val="accent2"/>
              </a:solidFill>
              <a:latin typeface="Agency FB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chemeClr val="accent2"/>
                </a:solidFill>
                <a:latin typeface="Agency FB" pitchFamily="34" charset="0"/>
              </a:rPr>
              <a:t>     g. P</a:t>
            </a:r>
            <a:r>
              <a:rPr lang="id-ID" sz="2400" b="1" dirty="0">
                <a:solidFill>
                  <a:schemeClr val="accent2"/>
                </a:solidFill>
                <a:latin typeface="Agency FB" pitchFamily="34" charset="0"/>
              </a:rPr>
              <a:t>engukuran kinerja</a:t>
            </a:r>
            <a:endParaRPr lang="en-US" sz="2400" dirty="0">
              <a:solidFill>
                <a:schemeClr val="accent2"/>
              </a:solidFill>
            </a:endParaRPr>
          </a:p>
        </p:txBody>
      </p:sp>
      <p:grpSp>
        <p:nvGrpSpPr>
          <p:cNvPr id="49156" name="Group 4">
            <a:extLst>
              <a:ext uri="{FF2B5EF4-FFF2-40B4-BE49-F238E27FC236}">
                <a16:creationId xmlns:a16="http://schemas.microsoft.com/office/drawing/2014/main" id="{36DD7E60-018A-4911-82EB-542F7988414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19913"/>
            <a:chOff x="0" y="0"/>
            <a:chExt cx="6451" cy="4591"/>
          </a:xfrm>
        </p:grpSpPr>
        <p:pic>
          <p:nvPicPr>
            <p:cNvPr id="49157" name="Picture 5" descr="ani_rline_e0">
              <a:extLst>
                <a:ext uri="{FF2B5EF4-FFF2-40B4-BE49-F238E27FC236}">
                  <a16:creationId xmlns:a16="http://schemas.microsoft.com/office/drawing/2014/main" id="{39A22E48-D1A9-43F6-A4D5-04903C4C389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84" y="2193"/>
              <a:ext cx="452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8" name="Picture 11" descr="ahr043">
              <a:extLst>
                <a:ext uri="{FF2B5EF4-FFF2-40B4-BE49-F238E27FC236}">
                  <a16:creationId xmlns:a16="http://schemas.microsoft.com/office/drawing/2014/main" id="{B4479F27-E318-4971-8B69-F38BA527616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" y="4245"/>
              <a:ext cx="6297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13" descr="barber.gif (10470 bytes)">
              <a:extLst>
                <a:ext uri="{FF2B5EF4-FFF2-40B4-BE49-F238E27FC236}">
                  <a16:creationId xmlns:a16="http://schemas.microsoft.com/office/drawing/2014/main" id="{384562FC-A3AF-4D35-BD21-934F87B24DF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45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0" name="Picture 88" descr="1brgn5_e0">
              <a:extLst>
                <a:ext uri="{FF2B5EF4-FFF2-40B4-BE49-F238E27FC236}">
                  <a16:creationId xmlns:a16="http://schemas.microsoft.com/office/drawing/2014/main" id="{3D38F158-D684-4688-94DF-17536EB4929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097" y="2238"/>
              <a:ext cx="459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83B2822-C622-4CDA-BFC4-638062643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7975"/>
            <a:ext cx="8229600" cy="17494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>
                <a:solidFill>
                  <a:srgbClr val="002060"/>
                </a:solidFill>
              </a:rPr>
              <a:t>Contoh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Penerapan</a:t>
            </a:r>
            <a:r>
              <a:rPr lang="en-US" sz="2400" b="1" dirty="0">
                <a:solidFill>
                  <a:srgbClr val="002060"/>
                </a:solidFill>
              </a:rPr>
              <a:t> BSC pada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/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id-ID" sz="2800" b="1" u="sng" dirty="0">
                <a:solidFill>
                  <a:srgbClr val="C00000"/>
                </a:solidFill>
              </a:rPr>
              <a:t>Badan Pengelolaan Pajak dan Retribusi Daerah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2FCE472-9FCC-4394-92D6-F203137702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2787" y="1828800"/>
            <a:ext cx="8382000" cy="3692525"/>
          </a:xfrm>
        </p:spPr>
        <p:txBody>
          <a:bodyPr/>
          <a:lstStyle/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endParaRPr lang="en-US" sz="1200" b="1" dirty="0">
              <a:latin typeface="Comic Sans MS" pitchFamily="66" charset="0"/>
            </a:endParaRPr>
          </a:p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r>
              <a:rPr lang="en-US" sz="3400" b="1" dirty="0">
                <a:solidFill>
                  <a:srgbClr val="002060"/>
                </a:solidFill>
              </a:rPr>
              <a:t>VISI</a:t>
            </a:r>
          </a:p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/>
              <a:t>(</a:t>
            </a:r>
            <a:r>
              <a:rPr lang="en-US" sz="2400" b="1" dirty="0" err="1"/>
              <a:t>Tahap</a:t>
            </a:r>
            <a:r>
              <a:rPr lang="en-US" sz="2400" b="1" dirty="0"/>
              <a:t> 1)</a:t>
            </a:r>
            <a:r>
              <a:rPr lang="en-US" sz="2800" b="1" dirty="0">
                <a:latin typeface="Comic Sans MS" pitchFamily="66" charset="0"/>
              </a:rPr>
              <a:t>	</a:t>
            </a:r>
          </a:p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r>
              <a:rPr lang="id-ID" sz="2800" b="1" dirty="0">
                <a:latin typeface="Comic Sans MS" pitchFamily="66" charset="0"/>
              </a:rPr>
              <a:t>Pengelolaan Pendapatan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daerah</a:t>
            </a:r>
            <a:r>
              <a:rPr lang="en-US" sz="2800" b="1" dirty="0">
                <a:latin typeface="Comic Sans MS" pitchFamily="66" charset="0"/>
              </a:rPr>
              <a:t> yang </a:t>
            </a:r>
            <a:r>
              <a:rPr lang="en-US" sz="2800" b="1" dirty="0" err="1">
                <a:latin typeface="Comic Sans MS" pitchFamily="66" charset="0"/>
              </a:rPr>
              <a:t>efektif</a:t>
            </a:r>
            <a:r>
              <a:rPr lang="en-US" sz="2800" b="1" dirty="0">
                <a:latin typeface="Comic Sans MS" pitchFamily="66" charset="0"/>
              </a:rPr>
              <a:t>, </a:t>
            </a:r>
            <a:r>
              <a:rPr lang="en-US" sz="2800" b="1" dirty="0" err="1">
                <a:latin typeface="Comic Sans MS" pitchFamily="66" charset="0"/>
              </a:rPr>
              <a:t>efisien</a:t>
            </a:r>
            <a:r>
              <a:rPr lang="en-US" sz="2800" b="1" dirty="0">
                <a:latin typeface="Comic Sans MS" pitchFamily="66" charset="0"/>
              </a:rPr>
              <a:t>, </a:t>
            </a:r>
            <a:r>
              <a:rPr lang="en-US" sz="2800" b="1" dirty="0" err="1">
                <a:latin typeface="Comic Sans MS" pitchFamily="66" charset="0"/>
              </a:rPr>
              <a:t>transparan</a:t>
            </a:r>
            <a:r>
              <a:rPr lang="en-US" sz="2800" b="1" dirty="0">
                <a:latin typeface="Comic Sans MS" pitchFamily="66" charset="0"/>
              </a:rPr>
              <a:t> dan </a:t>
            </a:r>
            <a:r>
              <a:rPr lang="en-US" sz="2800" b="1" dirty="0" err="1">
                <a:latin typeface="Comic Sans MS" pitchFamily="66" charset="0"/>
              </a:rPr>
              <a:t>akuntabel</a:t>
            </a:r>
            <a:endParaRPr lang="en-US" sz="2800" b="1" dirty="0">
              <a:latin typeface="Comic Sans MS" pitchFamily="66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2800" b="1" dirty="0">
              <a:latin typeface="Comic Sans MS" pitchFamily="66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18092416-21E8-4C76-9598-A14AB4378B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305800" cy="5216525"/>
          </a:xfrm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r>
              <a:rPr lang="en-US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MISI</a:t>
            </a:r>
            <a: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/>
              <a:t>(</a:t>
            </a:r>
            <a:r>
              <a:rPr lang="en-US" sz="2400" b="1" dirty="0" err="1"/>
              <a:t>Tahap</a:t>
            </a:r>
            <a:r>
              <a:rPr lang="en-US" sz="2400" b="1" dirty="0"/>
              <a:t> 2)</a:t>
            </a:r>
            <a:r>
              <a:rPr lang="en-US" sz="2800" b="1" dirty="0">
                <a:latin typeface="Comic Sans MS" pitchFamily="66" charset="0"/>
              </a:rPr>
              <a:t> </a:t>
            </a:r>
          </a:p>
          <a:p>
            <a:pPr marL="609600" indent="-433388" eaLnBrk="1" hangingPunct="1">
              <a:buClrTx/>
              <a:buFont typeface="Wingdings" panose="05000000000000000000" pitchFamily="2" charset="2"/>
              <a:buAutoNum type="arabicPeriod"/>
              <a:defRPr/>
            </a:pPr>
            <a:r>
              <a:rPr lang="id-ID" sz="2400" b="1" dirty="0">
                <a:latin typeface="Comic Sans MS" pitchFamily="66" charset="0"/>
              </a:rPr>
              <a:t>Mengoptimalkan pemungutan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id-ID" sz="2400" b="1" dirty="0">
                <a:latin typeface="Comic Sans MS" pitchFamily="66" charset="0"/>
              </a:rPr>
              <a:t>pajak</a:t>
            </a:r>
            <a:r>
              <a:rPr lang="en-US" sz="2400" b="1" dirty="0">
                <a:latin typeface="Comic Sans MS" pitchFamily="66" charset="0"/>
              </a:rPr>
              <a:t> dan </a:t>
            </a:r>
            <a:r>
              <a:rPr lang="id-ID" sz="2400" b="1" dirty="0">
                <a:latin typeface="Comic Sans MS" pitchFamily="66" charset="0"/>
              </a:rPr>
              <a:t>retribusi </a:t>
            </a:r>
            <a:r>
              <a:rPr lang="en-US" sz="2400" b="1" dirty="0" err="1">
                <a:latin typeface="Comic Sans MS" pitchFamily="66" charset="0"/>
              </a:rPr>
              <a:t>daerah</a:t>
            </a:r>
            <a:r>
              <a:rPr lang="id-ID" sz="2400" b="1" dirty="0">
                <a:latin typeface="Comic Sans MS" pitchFamily="66" charset="0"/>
              </a:rPr>
              <a:t> </a:t>
            </a:r>
            <a:endParaRPr lang="en-US" sz="2400" b="1" dirty="0">
              <a:latin typeface="Comic Sans MS" pitchFamily="66" charset="0"/>
            </a:endParaRPr>
          </a:p>
          <a:p>
            <a:pPr marL="609600" indent="-433388" eaLnBrk="1" hangingPunct="1">
              <a:buClrTx/>
              <a:buFont typeface="Wingdings" panose="05000000000000000000" pitchFamily="2" charset="2"/>
              <a:buAutoNum type="arabicPeriod"/>
              <a:defRPr/>
            </a:pPr>
            <a:r>
              <a:rPr lang="en-US" sz="2400" b="1" dirty="0" err="1">
                <a:latin typeface="Comic Sans MS" pitchFamily="66" charset="0"/>
              </a:rPr>
              <a:t>Memberikan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pelayanan</a:t>
            </a:r>
            <a:r>
              <a:rPr lang="en-US" sz="2400" b="1" dirty="0">
                <a:latin typeface="Comic Sans MS" pitchFamily="66" charset="0"/>
              </a:rPr>
              <a:t> prima </a:t>
            </a:r>
            <a:r>
              <a:rPr lang="en-US" sz="2400" b="1" dirty="0" err="1">
                <a:latin typeface="Comic Sans MS" pitchFamily="66" charset="0"/>
              </a:rPr>
              <a:t>dalam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pemungutan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id-ID" sz="2400" b="1" dirty="0">
                <a:latin typeface="Comic Sans MS" pitchFamily="66" charset="0"/>
              </a:rPr>
              <a:t>pajak dan retribusi </a:t>
            </a:r>
            <a:r>
              <a:rPr lang="en-US" sz="2400" b="1" dirty="0" err="1">
                <a:latin typeface="Comic Sans MS" pitchFamily="66" charset="0"/>
              </a:rPr>
              <a:t>daerah</a:t>
            </a:r>
            <a:endParaRPr lang="en-US" sz="2400" b="1" dirty="0">
              <a:latin typeface="Comic Sans MS" pitchFamily="66" charset="0"/>
            </a:endParaRPr>
          </a:p>
          <a:p>
            <a:pPr marL="609600" indent="-433388" eaLnBrk="1" hangingPunct="1">
              <a:buClrTx/>
              <a:buFont typeface="Wingdings" panose="05000000000000000000" pitchFamily="2" charset="2"/>
              <a:buAutoNum type="arabicPeriod"/>
              <a:defRPr/>
            </a:pPr>
            <a:r>
              <a:rPr lang="en-US" sz="2400" b="1" dirty="0" err="1">
                <a:latin typeface="Comic Sans MS" pitchFamily="66" charset="0"/>
              </a:rPr>
              <a:t>Melaksanakan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pertanggungjawaban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keuangan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daerah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secara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tepat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waktu</a:t>
            </a:r>
            <a:endParaRPr lang="en-US" sz="2400" b="1" dirty="0">
              <a:latin typeface="Comic Sans MS" pitchFamily="66" charset="0"/>
            </a:endParaRPr>
          </a:p>
          <a:p>
            <a:pPr marL="609600" indent="-433388" eaLnBrk="1" hangingPunct="1">
              <a:buClrTx/>
              <a:buFont typeface="Wingdings" panose="05000000000000000000" pitchFamily="2" charset="2"/>
              <a:buAutoNum type="arabicPeriod"/>
              <a:defRPr/>
            </a:pPr>
            <a:r>
              <a:rPr lang="en-US" sz="2400" b="1" dirty="0" err="1">
                <a:latin typeface="Comic Sans MS" pitchFamily="66" charset="0"/>
              </a:rPr>
              <a:t>Meningkatkan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pembinaan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pengelolaan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id-ID" sz="2400" b="1" dirty="0">
                <a:latin typeface="Comic Sans MS" pitchFamily="66" charset="0"/>
              </a:rPr>
              <a:t>pajak dan retribusi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daerah</a:t>
            </a:r>
            <a:endParaRPr lang="en-US" sz="2400" b="1" dirty="0">
              <a:latin typeface="Comic Sans MS" pitchFamily="66" charset="0"/>
            </a:endParaRPr>
          </a:p>
          <a:p>
            <a:pPr marL="609600" indent="-433388" eaLnBrk="1" hangingPunct="1">
              <a:buClrTx/>
              <a:buFont typeface="Wingdings" panose="05000000000000000000" pitchFamily="2" charset="2"/>
              <a:buAutoNum type="arabicPeriod"/>
              <a:defRPr/>
            </a:pPr>
            <a:r>
              <a:rPr lang="en-US" sz="2400" b="1" dirty="0" err="1">
                <a:latin typeface="Comic Sans MS" pitchFamily="66" charset="0"/>
              </a:rPr>
              <a:t>Menciptakan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koordinasi</a:t>
            </a:r>
            <a:r>
              <a:rPr lang="en-US" sz="2400" b="1" dirty="0">
                <a:latin typeface="Comic Sans MS" pitchFamily="66" charset="0"/>
              </a:rPr>
              <a:t> internal, </a:t>
            </a:r>
            <a:r>
              <a:rPr lang="en-US" sz="2400" b="1" dirty="0" err="1">
                <a:latin typeface="Comic Sans MS" pitchFamily="66" charset="0"/>
              </a:rPr>
              <a:t>eksternal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dalam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rangka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pengelolaan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id-ID" sz="2400" b="1" dirty="0">
                <a:latin typeface="Comic Sans MS" pitchFamily="66" charset="0"/>
              </a:rPr>
              <a:t>pajak dan retribusi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daerah</a:t>
            </a:r>
            <a:endParaRPr lang="en-US" sz="2400" b="1" dirty="0">
              <a:latin typeface="Comic Sans MS" pitchFamily="66" charset="0"/>
            </a:endParaRPr>
          </a:p>
          <a:p>
            <a:pPr marL="609600" indent="-609600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88DD3232-310A-4D80-B56B-64C8864464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r>
              <a:rPr lang="id-ID" sz="3400" b="1" dirty="0">
                <a:solidFill>
                  <a:srgbClr val="002060"/>
                </a:solidFill>
              </a:rPr>
              <a:t>TATA </a:t>
            </a:r>
            <a:r>
              <a:rPr lang="en-US" sz="3400" b="1" dirty="0">
                <a:solidFill>
                  <a:srgbClr val="002060"/>
                </a:solidFill>
              </a:rPr>
              <a:t>NILAI </a:t>
            </a:r>
          </a:p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/>
              <a:t>(</a:t>
            </a:r>
            <a:r>
              <a:rPr lang="en-US" sz="2400" b="1" dirty="0" err="1"/>
              <a:t>Tahap</a:t>
            </a:r>
            <a:r>
              <a:rPr lang="en-US" sz="2400" b="1" dirty="0"/>
              <a:t> 3)</a:t>
            </a:r>
            <a:endParaRPr lang="en-US" b="1" dirty="0"/>
          </a:p>
          <a:p>
            <a:pPr marL="609600" indent="-344488" eaLnBrk="1" hangingPunct="1">
              <a:buClrTx/>
              <a:buFont typeface="Wingdings" panose="05000000000000000000" pitchFamily="2" charset="2"/>
              <a:buAutoNum type="arabicPeriod"/>
              <a:defRPr/>
            </a:pPr>
            <a:r>
              <a:rPr lang="en-US" sz="2400" b="1" dirty="0" err="1">
                <a:latin typeface="Comic Sans MS" pitchFamily="66" charset="0"/>
              </a:rPr>
              <a:t>Kejujuran</a:t>
            </a:r>
            <a:endParaRPr lang="en-US" sz="2400" b="1" dirty="0">
              <a:latin typeface="Comic Sans MS" pitchFamily="66" charset="0"/>
            </a:endParaRPr>
          </a:p>
          <a:p>
            <a:pPr marL="609600" indent="-344488" eaLnBrk="1" hangingPunct="1">
              <a:buClrTx/>
              <a:buFont typeface="Wingdings" panose="05000000000000000000" pitchFamily="2" charset="2"/>
              <a:buAutoNum type="arabicPeriod"/>
              <a:defRPr/>
            </a:pPr>
            <a:r>
              <a:rPr lang="en-US" sz="2400" b="1" dirty="0" err="1">
                <a:latin typeface="Comic Sans MS" pitchFamily="66" charset="0"/>
              </a:rPr>
              <a:t>Kesetiaan</a:t>
            </a:r>
            <a:endParaRPr lang="en-US" sz="2400" b="1" dirty="0">
              <a:latin typeface="Comic Sans MS" pitchFamily="66" charset="0"/>
            </a:endParaRPr>
          </a:p>
          <a:p>
            <a:pPr marL="609600" indent="-344488" eaLnBrk="1" hangingPunct="1">
              <a:buClrTx/>
              <a:buFont typeface="Wingdings" panose="05000000000000000000" pitchFamily="2" charset="2"/>
              <a:buAutoNum type="arabicPeriod"/>
              <a:defRPr/>
            </a:pPr>
            <a:r>
              <a:rPr lang="en-US" sz="2400" b="1" dirty="0" err="1">
                <a:latin typeface="Comic Sans MS" pitchFamily="66" charset="0"/>
              </a:rPr>
              <a:t>Disiplin</a:t>
            </a:r>
            <a:endParaRPr lang="en-US" sz="2400" b="1" dirty="0">
              <a:latin typeface="Comic Sans MS" pitchFamily="66" charset="0"/>
            </a:endParaRPr>
          </a:p>
          <a:p>
            <a:pPr marL="609600" indent="-344488" eaLnBrk="1" hangingPunct="1">
              <a:buClrTx/>
              <a:buFont typeface="Wingdings" panose="05000000000000000000" pitchFamily="2" charset="2"/>
              <a:buAutoNum type="arabicPeriod"/>
              <a:defRPr/>
            </a:pPr>
            <a:r>
              <a:rPr lang="en-US" sz="2400" b="1" dirty="0">
                <a:latin typeface="Comic Sans MS" pitchFamily="66" charset="0"/>
              </a:rPr>
              <a:t>Loyal</a:t>
            </a:r>
          </a:p>
          <a:p>
            <a:pPr marL="609600" indent="-344488" eaLnBrk="1" hangingPunct="1">
              <a:buClrTx/>
              <a:buFont typeface="Wingdings" panose="05000000000000000000" pitchFamily="2" charset="2"/>
              <a:buAutoNum type="arabicPeriod"/>
              <a:defRPr/>
            </a:pPr>
            <a:r>
              <a:rPr lang="en-US" sz="2400" b="1" dirty="0" err="1">
                <a:latin typeface="Comic Sans MS" pitchFamily="66" charset="0"/>
              </a:rPr>
              <a:t>Koordinasi</a:t>
            </a:r>
            <a:endParaRPr lang="en-US" sz="2400" b="1" dirty="0">
              <a:latin typeface="Comic Sans MS" pitchFamily="66" charset="0"/>
            </a:endParaRPr>
          </a:p>
          <a:p>
            <a:pPr marL="609600" indent="-344488" eaLnBrk="1" hangingPunct="1">
              <a:buClrTx/>
              <a:buFont typeface="Wingdings" panose="05000000000000000000" pitchFamily="2" charset="2"/>
              <a:buAutoNum type="arabicPeriod"/>
              <a:defRPr/>
            </a:pPr>
            <a:r>
              <a:rPr lang="en-US" sz="2400" b="1" dirty="0" err="1">
                <a:latin typeface="Comic Sans MS" pitchFamily="66" charset="0"/>
              </a:rPr>
              <a:t>Kebersamaan</a:t>
            </a:r>
            <a:endParaRPr lang="en-US" sz="2400" b="1" dirty="0">
              <a:latin typeface="Comic Sans MS" pitchFamily="66" charset="0"/>
            </a:endParaRPr>
          </a:p>
          <a:p>
            <a:pPr marL="609600" indent="-344488" eaLnBrk="1" hangingPunct="1">
              <a:buClrTx/>
              <a:buFont typeface="Wingdings" panose="05000000000000000000" pitchFamily="2" charset="2"/>
              <a:buAutoNum type="arabicPeriod"/>
              <a:defRPr/>
            </a:pPr>
            <a:r>
              <a:rPr lang="en-US" sz="2400" b="1" dirty="0" err="1">
                <a:latin typeface="Comic Sans MS" pitchFamily="66" charset="0"/>
              </a:rPr>
              <a:t>Komitmen</a:t>
            </a:r>
            <a:endParaRPr lang="en-US" sz="2400" b="1" dirty="0">
              <a:latin typeface="Comic Sans MS" pitchFamily="66" charset="0"/>
            </a:endParaRPr>
          </a:p>
          <a:p>
            <a:pPr marL="609600" indent="-344488" eaLnBrk="1" hangingPunct="1">
              <a:buClrTx/>
              <a:buFont typeface="Wingdings" panose="05000000000000000000" pitchFamily="2" charset="2"/>
              <a:buAutoNum type="arabicPeriod"/>
              <a:defRPr/>
            </a:pPr>
            <a:r>
              <a:rPr lang="en-US" sz="2400" b="1" dirty="0" err="1">
                <a:latin typeface="Comic Sans MS" pitchFamily="66" charset="0"/>
              </a:rPr>
              <a:t>Saling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menghormati</a:t>
            </a:r>
            <a:endParaRPr lang="en-US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6646BD7-79FD-4A37-8F3B-651F0D6F7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28600"/>
            <a:ext cx="7886700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002060"/>
                </a:solidFill>
                <a:latin typeface="Verdana" pitchFamily="34" charset="0"/>
              </a:rPr>
              <a:t>TUJUAN DAN SASARAN </a:t>
            </a:r>
            <a:r>
              <a:rPr lang="en-US" sz="2400" b="1" dirty="0">
                <a:solidFill>
                  <a:srgbClr val="002060"/>
                </a:solidFill>
                <a:latin typeface="Verdana" pitchFamily="34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Verdana" pitchFamily="34" charset="0"/>
              </a:rPr>
            </a:br>
            <a:r>
              <a:rPr lang="en-US" sz="2400" b="1" dirty="0">
                <a:solidFill>
                  <a:srgbClr val="002060"/>
                </a:solidFill>
                <a:latin typeface="Verdana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Verdana" pitchFamily="34" charset="0"/>
              </a:rPr>
              <a:t>Tahap</a:t>
            </a:r>
            <a:r>
              <a:rPr lang="en-US" sz="2400" b="1" dirty="0">
                <a:solidFill>
                  <a:srgbClr val="002060"/>
                </a:solidFill>
                <a:latin typeface="Verdana" pitchFamily="34" charset="0"/>
              </a:rPr>
              <a:t> 4)</a:t>
            </a:r>
            <a:endParaRPr lang="en-US" sz="32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EEF0A32-5EBD-441B-A414-A3C075285A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554163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 err="1">
                <a:latin typeface="Comic Sans MS" pitchFamily="66" charset="0"/>
              </a:rPr>
              <a:t>Tujuan</a:t>
            </a:r>
            <a:r>
              <a:rPr lang="en-US" sz="2800" b="1" dirty="0">
                <a:latin typeface="Comic Sans MS" pitchFamily="66" charset="0"/>
              </a:rPr>
              <a:t> :</a:t>
            </a:r>
          </a:p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 err="1">
                <a:latin typeface="Comic Sans MS" pitchFamily="66" charset="0"/>
              </a:rPr>
              <a:t>Meningkatkan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pendapatan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asli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daerah</a:t>
            </a:r>
            <a:r>
              <a:rPr lang="en-US" sz="2400" b="1" dirty="0">
                <a:latin typeface="Comic Sans MS" pitchFamily="66" charset="0"/>
              </a:rPr>
              <a:t> </a:t>
            </a:r>
          </a:p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 err="1">
                <a:latin typeface="Comic Sans MS" pitchFamily="66" charset="0"/>
              </a:rPr>
              <a:t>dalam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rangka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menunjang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pembangunan</a:t>
            </a:r>
            <a:r>
              <a:rPr lang="en-US" sz="2400" b="1" dirty="0">
                <a:latin typeface="Comic Sans MS" pitchFamily="66" charset="0"/>
              </a:rPr>
              <a:t> 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id-ID" sz="2800" b="1" dirty="0">
              <a:latin typeface="Comic Sans MS" pitchFamily="66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 err="1">
                <a:latin typeface="Comic Sans MS" pitchFamily="66" charset="0"/>
              </a:rPr>
              <a:t>Sasaran</a:t>
            </a:r>
            <a:r>
              <a:rPr lang="en-US" sz="2800" b="1" dirty="0">
                <a:latin typeface="Comic Sans MS" pitchFamily="66" charset="0"/>
              </a:rPr>
              <a:t> :</a:t>
            </a:r>
            <a:endParaRPr lang="en-US" sz="2400" b="1" dirty="0">
              <a:latin typeface="Comic Sans MS" pitchFamily="66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2400" b="1" dirty="0" err="1">
                <a:latin typeface="Comic Sans MS" pitchFamily="66" charset="0"/>
              </a:rPr>
              <a:t>Memberikan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pelayanan</a:t>
            </a:r>
            <a:r>
              <a:rPr lang="en-US" sz="2400" b="1" dirty="0">
                <a:latin typeface="Comic Sans MS" pitchFamily="66" charset="0"/>
              </a:rPr>
              <a:t> prima </a:t>
            </a:r>
            <a:r>
              <a:rPr lang="en-US" sz="2400" b="1" dirty="0" err="1">
                <a:latin typeface="Comic Sans MS" pitchFamily="66" charset="0"/>
              </a:rPr>
              <a:t>kepada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i="1" dirty="0">
                <a:latin typeface="Comic Sans MS" pitchFamily="66" charset="0"/>
              </a:rPr>
              <a:t>client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2400" b="1" i="1" dirty="0">
                <a:latin typeface="Comic Sans MS" pitchFamily="66" charset="0"/>
              </a:rPr>
              <a:t>Client </a:t>
            </a:r>
            <a:r>
              <a:rPr lang="en-US" sz="2400" b="1" dirty="0" err="1">
                <a:latin typeface="Comic Sans MS" pitchFamily="66" charset="0"/>
              </a:rPr>
              <a:t>puas</a:t>
            </a:r>
            <a:r>
              <a:rPr lang="en-US" sz="2400" b="1" dirty="0">
                <a:latin typeface="Comic Sans MS" pitchFamily="66" charset="0"/>
              </a:rPr>
              <a:t>, dan </a:t>
            </a:r>
            <a:r>
              <a:rPr lang="en-US" sz="2400" b="1" dirty="0" err="1">
                <a:latin typeface="Comic Sans MS" pitchFamily="66" charset="0"/>
              </a:rPr>
              <a:t>meningkatnya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penerimaan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pendapatan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dari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wajib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pajak</a:t>
            </a:r>
            <a:endParaRPr lang="en-US" sz="2400" b="1" i="1" dirty="0">
              <a:latin typeface="Comic Sans MS" pitchFamily="66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2400" b="1" dirty="0" err="1">
                <a:latin typeface="Comic Sans MS" pitchFamily="66" charset="0"/>
              </a:rPr>
              <a:t>Melaksanakan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pertanggungjawaban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keuangan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daerah</a:t>
            </a:r>
            <a:r>
              <a:rPr lang="en-US" sz="2400" b="1" dirty="0">
                <a:latin typeface="Comic Sans MS" pitchFamily="66" charset="0"/>
              </a:rPr>
              <a:t>  </a:t>
            </a:r>
            <a:r>
              <a:rPr lang="en-US" sz="2400" b="1" dirty="0" err="1">
                <a:latin typeface="Comic Sans MS" pitchFamily="66" charset="0"/>
              </a:rPr>
              <a:t>secara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transparan</a:t>
            </a:r>
            <a:r>
              <a:rPr lang="en-US" sz="2400" b="1" dirty="0">
                <a:latin typeface="Comic Sans MS" pitchFamily="66" charset="0"/>
              </a:rPr>
              <a:t> dan </a:t>
            </a:r>
            <a:r>
              <a:rPr lang="en-US" sz="2400" b="1" dirty="0" err="1">
                <a:latin typeface="Comic Sans MS" pitchFamily="66" charset="0"/>
              </a:rPr>
              <a:t>akuntabel</a:t>
            </a:r>
            <a:endParaRPr lang="en-US" sz="2400" b="1" dirty="0">
              <a:latin typeface="Comic Sans MS" pitchFamily="66" charset="0"/>
            </a:endParaRPr>
          </a:p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endParaRPr lang="en-US" sz="2400" b="1" dirty="0">
              <a:latin typeface="Comic Sans MS" pitchFamily="66" charset="0"/>
            </a:endParaRPr>
          </a:p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endParaRPr lang="en-US" sz="2400" b="1" dirty="0">
              <a:latin typeface="Comic Sans MS" pitchFamily="66" charset="0"/>
            </a:endParaRPr>
          </a:p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endParaRPr lang="en-US" sz="2400" b="1" dirty="0">
              <a:latin typeface="Comic Sans MS" pitchFamily="66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A9F9303-E55E-4236-95FA-0B5438CE8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C00000"/>
                </a:solidFill>
                <a:latin typeface="Verdana" pitchFamily="34" charset="0"/>
              </a:rPr>
              <a:t>MATRIKS BALANCED SCORECARD </a:t>
            </a:r>
            <a:r>
              <a:rPr lang="en-US" sz="2400" b="1" dirty="0">
                <a:solidFill>
                  <a:srgbClr val="C00000"/>
                </a:solidFill>
                <a:latin typeface="Verdana" pitchFamily="34" charset="0"/>
              </a:rPr>
              <a:t/>
            </a:r>
            <a:br>
              <a:rPr lang="en-US" sz="2400" b="1" dirty="0">
                <a:solidFill>
                  <a:srgbClr val="C00000"/>
                </a:solidFill>
                <a:latin typeface="Verdana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Verdana" pitchFamily="34" charset="0"/>
              </a:rPr>
              <a:t>(</a:t>
            </a:r>
            <a:r>
              <a:rPr lang="en-US" sz="2400" b="1" dirty="0" err="1">
                <a:solidFill>
                  <a:srgbClr val="C00000"/>
                </a:solidFill>
                <a:latin typeface="Verdana" pitchFamily="34" charset="0"/>
              </a:rPr>
              <a:t>Tahap</a:t>
            </a:r>
            <a:r>
              <a:rPr lang="en-US" sz="2400" b="1" dirty="0">
                <a:solidFill>
                  <a:srgbClr val="C00000"/>
                </a:solidFill>
                <a:latin typeface="Verdana" pitchFamily="34" charset="0"/>
              </a:rPr>
              <a:t> 5)</a:t>
            </a:r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</p:txBody>
      </p:sp>
      <p:graphicFrame>
        <p:nvGraphicFramePr>
          <p:cNvPr id="31886" name="Group 142">
            <a:extLst>
              <a:ext uri="{FF2B5EF4-FFF2-40B4-BE49-F238E27FC236}">
                <a16:creationId xmlns:a16="http://schemas.microsoft.com/office/drawing/2014/main" id="{547B717F-85ED-4A4C-9A99-7C2F66950805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9177764"/>
              </p:ext>
            </p:extLst>
          </p:nvPr>
        </p:nvGraphicFramePr>
        <p:xfrm>
          <a:off x="457200" y="1219200"/>
          <a:ext cx="8229600" cy="5517159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13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Perspektif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Peta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Strategi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Sasaran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Strategi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Indikator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Kinerja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Target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</a:t>
                      </a:r>
                      <a:r>
                        <a:rPr kumimoji="0" lang="id-ID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Action Plan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Reali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sasi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Bobot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 % 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Score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(%)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Finansial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PAD kat.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% pajak &amp; retribut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Triliun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Penempatan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Ptgs pjk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Triliun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26,66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1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Pelanggan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Wajib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Pajak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puas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FasiLitas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yg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memadai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Kantor yg bersih dan repre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sentatif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100 %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Pembangunan / perbaikan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Kantor &amp; fasilitasnya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100 %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0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Internal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Proses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Fasilitas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lengkap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</a:t>
                      </a:r>
                      <a:r>
                        <a:rPr kumimoji="0" lang="id-ID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ISO 9001 –2000</a:t>
                      </a:r>
                      <a:endParaRPr kumimoji="0" lang="id-ID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3.Kompetensi SDM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Pene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rimaan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pjk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kat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2.Standar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securiti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3.Pelayanan prima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1.Ruang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tunggu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nyaman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2.Standar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Waktu &amp;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biaya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3.Kepuas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 WP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80 %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1.Melengkapi &amp;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merawat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fasilitas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2.Implemen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tasi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ISO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Pelatihan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SDM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60 %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3,75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2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 &amp; G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1.Kat.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Layanan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2.Fatkan Komp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1.Layan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Cepat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2.Siste</a:t>
                      </a:r>
                      <a:r>
                        <a:rPr kumimoji="0" lang="id-ID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online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1.Waktu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Layanan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2.Aksesbi</a:t>
                      </a:r>
                      <a:r>
                        <a:rPr kumimoji="0" lang="id-ID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itas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Info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 me</a:t>
                      </a:r>
                      <a:r>
                        <a:rPr kumimoji="0" lang="id-ID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100 %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1.Pelaksanaan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layanan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2.Memb.sistem Inform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menit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60 %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2,4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8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BSC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d-ID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d-ID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d-ID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d-ID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d-ID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d-ID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100 %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81,71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7C2E4ED-BBD6-4397-9656-AF4F34F1A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>
                <a:solidFill>
                  <a:schemeClr val="folHlink"/>
                </a:solidFill>
              </a:rPr>
              <a:t>DASHBOARD</a:t>
            </a:r>
            <a:r>
              <a:rPr lang="en-US" sz="3200" b="1"/>
              <a:t> </a:t>
            </a:r>
            <a:br>
              <a:rPr lang="en-US" sz="3200" b="1"/>
            </a:br>
            <a:r>
              <a:rPr lang="en-US" sz="2400" b="1">
                <a:latin typeface="Verdana" pitchFamily="34" charset="0"/>
              </a:rPr>
              <a:t>(Tahap 6)</a:t>
            </a:r>
            <a:endParaRPr lang="en-US" sz="3200" b="1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BD5B60E-3940-4D0D-A305-8A93B6E266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24580" name="AutoShape 4">
            <a:extLst>
              <a:ext uri="{FF2B5EF4-FFF2-40B4-BE49-F238E27FC236}">
                <a16:creationId xmlns:a16="http://schemas.microsoft.com/office/drawing/2014/main" id="{46D36459-754F-4265-B8B9-B96573CCB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743200"/>
            <a:ext cx="2362200" cy="1905000"/>
          </a:xfrm>
          <a:custGeom>
            <a:avLst/>
            <a:gdLst>
              <a:gd name="T0" fmla="*/ 1181100 w 21600"/>
              <a:gd name="T1" fmla="*/ 0 h 21600"/>
              <a:gd name="T2" fmla="*/ 295275 w 21600"/>
              <a:gd name="T3" fmla="*/ 952500 h 21600"/>
              <a:gd name="T4" fmla="*/ 1181100 w 21600"/>
              <a:gd name="T5" fmla="*/ 476250 h 21600"/>
              <a:gd name="T6" fmla="*/ 2066925 w 21600"/>
              <a:gd name="T7" fmla="*/ 9525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endParaRPr lang="id-ID" alt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E4FCA3B2-8074-447D-8964-1D1FA4C10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4290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69E7CD77-942F-4763-B038-3D8851C80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4290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2151B9C1-2FBF-47FA-A323-CFA07BE4D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2860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24584" name="Rectangle 9">
            <a:extLst>
              <a:ext uri="{FF2B5EF4-FFF2-40B4-BE49-F238E27FC236}">
                <a16:creationId xmlns:a16="http://schemas.microsoft.com/office/drawing/2014/main" id="{AD9B411C-3E11-45BA-AAAB-D660F5CC1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316" y="4721225"/>
            <a:ext cx="17526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b="1" dirty="0"/>
              <a:t>Score: 81,71</a:t>
            </a:r>
          </a:p>
        </p:txBody>
      </p:sp>
      <p:sp>
        <p:nvSpPr>
          <p:cNvPr id="24585" name="Line 11">
            <a:extLst>
              <a:ext uri="{FF2B5EF4-FFF2-40B4-BE49-F238E27FC236}">
                <a16:creationId xmlns:a16="http://schemas.microsoft.com/office/drawing/2014/main" id="{3A72ACE3-FD52-46C4-9172-F579EBB69E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24586" name="Line 12">
            <a:extLst>
              <a:ext uri="{FF2B5EF4-FFF2-40B4-BE49-F238E27FC236}">
                <a16:creationId xmlns:a16="http://schemas.microsoft.com/office/drawing/2014/main" id="{B0FA163B-653C-46EE-8A34-BA7CDA05A8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2971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24587" name="Rectangle 13">
            <a:extLst>
              <a:ext uri="{FF2B5EF4-FFF2-40B4-BE49-F238E27FC236}">
                <a16:creationId xmlns:a16="http://schemas.microsoft.com/office/drawing/2014/main" id="{C29BED04-D72E-47EA-8EF5-309DB6303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146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</a:rPr>
              <a:t>75</a:t>
            </a:r>
          </a:p>
        </p:txBody>
      </p:sp>
      <p:sp>
        <p:nvSpPr>
          <p:cNvPr id="24588" name="Oval 14">
            <a:extLst>
              <a:ext uri="{FF2B5EF4-FFF2-40B4-BE49-F238E27FC236}">
                <a16:creationId xmlns:a16="http://schemas.microsoft.com/office/drawing/2014/main" id="{853B802C-1725-4463-9FB8-A887F6B4A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133600"/>
            <a:ext cx="1295400" cy="533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</a:rPr>
              <a:t>RED</a:t>
            </a:r>
          </a:p>
        </p:txBody>
      </p:sp>
      <p:sp>
        <p:nvSpPr>
          <p:cNvPr id="24589" name="Line 15">
            <a:extLst>
              <a:ext uri="{FF2B5EF4-FFF2-40B4-BE49-F238E27FC236}">
                <a16:creationId xmlns:a16="http://schemas.microsoft.com/office/drawing/2014/main" id="{38FBD0EF-49BB-4EDB-A053-A9C0D93BAD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00400" y="2590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24590" name="Oval 16">
            <a:extLst>
              <a:ext uri="{FF2B5EF4-FFF2-40B4-BE49-F238E27FC236}">
                <a16:creationId xmlns:a16="http://schemas.microsoft.com/office/drawing/2014/main" id="{D7A74CA8-1B1E-447C-A960-DB50CBA82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752600"/>
            <a:ext cx="13716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</a:rPr>
              <a:t>YELLOW</a:t>
            </a:r>
          </a:p>
        </p:txBody>
      </p:sp>
      <p:sp>
        <p:nvSpPr>
          <p:cNvPr id="24591" name="Line 17">
            <a:extLst>
              <a:ext uri="{FF2B5EF4-FFF2-40B4-BE49-F238E27FC236}">
                <a16:creationId xmlns:a16="http://schemas.microsoft.com/office/drawing/2014/main" id="{BF1BF309-64E6-40F3-9987-809F95F426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22860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24592" name="Oval 18">
            <a:extLst>
              <a:ext uri="{FF2B5EF4-FFF2-40B4-BE49-F238E27FC236}">
                <a16:creationId xmlns:a16="http://schemas.microsoft.com/office/drawing/2014/main" id="{3DB47449-BEB6-46AD-A973-4804E4E0A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133600"/>
            <a:ext cx="1371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</a:rPr>
              <a:t>GREEN</a:t>
            </a:r>
          </a:p>
        </p:txBody>
      </p:sp>
      <p:sp>
        <p:nvSpPr>
          <p:cNvPr id="24593" name="Line 19">
            <a:extLst>
              <a:ext uri="{FF2B5EF4-FFF2-40B4-BE49-F238E27FC236}">
                <a16:creationId xmlns:a16="http://schemas.microsoft.com/office/drawing/2014/main" id="{7DA56E97-87DF-4B64-ACDD-E3DE00125D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667000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21EB25F-BB63-454B-A76E-292C9F485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ACTIONS PLAN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  <a:latin typeface="Verdana" pitchFamily="34" charset="0"/>
              </a:rPr>
              <a:t>(</a:t>
            </a:r>
            <a:r>
              <a:rPr lang="en-US" sz="2400" b="1" dirty="0" err="1">
                <a:solidFill>
                  <a:srgbClr val="C00000"/>
                </a:solidFill>
                <a:latin typeface="Verdana" pitchFamily="34" charset="0"/>
              </a:rPr>
              <a:t>Tahap</a:t>
            </a:r>
            <a:r>
              <a:rPr lang="en-US" sz="2400" b="1" dirty="0">
                <a:solidFill>
                  <a:srgbClr val="C00000"/>
                </a:solidFill>
                <a:latin typeface="Verdana" pitchFamily="34" charset="0"/>
              </a:rPr>
              <a:t> 7)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34887" name="Group 71">
            <a:extLst>
              <a:ext uri="{FF2B5EF4-FFF2-40B4-BE49-F238E27FC236}">
                <a16:creationId xmlns:a16="http://schemas.microsoft.com/office/drawing/2014/main" id="{BD527F9B-47B3-4053-9B71-7CD5707715B0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81876440"/>
              </p:ext>
            </p:extLst>
          </p:nvPr>
        </p:nvGraphicFramePr>
        <p:xfrm>
          <a:off x="457200" y="1600200"/>
          <a:ext cx="8229600" cy="453072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Kegiatan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Triwulan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Triwulan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Triwulan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Triwulan IV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Penempatan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petugas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pajak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xxxxxxxxx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xxxxxxxxx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xxxxxxxxx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xxxxxxxxx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Pembangunan /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perbaikan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Kantor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d-ID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xxxxxxxxx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xxxxxxxxx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d-ID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Melengkapi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/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mera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wat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fasilitas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xxxxxxxxx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xxxxxxxxx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xxxxxxxxx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xxxxxxxxx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Implementasi standar ISO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xxxxxxxxx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xxxxxxxxx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xxxxxxxxx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xxxxxxxxx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Pelatihan SDM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d-ID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d-ID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xxxxxxxxx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xxxxxxxxx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Pelaksanaan Pelayanan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xxxxxxxxx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xxxxxxxxx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xxxxxxxxx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xxxxxxxxx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Membangun sistem Informasi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d-ID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d-ID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xxxxxxxxx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xxxxxxxxx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1A577A0-C23B-4576-A585-FBE577023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53400" cy="10175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C00000"/>
                </a:solidFill>
              </a:rPr>
              <a:t>REKOMENDASI KEBIJAKAN ORGANISASI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  <a:latin typeface="Verdana" pitchFamily="34" charset="0"/>
              </a:rPr>
              <a:t>(</a:t>
            </a:r>
            <a:r>
              <a:rPr lang="en-US" sz="2400" b="1" dirty="0" err="1">
                <a:solidFill>
                  <a:srgbClr val="C00000"/>
                </a:solidFill>
                <a:latin typeface="Verdana" pitchFamily="34" charset="0"/>
              </a:rPr>
              <a:t>Tahap</a:t>
            </a:r>
            <a:r>
              <a:rPr lang="en-US" sz="2400" b="1" dirty="0">
                <a:solidFill>
                  <a:srgbClr val="C00000"/>
                </a:solidFill>
                <a:latin typeface="Verdana" pitchFamily="34" charset="0"/>
              </a:rPr>
              <a:t> 8)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AACA7D0-E26F-4848-BFEA-362EAA9FFC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3051175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b="1" dirty="0" err="1"/>
              <a:t>Perlu</a:t>
            </a:r>
            <a:r>
              <a:rPr lang="en-US" sz="2400" b="1" dirty="0"/>
              <a:t> </a:t>
            </a:r>
            <a:r>
              <a:rPr lang="en-US" sz="2400" b="1" dirty="0" err="1"/>
              <a:t>meningkatkan</a:t>
            </a:r>
            <a:r>
              <a:rPr lang="en-US" sz="2400" b="1" dirty="0"/>
              <a:t> </a:t>
            </a:r>
            <a:r>
              <a:rPr lang="en-US" sz="2400" b="1" dirty="0" err="1"/>
              <a:t>komitmen</a:t>
            </a:r>
            <a:r>
              <a:rPr lang="en-US" sz="2400" b="1" dirty="0"/>
              <a:t> dan </a:t>
            </a:r>
            <a:r>
              <a:rPr lang="en-US" sz="2400" b="1" dirty="0" err="1"/>
              <a:t>peran</a:t>
            </a:r>
            <a:r>
              <a:rPr lang="en-US" sz="2400" b="1" dirty="0"/>
              <a:t> </a:t>
            </a:r>
            <a:r>
              <a:rPr lang="en-US" sz="2400" b="1" dirty="0" err="1"/>
              <a:t>pimpinan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rangka</a:t>
            </a:r>
            <a:r>
              <a:rPr lang="en-US" sz="2400" b="1" dirty="0"/>
              <a:t> </a:t>
            </a:r>
            <a:r>
              <a:rPr lang="en-US" sz="2400" b="1" dirty="0" err="1"/>
              <a:t>meningkatkan</a:t>
            </a:r>
            <a:r>
              <a:rPr lang="id-ID" sz="2400" b="1" dirty="0"/>
              <a:t> pendapatan asli daerah</a:t>
            </a:r>
            <a:endParaRPr lang="en-US" sz="2400" b="1" dirty="0"/>
          </a:p>
          <a:p>
            <a:pPr marL="609600" indent="-609600" eaLnBrk="1" hangingPunct="1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b="1" dirty="0" err="1"/>
              <a:t>Perlu</a:t>
            </a:r>
            <a:r>
              <a:rPr lang="en-US" sz="2400" b="1" dirty="0"/>
              <a:t> </a:t>
            </a:r>
            <a:r>
              <a:rPr lang="en-US" sz="2400" b="1" dirty="0" err="1"/>
              <a:t>meningkatkan</a:t>
            </a:r>
            <a:r>
              <a:rPr lang="en-US" sz="2400" b="1" dirty="0"/>
              <a:t> </a:t>
            </a:r>
            <a:r>
              <a:rPr lang="en-US" sz="2400" b="1" dirty="0" err="1"/>
              <a:t>kemampuan</a:t>
            </a:r>
            <a:r>
              <a:rPr lang="en-US" sz="2400" b="1" dirty="0"/>
              <a:t> </a:t>
            </a:r>
            <a:r>
              <a:rPr lang="en-US" sz="2400" b="1" dirty="0" err="1"/>
              <a:t>profesional</a:t>
            </a:r>
            <a:r>
              <a:rPr lang="en-US" sz="2400" b="1" dirty="0"/>
              <a:t> </a:t>
            </a:r>
            <a:r>
              <a:rPr lang="en-US" sz="2400" b="1" dirty="0" err="1"/>
              <a:t>aparatur</a:t>
            </a:r>
            <a:r>
              <a:rPr lang="en-US" sz="2400" b="1" dirty="0"/>
              <a:t> pada </a:t>
            </a:r>
            <a:r>
              <a:rPr lang="id-ID" sz="2400" b="1" dirty="0"/>
              <a:t>Badan Pengelolaan Pajak dan Retribusi Daerah </a:t>
            </a:r>
            <a:r>
              <a:rPr lang="en-US" sz="2400" b="1" dirty="0" err="1"/>
              <a:t>melalui</a:t>
            </a:r>
            <a:r>
              <a:rPr lang="en-US" sz="2400" b="1" dirty="0"/>
              <a:t> program </a:t>
            </a:r>
            <a:r>
              <a:rPr lang="en-US" sz="2400" b="1" dirty="0" err="1"/>
              <a:t>Diklat</a:t>
            </a:r>
            <a:r>
              <a:rPr lang="en-US" sz="2400" b="1" dirty="0"/>
              <a:t>.</a:t>
            </a:r>
          </a:p>
          <a:p>
            <a:pPr marL="609600" indent="-609600" eaLnBrk="1" hangingPunct="1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b="1" dirty="0" err="1"/>
              <a:t>Perlu</a:t>
            </a:r>
            <a:r>
              <a:rPr lang="en-US" sz="2400" b="1" dirty="0"/>
              <a:t> </a:t>
            </a:r>
            <a:r>
              <a:rPr lang="en-US" sz="2400" b="1" dirty="0" err="1"/>
              <a:t>menerapkan</a:t>
            </a:r>
            <a:r>
              <a:rPr lang="en-US" sz="2400" b="1" dirty="0"/>
              <a:t> </a:t>
            </a:r>
            <a:r>
              <a:rPr lang="en-US" sz="2400" b="1" dirty="0" err="1"/>
              <a:t>Standar</a:t>
            </a:r>
            <a:r>
              <a:rPr lang="en-US" sz="2400" b="1" dirty="0"/>
              <a:t> </a:t>
            </a:r>
            <a:r>
              <a:rPr lang="en-US" sz="2400" b="1" dirty="0" err="1"/>
              <a:t>Pelayanan</a:t>
            </a:r>
            <a:r>
              <a:rPr lang="en-US" sz="2400" b="1" dirty="0"/>
              <a:t> Minimal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pelayanan</a:t>
            </a:r>
            <a:r>
              <a:rPr lang="en-US" sz="2400" b="1" dirty="0"/>
              <a:t> </a:t>
            </a:r>
            <a:r>
              <a:rPr lang="en-US" sz="2400" b="1" dirty="0" err="1"/>
              <a:t>pendapatan</a:t>
            </a:r>
            <a:r>
              <a:rPr lang="en-US" sz="2400" b="1" dirty="0"/>
              <a:t> </a:t>
            </a:r>
            <a:r>
              <a:rPr lang="en-US" sz="2400" b="1" dirty="0" err="1"/>
              <a:t>asli</a:t>
            </a:r>
            <a:r>
              <a:rPr lang="en-US" sz="2400" b="1" dirty="0"/>
              <a:t> </a:t>
            </a:r>
            <a:r>
              <a:rPr lang="en-US" sz="2400" b="1" dirty="0" err="1"/>
              <a:t>daerah</a:t>
            </a:r>
            <a:r>
              <a:rPr lang="en-US" sz="2400" b="1" dirty="0"/>
              <a:t> </a:t>
            </a:r>
            <a:r>
              <a:rPr lang="en-US" sz="2400" b="1" dirty="0" err="1"/>
              <a:t>melalui</a:t>
            </a:r>
            <a:r>
              <a:rPr lang="en-US" sz="2400" b="1" dirty="0"/>
              <a:t> </a:t>
            </a:r>
            <a:r>
              <a:rPr lang="en-US" sz="2400" b="1" dirty="0" err="1"/>
              <a:t>sosialisasi</a:t>
            </a:r>
            <a:r>
              <a:rPr lang="en-US" sz="2400" b="1" dirty="0"/>
              <a:t> dan </a:t>
            </a:r>
            <a:r>
              <a:rPr lang="en-US" sz="2400" b="1" dirty="0" err="1"/>
              <a:t>waskat</a:t>
            </a:r>
            <a:r>
              <a:rPr lang="en-US" sz="2400" b="1" dirty="0"/>
              <a:t>.</a:t>
            </a:r>
          </a:p>
          <a:p>
            <a:pPr marL="609600" indent="-609600" eaLnBrk="1" hangingPunct="1">
              <a:buClr>
                <a:schemeClr val="tx1"/>
              </a:buClr>
              <a:buFont typeface="+mj-lt"/>
              <a:buAutoNum type="arabicPeriod"/>
              <a:defRPr/>
            </a:pPr>
            <a:endParaRPr lang="en-US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166685D-8808-4C6B-9E67-059E7067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255D-ED6D-49E9-BEF4-281B826C80E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50B18D6F-E657-472B-9462-8EB3DCC6C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09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ID"/>
          </a:p>
        </p:txBody>
      </p:sp>
      <p:graphicFrame>
        <p:nvGraphicFramePr>
          <p:cNvPr id="30723" name="Object 3">
            <a:extLst>
              <a:ext uri="{FF2B5EF4-FFF2-40B4-BE49-F238E27FC236}">
                <a16:creationId xmlns:a16="http://schemas.microsoft.com/office/drawing/2014/main" id="{0F5066F2-EEF1-403D-9045-42299DD3F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786894"/>
              </p:ext>
            </p:extLst>
          </p:nvPr>
        </p:nvGraphicFramePr>
        <p:xfrm>
          <a:off x="487363" y="115888"/>
          <a:ext cx="84582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10736580" imgH="8135620" progId="Visio.Drawing.5">
                  <p:embed/>
                </p:oleObj>
              </mc:Choice>
              <mc:Fallback>
                <p:oleObj r:id="rId3" imgW="10736580" imgH="8135620" progId="Visio.Drawing.5">
                  <p:embed/>
                  <p:pic>
                    <p:nvPicPr>
                      <p:cNvPr id="30723" name="Object 3">
                        <a:extLst>
                          <a:ext uri="{FF2B5EF4-FFF2-40B4-BE49-F238E27FC236}">
                            <a16:creationId xmlns:a16="http://schemas.microsoft.com/office/drawing/2014/main" id="{0F5066F2-EEF1-403D-9045-42299DD3F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115888"/>
                        <a:ext cx="8458200" cy="594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195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51815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2371" y="0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0896"/>
                </a:move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44940" cy="311150"/>
          </a:xfrm>
          <a:custGeom>
            <a:avLst/>
            <a:gdLst/>
            <a:ahLst/>
            <a:cxnLst/>
            <a:rect l="l" t="t" r="r" b="b"/>
            <a:pathLst>
              <a:path w="9044940" h="311150">
                <a:moveTo>
                  <a:pt x="0" y="310896"/>
                </a:moveTo>
                <a:lnTo>
                  <a:pt x="9044940" y="310896"/>
                </a:lnTo>
                <a:lnTo>
                  <a:pt x="9044940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76" y="307847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4" y="91439"/>
                </a:lnTo>
                <a:lnTo>
                  <a:pt x="152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8468" y="307847"/>
            <a:ext cx="0" cy="132715"/>
          </a:xfrm>
          <a:custGeom>
            <a:avLst/>
            <a:gdLst/>
            <a:ahLst/>
            <a:cxnLst/>
            <a:rect l="l" t="t" r="r" b="b"/>
            <a:pathLst>
              <a:path h="132715">
                <a:moveTo>
                  <a:pt x="0" y="132587"/>
                </a:moveTo>
                <a:lnTo>
                  <a:pt x="0" y="0"/>
                </a:lnTo>
                <a:lnTo>
                  <a:pt x="0" y="132587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07847"/>
            <a:ext cx="9044940" cy="91440"/>
          </a:xfrm>
          <a:custGeom>
            <a:avLst/>
            <a:gdLst/>
            <a:ahLst/>
            <a:cxnLst/>
            <a:rect l="l" t="t" r="r" b="b"/>
            <a:pathLst>
              <a:path w="9044940" h="91439">
                <a:moveTo>
                  <a:pt x="0" y="91439"/>
                </a:moveTo>
                <a:lnTo>
                  <a:pt x="9044940" y="91439"/>
                </a:lnTo>
                <a:lnTo>
                  <a:pt x="904494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2476" y="359663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4" h="81279">
                <a:moveTo>
                  <a:pt x="0" y="80771"/>
                </a:moveTo>
                <a:lnTo>
                  <a:pt x="1524" y="80771"/>
                </a:lnTo>
                <a:lnTo>
                  <a:pt x="152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200" y="359663"/>
            <a:ext cx="3634740" cy="81280"/>
          </a:xfrm>
          <a:custGeom>
            <a:avLst/>
            <a:gdLst/>
            <a:ahLst/>
            <a:cxnLst/>
            <a:rect l="l" t="t" r="r" b="b"/>
            <a:pathLst>
              <a:path w="3634740" h="81279">
                <a:moveTo>
                  <a:pt x="0" y="80771"/>
                </a:moveTo>
                <a:lnTo>
                  <a:pt x="3634740" y="80771"/>
                </a:lnTo>
                <a:lnTo>
                  <a:pt x="3634740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07152" y="496823"/>
            <a:ext cx="3063240" cy="27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436"/>
            <a:ext cx="3634740" cy="180340"/>
          </a:xfrm>
          <a:custGeom>
            <a:avLst/>
            <a:gdLst/>
            <a:ahLst/>
            <a:cxnLst/>
            <a:rect l="l" t="t" r="r" b="b"/>
            <a:pathLst>
              <a:path w="3634740" h="180340">
                <a:moveTo>
                  <a:pt x="0" y="179832"/>
                </a:moveTo>
                <a:lnTo>
                  <a:pt x="3634740" y="179832"/>
                </a:lnTo>
                <a:lnTo>
                  <a:pt x="3634740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73111" y="588263"/>
            <a:ext cx="1600200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13519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579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58656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88552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55748" y="3122676"/>
            <a:ext cx="4021836" cy="684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9C477E-38DA-4B71-B0B1-A3F8F902B9FB}"/>
              </a:ext>
            </a:extLst>
          </p:cNvPr>
          <p:cNvSpPr txBox="1"/>
          <p:nvPr/>
        </p:nvSpPr>
        <p:spPr>
          <a:xfrm>
            <a:off x="700548" y="434400"/>
            <a:ext cx="76052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d-ID" sz="2400" dirty="0"/>
              <a:t>Kinerja Manajemen biasanya hanya diukur berdasarkan aspek-aspek keuangan</a:t>
            </a:r>
          </a:p>
          <a:p>
            <a:pPr marL="442913" indent="-442913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d-ID" sz="2400" dirty="0"/>
              <a:t>Pengukuran dilakukan dengan membandingkan kinerja keuangan sesungguhnya dibandingkan dengan kinerja keuangan yang dianggarkan</a:t>
            </a:r>
          </a:p>
          <a:p>
            <a:pPr marL="442913" indent="-442913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d-ID" sz="2400" dirty="0"/>
              <a:t>Sistem pengukuran yang demikian disebut dengan sistem pengukuran tradisional</a:t>
            </a:r>
          </a:p>
          <a:p>
            <a:pPr marL="442913" indent="-442913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d-ID" sz="2400" dirty="0"/>
              <a:t>Asumsi yang digunakan : bahwa pekerja dapat mengerjakan sesuatu yang telah ditetapkan sebelumnya untuk mencapai tujuan perusahaan</a:t>
            </a:r>
          </a:p>
          <a:p>
            <a:pPr marL="442913" indent="-442913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d-ID" sz="2400" dirty="0"/>
              <a:t>Seharusnya pengukuran kinerja manajemen harus menggabungkan ukuran-ukuran keuangan dan non keuangan yang disebut dengan Balanced Score Card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5028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D67078-09FB-40CF-B8AC-7949A8A44A26}"/>
              </a:ext>
            </a:extLst>
          </p:cNvPr>
          <p:cNvSpPr txBox="1"/>
          <p:nvPr/>
        </p:nvSpPr>
        <p:spPr>
          <a:xfrm>
            <a:off x="723900" y="381000"/>
            <a:ext cx="76962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463550" algn="l"/>
                <a:tab pos="914400" algn="l"/>
              </a:tabLst>
            </a:pPr>
            <a:r>
              <a:rPr lang="en-US" altLang="en-US" b="1" dirty="0"/>
              <a:t>KINERJA ORGANISASI TERDIRI DARI :</a:t>
            </a:r>
            <a:endParaRPr lang="id-ID" altLang="en-US" b="1" dirty="0"/>
          </a:p>
          <a:p>
            <a:pPr>
              <a:spcAft>
                <a:spcPts val="600"/>
              </a:spcAft>
              <a:tabLst>
                <a:tab pos="463550" algn="l"/>
                <a:tab pos="914400" algn="l"/>
              </a:tabLst>
            </a:pPr>
            <a:endParaRPr lang="en-US" altLang="en-US" b="1" dirty="0"/>
          </a:p>
          <a:p>
            <a:pPr>
              <a:spcAft>
                <a:spcPts val="600"/>
              </a:spcAft>
              <a:buFontTx/>
              <a:buAutoNum type="arabicPeriod"/>
              <a:tabLst>
                <a:tab pos="463550" algn="l"/>
                <a:tab pos="914400" algn="l"/>
              </a:tabLst>
            </a:pPr>
            <a:r>
              <a:rPr lang="en-US" altLang="en-US" b="1" dirty="0"/>
              <a:t> 	KINERJA KEUANGAN</a:t>
            </a:r>
          </a:p>
          <a:p>
            <a:pPr>
              <a:spcAft>
                <a:spcPts val="600"/>
              </a:spcAft>
              <a:tabLst>
                <a:tab pos="463550" algn="l"/>
                <a:tab pos="914400" algn="l"/>
              </a:tabLst>
            </a:pPr>
            <a:r>
              <a:rPr lang="en-US" altLang="en-US" b="1" dirty="0"/>
              <a:t> 	</a:t>
            </a:r>
            <a:r>
              <a:rPr lang="en-US" altLang="en-US" b="1" dirty="0" err="1"/>
              <a:t>Adalah</a:t>
            </a:r>
            <a:r>
              <a:rPr lang="en-US" altLang="en-US" b="1" dirty="0"/>
              <a:t> </a:t>
            </a:r>
            <a:r>
              <a:rPr lang="en-US" altLang="en-US" b="1" dirty="0" err="1"/>
              <a:t>kinerja</a:t>
            </a:r>
            <a:r>
              <a:rPr lang="en-US" altLang="en-US" b="1" dirty="0"/>
              <a:t> (</a:t>
            </a:r>
            <a:r>
              <a:rPr lang="en-US" altLang="en-US" b="1" dirty="0" err="1"/>
              <a:t>keberhasilan</a:t>
            </a:r>
            <a:r>
              <a:rPr lang="en-US" altLang="en-US" b="1" dirty="0"/>
              <a:t>) yang </a:t>
            </a:r>
            <a:r>
              <a:rPr lang="en-US" altLang="en-US" b="1" dirty="0" err="1"/>
              <a:t>dinilai</a:t>
            </a:r>
            <a:r>
              <a:rPr lang="en-US" altLang="en-US" b="1" dirty="0"/>
              <a:t> </a:t>
            </a:r>
            <a:r>
              <a:rPr lang="en-US" altLang="en-US" b="1" dirty="0" err="1"/>
              <a:t>berdasarkan</a:t>
            </a:r>
            <a:r>
              <a:rPr lang="en-US" altLang="en-US" b="1" dirty="0"/>
              <a:t> </a:t>
            </a:r>
            <a:r>
              <a:rPr lang="en-US" altLang="en-US" b="1" dirty="0" err="1"/>
              <a:t>ukuran</a:t>
            </a:r>
            <a:r>
              <a:rPr lang="en-US" altLang="en-US" b="1" dirty="0"/>
              <a:t>-	</a:t>
            </a:r>
            <a:r>
              <a:rPr lang="en-US" altLang="en-US" b="1" dirty="0" err="1"/>
              <a:t>ukuran</a:t>
            </a:r>
            <a:r>
              <a:rPr lang="en-US" altLang="en-US" b="1" dirty="0"/>
              <a:t> </a:t>
            </a:r>
            <a:r>
              <a:rPr lang="en-US" altLang="en-US" b="1" dirty="0" err="1"/>
              <a:t>angka</a:t>
            </a:r>
            <a:r>
              <a:rPr lang="en-US" altLang="en-US" b="1" dirty="0"/>
              <a:t> </a:t>
            </a:r>
            <a:r>
              <a:rPr lang="en-US" altLang="en-US" b="1" dirty="0" err="1"/>
              <a:t>dalam</a:t>
            </a:r>
            <a:r>
              <a:rPr lang="en-US" altLang="en-US" b="1" dirty="0"/>
              <a:t> </a:t>
            </a:r>
            <a:r>
              <a:rPr lang="en-US" altLang="en-US" b="1" dirty="0" err="1"/>
              <a:t>satuan</a:t>
            </a:r>
            <a:r>
              <a:rPr lang="en-US" altLang="en-US" b="1" dirty="0"/>
              <a:t> </a:t>
            </a:r>
            <a:r>
              <a:rPr lang="en-US" altLang="en-US" b="1" dirty="0" err="1"/>
              <a:t>nilai</a:t>
            </a:r>
            <a:r>
              <a:rPr lang="en-US" altLang="en-US" b="1" dirty="0"/>
              <a:t> </a:t>
            </a:r>
            <a:r>
              <a:rPr lang="en-US" altLang="en-US" b="1" dirty="0" err="1"/>
              <a:t>uang</a:t>
            </a:r>
            <a:r>
              <a:rPr lang="en-US" altLang="en-US" b="1" dirty="0"/>
              <a:t>,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cara</a:t>
            </a:r>
            <a:r>
              <a:rPr lang="en-US" altLang="en-US" b="1" dirty="0"/>
              <a:t> 	</a:t>
            </a:r>
            <a:r>
              <a:rPr lang="en-US" altLang="en-US" b="1" dirty="0" err="1"/>
              <a:t>membandingkan</a:t>
            </a:r>
            <a:r>
              <a:rPr lang="en-US" altLang="en-US" b="1" dirty="0"/>
              <a:t> </a:t>
            </a:r>
            <a:r>
              <a:rPr lang="en-US" altLang="en-US" b="1" dirty="0" err="1"/>
              <a:t>realisasi</a:t>
            </a:r>
            <a:r>
              <a:rPr lang="en-US" altLang="en-US" b="1" dirty="0"/>
              <a:t> </a:t>
            </a:r>
            <a:r>
              <a:rPr lang="en-US" altLang="en-US" b="1" dirty="0" err="1"/>
              <a:t>keuangan</a:t>
            </a:r>
            <a:r>
              <a:rPr lang="en-US" altLang="en-US" b="1" dirty="0"/>
              <a:t> </a:t>
            </a:r>
            <a:r>
              <a:rPr lang="en-US" altLang="en-US" b="1" dirty="0" err="1"/>
              <a:t>berdasarkan</a:t>
            </a:r>
            <a:r>
              <a:rPr lang="en-US" altLang="en-US" b="1" dirty="0"/>
              <a:t> </a:t>
            </a:r>
            <a:r>
              <a:rPr lang="en-US" altLang="en-US" b="1" dirty="0" err="1"/>
              <a:t>anggarannya</a:t>
            </a:r>
            <a:r>
              <a:rPr lang="id-ID" altLang="en-US" b="1" dirty="0"/>
              <a:t> :</a:t>
            </a:r>
            <a:r>
              <a:rPr lang="en-US" altLang="en-US" b="1" dirty="0"/>
              <a:t> 	</a:t>
            </a:r>
          </a:p>
          <a:p>
            <a:pPr>
              <a:tabLst>
                <a:tab pos="463550" algn="l"/>
                <a:tab pos="914400" algn="l"/>
              </a:tabLst>
            </a:pPr>
            <a:r>
              <a:rPr lang="en-US" altLang="en-US" b="1" dirty="0"/>
              <a:t>	a. 	</a:t>
            </a:r>
            <a:r>
              <a:rPr lang="en-US" altLang="en-US" b="1" dirty="0" err="1"/>
              <a:t>Pencapaian</a:t>
            </a:r>
            <a:r>
              <a:rPr lang="en-US" altLang="en-US" b="1" dirty="0"/>
              <a:t> </a:t>
            </a:r>
            <a:r>
              <a:rPr lang="en-US" altLang="en-US" b="1" dirty="0" err="1"/>
              <a:t>laba</a:t>
            </a:r>
            <a:r>
              <a:rPr lang="en-US" altLang="en-US" b="1" dirty="0"/>
              <a:t>.</a:t>
            </a:r>
          </a:p>
          <a:p>
            <a:pPr>
              <a:tabLst>
                <a:tab pos="463550" algn="l"/>
                <a:tab pos="914400" algn="l"/>
              </a:tabLst>
            </a:pPr>
            <a:r>
              <a:rPr lang="en-US" altLang="en-US" b="1" dirty="0"/>
              <a:t>	b. 	</a:t>
            </a:r>
            <a:r>
              <a:rPr lang="en-US" altLang="en-US" b="1" dirty="0" err="1"/>
              <a:t>Ketersediaan</a:t>
            </a:r>
            <a:r>
              <a:rPr lang="en-US" altLang="en-US" b="1" dirty="0"/>
              <a:t> kas.</a:t>
            </a:r>
          </a:p>
          <a:p>
            <a:pPr>
              <a:spcAft>
                <a:spcPts val="600"/>
              </a:spcAft>
              <a:tabLst>
                <a:tab pos="463550" algn="l"/>
                <a:tab pos="914400" algn="l"/>
              </a:tabLst>
            </a:pPr>
            <a:r>
              <a:rPr lang="en-US" altLang="en-US" b="1" dirty="0"/>
              <a:t>	d. 	Dan </a:t>
            </a:r>
            <a:r>
              <a:rPr lang="en-US" altLang="en-US" b="1" dirty="0" err="1"/>
              <a:t>sebagainya</a:t>
            </a:r>
            <a:r>
              <a:rPr lang="en-US" altLang="en-US" b="1" dirty="0"/>
              <a:t>.</a:t>
            </a:r>
          </a:p>
          <a:p>
            <a:pPr>
              <a:spcAft>
                <a:spcPts val="600"/>
              </a:spcAft>
              <a:buFontTx/>
              <a:buAutoNum type="arabicPeriod" startAt="2"/>
              <a:tabLst>
                <a:tab pos="463550" algn="l"/>
                <a:tab pos="914400" algn="l"/>
              </a:tabLst>
            </a:pPr>
            <a:r>
              <a:rPr lang="en-US" altLang="en-US" b="1" dirty="0"/>
              <a:t> 	KINERJA NON KEUANGAN</a:t>
            </a:r>
          </a:p>
          <a:p>
            <a:pPr>
              <a:spcAft>
                <a:spcPts val="600"/>
              </a:spcAft>
              <a:tabLst>
                <a:tab pos="463550" algn="l"/>
                <a:tab pos="914400" algn="l"/>
              </a:tabLst>
            </a:pPr>
            <a:r>
              <a:rPr lang="en-US" altLang="en-US" b="1" dirty="0"/>
              <a:t>	</a:t>
            </a:r>
            <a:r>
              <a:rPr lang="en-US" altLang="en-US" b="1" dirty="0" err="1"/>
              <a:t>Adalah</a:t>
            </a:r>
            <a:r>
              <a:rPr lang="en-US" altLang="en-US" b="1" dirty="0"/>
              <a:t> </a:t>
            </a:r>
            <a:r>
              <a:rPr lang="en-US" altLang="en-US" b="1" dirty="0" err="1"/>
              <a:t>kinerja</a:t>
            </a:r>
            <a:r>
              <a:rPr lang="en-US" altLang="en-US" b="1" dirty="0"/>
              <a:t> (</a:t>
            </a:r>
            <a:r>
              <a:rPr lang="en-US" altLang="en-US" b="1" dirty="0" err="1"/>
              <a:t>keberhasilan</a:t>
            </a:r>
            <a:r>
              <a:rPr lang="en-US" altLang="en-US" b="1" dirty="0"/>
              <a:t>) yang </a:t>
            </a:r>
            <a:r>
              <a:rPr lang="en-US" altLang="en-US" b="1" dirty="0" err="1"/>
              <a:t>dinilai</a:t>
            </a:r>
            <a:r>
              <a:rPr lang="en-US" altLang="en-US" b="1" dirty="0"/>
              <a:t> </a:t>
            </a:r>
            <a:r>
              <a:rPr lang="en-US" altLang="en-US" b="1" dirty="0" err="1"/>
              <a:t>tidak</a:t>
            </a:r>
            <a:r>
              <a:rPr lang="en-US" altLang="en-US" b="1" dirty="0"/>
              <a:t> </a:t>
            </a:r>
            <a:r>
              <a:rPr lang="en-US" altLang="en-US" b="1" dirty="0" err="1"/>
              <a:t>berdasarkan</a:t>
            </a:r>
            <a:r>
              <a:rPr lang="en-US" altLang="en-US" b="1" dirty="0"/>
              <a:t> 	</a:t>
            </a:r>
            <a:r>
              <a:rPr lang="en-US" altLang="en-US" b="1" dirty="0" err="1"/>
              <a:t>ukuran-ukuran</a:t>
            </a:r>
            <a:r>
              <a:rPr lang="en-US" altLang="en-US" b="1" dirty="0"/>
              <a:t> </a:t>
            </a:r>
            <a:r>
              <a:rPr lang="en-US" altLang="en-US" b="1" dirty="0" err="1"/>
              <a:t>angka</a:t>
            </a:r>
            <a:r>
              <a:rPr lang="en-US" altLang="en-US" b="1" dirty="0"/>
              <a:t> </a:t>
            </a:r>
            <a:r>
              <a:rPr lang="en-US" altLang="en-US" b="1" dirty="0" err="1"/>
              <a:t>dalam</a:t>
            </a:r>
            <a:r>
              <a:rPr lang="en-US" altLang="en-US" b="1" dirty="0"/>
              <a:t> </a:t>
            </a:r>
            <a:r>
              <a:rPr lang="en-US" altLang="en-US" b="1" dirty="0" err="1"/>
              <a:t>satuan</a:t>
            </a:r>
            <a:r>
              <a:rPr lang="en-US" altLang="en-US" b="1" dirty="0"/>
              <a:t> </a:t>
            </a:r>
            <a:r>
              <a:rPr lang="en-US" altLang="en-US" b="1" dirty="0" err="1"/>
              <a:t>nilai</a:t>
            </a:r>
            <a:r>
              <a:rPr lang="en-US" altLang="en-US" b="1" dirty="0"/>
              <a:t> </a:t>
            </a:r>
            <a:r>
              <a:rPr lang="en-US" altLang="en-US" b="1" dirty="0" err="1"/>
              <a:t>uang</a:t>
            </a:r>
            <a:r>
              <a:rPr lang="en-US" altLang="en-US" b="1" dirty="0"/>
              <a:t>, </a:t>
            </a:r>
            <a:r>
              <a:rPr lang="en-US" altLang="en-US" b="1" dirty="0" err="1"/>
              <a:t>contoh</a:t>
            </a:r>
            <a:r>
              <a:rPr lang="en-US" altLang="en-US" b="1" dirty="0"/>
              <a:t> :</a:t>
            </a:r>
          </a:p>
          <a:p>
            <a:pPr>
              <a:tabLst>
                <a:tab pos="463550" algn="l"/>
                <a:tab pos="914400" algn="l"/>
              </a:tabLst>
            </a:pPr>
            <a:r>
              <a:rPr lang="en-US" altLang="en-US" b="1" dirty="0"/>
              <a:t>	a. 	</a:t>
            </a:r>
            <a:r>
              <a:rPr lang="en-US" altLang="en-US" b="1" dirty="0" err="1"/>
              <a:t>Kehadiran</a:t>
            </a:r>
            <a:r>
              <a:rPr lang="en-US" altLang="en-US" b="1" dirty="0"/>
              <a:t> </a:t>
            </a:r>
            <a:r>
              <a:rPr lang="en-US" altLang="en-US" b="1" dirty="0" err="1"/>
              <a:t>pegawai</a:t>
            </a:r>
            <a:r>
              <a:rPr lang="en-US" altLang="en-US" b="1" dirty="0"/>
              <a:t>.</a:t>
            </a:r>
          </a:p>
          <a:p>
            <a:pPr>
              <a:tabLst>
                <a:tab pos="463550" algn="l"/>
                <a:tab pos="914400" algn="l"/>
              </a:tabLst>
            </a:pPr>
            <a:r>
              <a:rPr lang="en-US" altLang="en-US" b="1" dirty="0"/>
              <a:t>	b. 	</a:t>
            </a:r>
            <a:r>
              <a:rPr lang="en-US" altLang="en-US" b="1" dirty="0" err="1"/>
              <a:t>Kualitas</a:t>
            </a:r>
            <a:r>
              <a:rPr lang="en-US" altLang="en-US" b="1" dirty="0"/>
              <a:t> </a:t>
            </a:r>
            <a:r>
              <a:rPr lang="en-US" altLang="en-US" b="1" dirty="0" err="1"/>
              <a:t>produk</a:t>
            </a:r>
            <a:r>
              <a:rPr lang="en-US" altLang="en-US" b="1" dirty="0"/>
              <a:t>.</a:t>
            </a:r>
          </a:p>
          <a:p>
            <a:pPr>
              <a:tabLst>
                <a:tab pos="463550" algn="l"/>
                <a:tab pos="914400" algn="l"/>
              </a:tabLst>
            </a:pPr>
            <a:r>
              <a:rPr lang="en-US" altLang="en-US" b="1" dirty="0"/>
              <a:t>	c. 	</a:t>
            </a:r>
            <a:r>
              <a:rPr lang="id-ID" altLang="en-US" b="1" dirty="0"/>
              <a:t>Kualitas Pelayanan</a:t>
            </a:r>
            <a:r>
              <a:rPr lang="en-US" altLang="en-US" b="1" dirty="0"/>
              <a:t>.</a:t>
            </a:r>
          </a:p>
          <a:p>
            <a:pPr>
              <a:spcAft>
                <a:spcPts val="600"/>
              </a:spcAft>
              <a:tabLst>
                <a:tab pos="463550" algn="l"/>
                <a:tab pos="914400" algn="l"/>
              </a:tabLst>
            </a:pPr>
            <a:r>
              <a:rPr lang="en-US" altLang="en-US" b="1" dirty="0"/>
              <a:t>	d.	Dan lain </a:t>
            </a:r>
            <a:r>
              <a:rPr lang="en-US" altLang="en-US" b="1" dirty="0" err="1"/>
              <a:t>sebagainya</a:t>
            </a:r>
            <a:r>
              <a:rPr lang="en-US" altLang="en-US" b="1" dirty="0"/>
              <a:t>.</a:t>
            </a:r>
          </a:p>
          <a:p>
            <a:pPr>
              <a:spcAft>
                <a:spcPts val="600"/>
              </a:spcAft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7550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1869439"/>
            <a:ext cx="9146540" cy="624840"/>
          </a:xfrm>
          <a:custGeom>
            <a:avLst/>
            <a:gdLst/>
            <a:ahLst/>
            <a:cxnLst/>
            <a:rect l="l" t="t" r="r" b="b"/>
            <a:pathLst>
              <a:path w="9146540" h="624839">
                <a:moveTo>
                  <a:pt x="0" y="0"/>
                </a:moveTo>
                <a:lnTo>
                  <a:pt x="9146540" y="0"/>
                </a:lnTo>
                <a:lnTo>
                  <a:pt x="9146540" y="624839"/>
                </a:lnTo>
                <a:lnTo>
                  <a:pt x="0" y="624839"/>
                </a:lnTo>
                <a:lnTo>
                  <a:pt x="0" y="0"/>
                </a:lnTo>
                <a:close/>
              </a:path>
            </a:pathLst>
          </a:custGeom>
          <a:solidFill>
            <a:srgbClr val="5759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2494279"/>
            <a:ext cx="9146540" cy="623570"/>
          </a:xfrm>
          <a:custGeom>
            <a:avLst/>
            <a:gdLst/>
            <a:ahLst/>
            <a:cxnLst/>
            <a:rect l="l" t="t" r="r" b="b"/>
            <a:pathLst>
              <a:path w="9146540" h="623569">
                <a:moveTo>
                  <a:pt x="0" y="0"/>
                </a:moveTo>
                <a:lnTo>
                  <a:pt x="9146540" y="0"/>
                </a:lnTo>
                <a:lnTo>
                  <a:pt x="9146540" y="623570"/>
                </a:lnTo>
                <a:lnTo>
                  <a:pt x="0" y="623570"/>
                </a:lnTo>
                <a:lnTo>
                  <a:pt x="0" y="0"/>
                </a:lnTo>
                <a:close/>
              </a:path>
            </a:pathLst>
          </a:custGeom>
          <a:solidFill>
            <a:srgbClr val="56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3117850"/>
            <a:ext cx="9146540" cy="622300"/>
          </a:xfrm>
          <a:custGeom>
            <a:avLst/>
            <a:gdLst/>
            <a:ahLst/>
            <a:cxnLst/>
            <a:rect l="l" t="t" r="r" b="b"/>
            <a:pathLst>
              <a:path w="9146540" h="622300">
                <a:moveTo>
                  <a:pt x="0" y="0"/>
                </a:moveTo>
                <a:lnTo>
                  <a:pt x="9146540" y="0"/>
                </a:lnTo>
                <a:lnTo>
                  <a:pt x="9146540" y="622300"/>
                </a:lnTo>
                <a:lnTo>
                  <a:pt x="0" y="622300"/>
                </a:lnTo>
                <a:lnTo>
                  <a:pt x="0" y="0"/>
                </a:lnTo>
                <a:close/>
              </a:path>
            </a:pathLst>
          </a:custGeom>
          <a:solidFill>
            <a:srgbClr val="5658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3740150"/>
            <a:ext cx="9146540" cy="623570"/>
          </a:xfrm>
          <a:custGeom>
            <a:avLst/>
            <a:gdLst/>
            <a:ahLst/>
            <a:cxnLst/>
            <a:rect l="l" t="t" r="r" b="b"/>
            <a:pathLst>
              <a:path w="9146540" h="623570">
                <a:moveTo>
                  <a:pt x="0" y="0"/>
                </a:moveTo>
                <a:lnTo>
                  <a:pt x="9146540" y="0"/>
                </a:lnTo>
                <a:lnTo>
                  <a:pt x="9146540" y="623569"/>
                </a:lnTo>
                <a:lnTo>
                  <a:pt x="0" y="623569"/>
                </a:lnTo>
                <a:lnTo>
                  <a:pt x="0" y="0"/>
                </a:lnTo>
                <a:close/>
              </a:path>
            </a:pathLst>
          </a:custGeom>
          <a:solidFill>
            <a:srgbClr val="5557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4363720"/>
            <a:ext cx="9146540" cy="624840"/>
          </a:xfrm>
          <a:custGeom>
            <a:avLst/>
            <a:gdLst/>
            <a:ahLst/>
            <a:cxnLst/>
            <a:rect l="l" t="t" r="r" b="b"/>
            <a:pathLst>
              <a:path w="9146540" h="624839">
                <a:moveTo>
                  <a:pt x="0" y="0"/>
                </a:moveTo>
                <a:lnTo>
                  <a:pt x="9146540" y="0"/>
                </a:lnTo>
                <a:lnTo>
                  <a:pt x="9146540" y="624839"/>
                </a:lnTo>
                <a:lnTo>
                  <a:pt x="0" y="624839"/>
                </a:lnTo>
                <a:lnTo>
                  <a:pt x="0" y="0"/>
                </a:lnTo>
                <a:close/>
              </a:path>
            </a:pathLst>
          </a:custGeom>
          <a:solidFill>
            <a:srgbClr val="545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4988559"/>
            <a:ext cx="9146540" cy="623570"/>
          </a:xfrm>
          <a:custGeom>
            <a:avLst/>
            <a:gdLst/>
            <a:ahLst/>
            <a:cxnLst/>
            <a:rect l="l" t="t" r="r" b="b"/>
            <a:pathLst>
              <a:path w="9146540" h="623570">
                <a:moveTo>
                  <a:pt x="0" y="0"/>
                </a:moveTo>
                <a:lnTo>
                  <a:pt x="9146540" y="0"/>
                </a:lnTo>
                <a:lnTo>
                  <a:pt x="9146540" y="623569"/>
                </a:lnTo>
                <a:lnTo>
                  <a:pt x="0" y="623569"/>
                </a:lnTo>
                <a:lnTo>
                  <a:pt x="0" y="0"/>
                </a:lnTo>
                <a:close/>
              </a:path>
            </a:pathLst>
          </a:custGeom>
          <a:solidFill>
            <a:srgbClr val="5355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5612129"/>
            <a:ext cx="9146540" cy="623570"/>
          </a:xfrm>
          <a:custGeom>
            <a:avLst/>
            <a:gdLst/>
            <a:ahLst/>
            <a:cxnLst/>
            <a:rect l="l" t="t" r="r" b="b"/>
            <a:pathLst>
              <a:path w="9146540" h="623570">
                <a:moveTo>
                  <a:pt x="0" y="0"/>
                </a:moveTo>
                <a:lnTo>
                  <a:pt x="9146540" y="0"/>
                </a:lnTo>
                <a:lnTo>
                  <a:pt x="9146540" y="623570"/>
                </a:lnTo>
                <a:lnTo>
                  <a:pt x="0" y="623570"/>
                </a:lnTo>
                <a:lnTo>
                  <a:pt x="0" y="0"/>
                </a:lnTo>
                <a:close/>
              </a:path>
            </a:pathLst>
          </a:custGeom>
          <a:solidFill>
            <a:srgbClr val="535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6235700"/>
            <a:ext cx="9146540" cy="623570"/>
          </a:xfrm>
          <a:custGeom>
            <a:avLst/>
            <a:gdLst/>
            <a:ahLst/>
            <a:cxnLst/>
            <a:rect l="l" t="t" r="r" b="b"/>
            <a:pathLst>
              <a:path w="9146540" h="623570">
                <a:moveTo>
                  <a:pt x="0" y="0"/>
                </a:moveTo>
                <a:lnTo>
                  <a:pt x="9146540" y="0"/>
                </a:lnTo>
                <a:lnTo>
                  <a:pt x="9146540" y="623570"/>
                </a:lnTo>
                <a:lnTo>
                  <a:pt x="0" y="623570"/>
                </a:lnTo>
                <a:lnTo>
                  <a:pt x="0" y="0"/>
                </a:lnTo>
                <a:close/>
              </a:path>
            </a:pathLst>
          </a:custGeom>
          <a:solidFill>
            <a:srgbClr val="525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11829" y="1901189"/>
            <a:ext cx="523240" cy="570230"/>
          </a:xfrm>
          <a:custGeom>
            <a:avLst/>
            <a:gdLst/>
            <a:ahLst/>
            <a:cxnLst/>
            <a:rect l="l" t="t" r="r" b="b"/>
            <a:pathLst>
              <a:path w="523239" h="570230">
                <a:moveTo>
                  <a:pt x="511809" y="0"/>
                </a:moveTo>
                <a:lnTo>
                  <a:pt x="0" y="560070"/>
                </a:lnTo>
                <a:lnTo>
                  <a:pt x="6350" y="565150"/>
                </a:lnTo>
                <a:lnTo>
                  <a:pt x="11430" y="570230"/>
                </a:lnTo>
                <a:lnTo>
                  <a:pt x="523240" y="10160"/>
                </a:lnTo>
                <a:lnTo>
                  <a:pt x="516890" y="5080"/>
                </a:lnTo>
                <a:lnTo>
                  <a:pt x="511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18179" y="2466339"/>
            <a:ext cx="5080" cy="7620"/>
          </a:xfrm>
          <a:custGeom>
            <a:avLst/>
            <a:gdLst/>
            <a:ahLst/>
            <a:cxnLst/>
            <a:rect l="l" t="t" r="r" b="b"/>
            <a:pathLst>
              <a:path w="5080" h="7619">
                <a:moveTo>
                  <a:pt x="0" y="0"/>
                </a:moveTo>
                <a:lnTo>
                  <a:pt x="0" y="7620"/>
                </a:lnTo>
                <a:lnTo>
                  <a:pt x="1269" y="7620"/>
                </a:lnTo>
                <a:lnTo>
                  <a:pt x="2539" y="6350"/>
                </a:lnTo>
                <a:lnTo>
                  <a:pt x="3809" y="6350"/>
                </a:lnTo>
                <a:lnTo>
                  <a:pt x="5080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5370" y="2458720"/>
            <a:ext cx="892810" cy="67310"/>
          </a:xfrm>
          <a:custGeom>
            <a:avLst/>
            <a:gdLst/>
            <a:ahLst/>
            <a:cxnLst/>
            <a:rect l="l" t="t" r="r" b="b"/>
            <a:pathLst>
              <a:path w="892810" h="67310">
                <a:moveTo>
                  <a:pt x="891540" y="0"/>
                </a:moveTo>
                <a:lnTo>
                  <a:pt x="0" y="52069"/>
                </a:lnTo>
                <a:lnTo>
                  <a:pt x="0" y="67309"/>
                </a:lnTo>
                <a:lnTo>
                  <a:pt x="892810" y="15239"/>
                </a:lnTo>
                <a:lnTo>
                  <a:pt x="892810" y="7619"/>
                </a:lnTo>
                <a:lnTo>
                  <a:pt x="891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13610" y="2510789"/>
            <a:ext cx="119379" cy="260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879" y="2760979"/>
            <a:ext cx="601980" cy="643890"/>
          </a:xfrm>
          <a:custGeom>
            <a:avLst/>
            <a:gdLst/>
            <a:ahLst/>
            <a:cxnLst/>
            <a:rect l="l" t="t" r="r" b="b"/>
            <a:pathLst>
              <a:path w="601980" h="643889">
                <a:moveTo>
                  <a:pt x="11430" y="0"/>
                </a:moveTo>
                <a:lnTo>
                  <a:pt x="6350" y="5080"/>
                </a:lnTo>
                <a:lnTo>
                  <a:pt x="0" y="10160"/>
                </a:lnTo>
                <a:lnTo>
                  <a:pt x="590550" y="643890"/>
                </a:lnTo>
                <a:lnTo>
                  <a:pt x="596900" y="638810"/>
                </a:lnTo>
                <a:lnTo>
                  <a:pt x="601980" y="633730"/>
                </a:lnTo>
                <a:lnTo>
                  <a:pt x="114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05429" y="3399790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6350" y="0"/>
                </a:moveTo>
                <a:lnTo>
                  <a:pt x="0" y="5080"/>
                </a:lnTo>
                <a:lnTo>
                  <a:pt x="2539" y="7620"/>
                </a:lnTo>
                <a:lnTo>
                  <a:pt x="8889" y="762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07970" y="3196589"/>
            <a:ext cx="386080" cy="210820"/>
          </a:xfrm>
          <a:custGeom>
            <a:avLst/>
            <a:gdLst/>
            <a:ahLst/>
            <a:cxnLst/>
            <a:rect l="l" t="t" r="r" b="b"/>
            <a:pathLst>
              <a:path w="386080" h="210820">
                <a:moveTo>
                  <a:pt x="379730" y="0"/>
                </a:moveTo>
                <a:lnTo>
                  <a:pt x="0" y="196850"/>
                </a:lnTo>
                <a:lnTo>
                  <a:pt x="3810" y="203200"/>
                </a:lnTo>
                <a:lnTo>
                  <a:pt x="6350" y="210820"/>
                </a:lnTo>
                <a:lnTo>
                  <a:pt x="386080" y="13970"/>
                </a:lnTo>
                <a:lnTo>
                  <a:pt x="382269" y="6350"/>
                </a:lnTo>
                <a:lnTo>
                  <a:pt x="3797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87700" y="319532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19">
                <a:moveTo>
                  <a:pt x="6350" y="1269"/>
                </a:moveTo>
                <a:lnTo>
                  <a:pt x="0" y="1269"/>
                </a:lnTo>
                <a:lnTo>
                  <a:pt x="2539" y="7619"/>
                </a:lnTo>
                <a:lnTo>
                  <a:pt x="6350" y="1269"/>
                </a:lnTo>
                <a:close/>
              </a:path>
              <a:path w="6350" h="7619">
                <a:moveTo>
                  <a:pt x="3810" y="0"/>
                </a:moveTo>
                <a:lnTo>
                  <a:pt x="1269" y="0"/>
                </a:lnTo>
                <a:lnTo>
                  <a:pt x="1269" y="1269"/>
                </a:lnTo>
                <a:lnTo>
                  <a:pt x="5080" y="126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700" y="3196589"/>
            <a:ext cx="610870" cy="303530"/>
          </a:xfrm>
          <a:custGeom>
            <a:avLst/>
            <a:gdLst/>
            <a:ahLst/>
            <a:cxnLst/>
            <a:rect l="l" t="t" r="r" b="b"/>
            <a:pathLst>
              <a:path w="610870" h="303529">
                <a:moveTo>
                  <a:pt x="6350" y="0"/>
                </a:moveTo>
                <a:lnTo>
                  <a:pt x="2539" y="6350"/>
                </a:lnTo>
                <a:lnTo>
                  <a:pt x="0" y="13970"/>
                </a:lnTo>
                <a:lnTo>
                  <a:pt x="604520" y="303530"/>
                </a:lnTo>
                <a:lnTo>
                  <a:pt x="608329" y="297180"/>
                </a:lnTo>
                <a:lnTo>
                  <a:pt x="610870" y="29083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96029" y="348742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810" y="0"/>
                </a:moveTo>
                <a:lnTo>
                  <a:pt x="2540" y="0"/>
                </a:lnTo>
                <a:lnTo>
                  <a:pt x="0" y="6350"/>
                </a:lnTo>
                <a:lnTo>
                  <a:pt x="6350" y="253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88409" y="3489959"/>
            <a:ext cx="210820" cy="410209"/>
          </a:xfrm>
          <a:custGeom>
            <a:avLst/>
            <a:gdLst/>
            <a:ahLst/>
            <a:cxnLst/>
            <a:rect l="l" t="t" r="r" b="b"/>
            <a:pathLst>
              <a:path w="210820" h="410210">
                <a:moveTo>
                  <a:pt x="13969" y="0"/>
                </a:moveTo>
                <a:lnTo>
                  <a:pt x="7619" y="3810"/>
                </a:lnTo>
                <a:lnTo>
                  <a:pt x="0" y="7619"/>
                </a:lnTo>
                <a:lnTo>
                  <a:pt x="196850" y="410209"/>
                </a:lnTo>
                <a:lnTo>
                  <a:pt x="204469" y="407669"/>
                </a:lnTo>
                <a:lnTo>
                  <a:pt x="210819" y="403859"/>
                </a:lnTo>
                <a:lnTo>
                  <a:pt x="139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33190" y="3893820"/>
            <a:ext cx="67310" cy="181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33190" y="4071620"/>
            <a:ext cx="80010" cy="335280"/>
          </a:xfrm>
          <a:custGeom>
            <a:avLst/>
            <a:gdLst/>
            <a:ahLst/>
            <a:cxnLst/>
            <a:rect l="l" t="t" r="r" b="b"/>
            <a:pathLst>
              <a:path w="80010" h="335279">
                <a:moveTo>
                  <a:pt x="13970" y="0"/>
                </a:moveTo>
                <a:lnTo>
                  <a:pt x="7620" y="1269"/>
                </a:lnTo>
                <a:lnTo>
                  <a:pt x="0" y="3809"/>
                </a:lnTo>
                <a:lnTo>
                  <a:pt x="64770" y="335279"/>
                </a:lnTo>
                <a:lnTo>
                  <a:pt x="72389" y="332739"/>
                </a:lnTo>
                <a:lnTo>
                  <a:pt x="80010" y="331469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05579" y="4403090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7620" y="0"/>
                </a:moveTo>
                <a:lnTo>
                  <a:pt x="0" y="1270"/>
                </a:lnTo>
                <a:lnTo>
                  <a:pt x="7620" y="127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97959" y="4404359"/>
            <a:ext cx="54610" cy="541020"/>
          </a:xfrm>
          <a:custGeom>
            <a:avLst/>
            <a:gdLst/>
            <a:ahLst/>
            <a:cxnLst/>
            <a:rect l="l" t="t" r="r" b="b"/>
            <a:pathLst>
              <a:path w="54610" h="541020">
                <a:moveTo>
                  <a:pt x="15239" y="0"/>
                </a:moveTo>
                <a:lnTo>
                  <a:pt x="7619" y="0"/>
                </a:lnTo>
                <a:lnTo>
                  <a:pt x="0" y="1269"/>
                </a:lnTo>
                <a:lnTo>
                  <a:pt x="39369" y="541019"/>
                </a:lnTo>
                <a:lnTo>
                  <a:pt x="46989" y="541019"/>
                </a:lnTo>
                <a:lnTo>
                  <a:pt x="54610" y="539750"/>
                </a:lnTo>
                <a:lnTo>
                  <a:pt x="152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37329" y="494537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7620" y="0"/>
                </a:moveTo>
                <a:lnTo>
                  <a:pt x="0" y="0"/>
                </a:lnTo>
                <a:lnTo>
                  <a:pt x="0" y="2540"/>
                </a:lnTo>
                <a:lnTo>
                  <a:pt x="1270" y="3810"/>
                </a:lnTo>
                <a:lnTo>
                  <a:pt x="1270" y="5080"/>
                </a:lnTo>
                <a:lnTo>
                  <a:pt x="2540" y="5080"/>
                </a:lnTo>
                <a:lnTo>
                  <a:pt x="3810" y="6350"/>
                </a:lnTo>
                <a:lnTo>
                  <a:pt x="5080" y="635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42409" y="4937759"/>
            <a:ext cx="504190" cy="190500"/>
          </a:xfrm>
          <a:custGeom>
            <a:avLst/>
            <a:gdLst/>
            <a:ahLst/>
            <a:cxnLst/>
            <a:rect l="l" t="t" r="r" b="b"/>
            <a:pathLst>
              <a:path w="504189" h="190500">
                <a:moveTo>
                  <a:pt x="5079" y="0"/>
                </a:moveTo>
                <a:lnTo>
                  <a:pt x="2539" y="7619"/>
                </a:lnTo>
                <a:lnTo>
                  <a:pt x="0" y="13969"/>
                </a:lnTo>
                <a:lnTo>
                  <a:pt x="499110" y="190500"/>
                </a:lnTo>
                <a:lnTo>
                  <a:pt x="501650" y="184150"/>
                </a:lnTo>
                <a:lnTo>
                  <a:pt x="504189" y="17652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41520" y="5121909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2539" y="0"/>
                </a:moveTo>
                <a:lnTo>
                  <a:pt x="0" y="6350"/>
                </a:lnTo>
                <a:lnTo>
                  <a:pt x="1269" y="7619"/>
                </a:lnTo>
                <a:lnTo>
                  <a:pt x="3809" y="7619"/>
                </a:lnTo>
                <a:lnTo>
                  <a:pt x="5079" y="6350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41520" y="4979670"/>
            <a:ext cx="358140" cy="148590"/>
          </a:xfrm>
          <a:custGeom>
            <a:avLst/>
            <a:gdLst/>
            <a:ahLst/>
            <a:cxnLst/>
            <a:rect l="l" t="t" r="r" b="b"/>
            <a:pathLst>
              <a:path w="358139" h="148589">
                <a:moveTo>
                  <a:pt x="353059" y="0"/>
                </a:moveTo>
                <a:lnTo>
                  <a:pt x="0" y="134619"/>
                </a:lnTo>
                <a:lnTo>
                  <a:pt x="2539" y="142239"/>
                </a:lnTo>
                <a:lnTo>
                  <a:pt x="5079" y="148589"/>
                </a:lnTo>
                <a:lnTo>
                  <a:pt x="358139" y="13969"/>
                </a:lnTo>
                <a:lnTo>
                  <a:pt x="355600" y="6349"/>
                </a:lnTo>
                <a:lnTo>
                  <a:pt x="3530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97120" y="4983479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7619" y="0"/>
                </a:moveTo>
                <a:lnTo>
                  <a:pt x="0" y="2540"/>
                </a:lnTo>
                <a:lnTo>
                  <a:pt x="2539" y="10160"/>
                </a:lnTo>
                <a:lnTo>
                  <a:pt x="3809" y="8890"/>
                </a:lnTo>
                <a:lnTo>
                  <a:pt x="5079" y="8890"/>
                </a:lnTo>
                <a:lnTo>
                  <a:pt x="6350" y="7620"/>
                </a:lnTo>
                <a:lnTo>
                  <a:pt x="6350" y="6350"/>
                </a:lnTo>
                <a:lnTo>
                  <a:pt x="7619" y="6350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58690" y="4589779"/>
            <a:ext cx="146050" cy="398780"/>
          </a:xfrm>
          <a:custGeom>
            <a:avLst/>
            <a:gdLst/>
            <a:ahLst/>
            <a:cxnLst/>
            <a:rect l="l" t="t" r="r" b="b"/>
            <a:pathLst>
              <a:path w="146050" h="398779">
                <a:moveTo>
                  <a:pt x="13970" y="0"/>
                </a:moveTo>
                <a:lnTo>
                  <a:pt x="7620" y="2540"/>
                </a:lnTo>
                <a:lnTo>
                  <a:pt x="0" y="5080"/>
                </a:lnTo>
                <a:lnTo>
                  <a:pt x="132080" y="398780"/>
                </a:lnTo>
                <a:lnTo>
                  <a:pt x="138430" y="396240"/>
                </a:lnTo>
                <a:lnTo>
                  <a:pt x="146050" y="393700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58690" y="4585970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3810" y="0"/>
                </a:moveTo>
                <a:lnTo>
                  <a:pt x="2539" y="1269"/>
                </a:lnTo>
                <a:lnTo>
                  <a:pt x="1270" y="1269"/>
                </a:lnTo>
                <a:lnTo>
                  <a:pt x="0" y="2539"/>
                </a:lnTo>
                <a:lnTo>
                  <a:pt x="0" y="8889"/>
                </a:lnTo>
                <a:lnTo>
                  <a:pt x="7620" y="634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62500" y="4234179"/>
            <a:ext cx="622300" cy="364490"/>
          </a:xfrm>
          <a:custGeom>
            <a:avLst/>
            <a:gdLst/>
            <a:ahLst/>
            <a:cxnLst/>
            <a:rect l="l" t="t" r="r" b="b"/>
            <a:pathLst>
              <a:path w="622300" h="364489">
                <a:moveTo>
                  <a:pt x="615950" y="0"/>
                </a:moveTo>
                <a:lnTo>
                  <a:pt x="0" y="351790"/>
                </a:lnTo>
                <a:lnTo>
                  <a:pt x="3810" y="358140"/>
                </a:lnTo>
                <a:lnTo>
                  <a:pt x="6350" y="364490"/>
                </a:lnTo>
                <a:lnTo>
                  <a:pt x="622300" y="12700"/>
                </a:lnTo>
                <a:lnTo>
                  <a:pt x="619760" y="6350"/>
                </a:lnTo>
                <a:lnTo>
                  <a:pt x="6159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78450" y="4232909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2539" y="0"/>
                </a:moveTo>
                <a:lnTo>
                  <a:pt x="1270" y="0"/>
                </a:lnTo>
                <a:lnTo>
                  <a:pt x="0" y="1269"/>
                </a:lnTo>
                <a:lnTo>
                  <a:pt x="3810" y="7619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80990" y="4229734"/>
            <a:ext cx="461009" cy="0"/>
          </a:xfrm>
          <a:custGeom>
            <a:avLst/>
            <a:gdLst/>
            <a:ahLst/>
            <a:cxnLst/>
            <a:rect l="l" t="t" r="r" b="b"/>
            <a:pathLst>
              <a:path w="461010">
                <a:moveTo>
                  <a:pt x="0" y="0"/>
                </a:moveTo>
                <a:lnTo>
                  <a:pt x="461010" y="0"/>
                </a:lnTo>
              </a:path>
            </a:pathLst>
          </a:custGeom>
          <a:ln w="3683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42000" y="421894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0"/>
                </a:moveTo>
                <a:lnTo>
                  <a:pt x="0" y="7620"/>
                </a:lnTo>
                <a:lnTo>
                  <a:pt x="3810" y="7620"/>
                </a:lnTo>
                <a:lnTo>
                  <a:pt x="6350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36920" y="3923029"/>
            <a:ext cx="273050" cy="300990"/>
          </a:xfrm>
          <a:custGeom>
            <a:avLst/>
            <a:gdLst/>
            <a:ahLst/>
            <a:cxnLst/>
            <a:rect l="l" t="t" r="r" b="b"/>
            <a:pathLst>
              <a:path w="273050" h="300989">
                <a:moveTo>
                  <a:pt x="261619" y="0"/>
                </a:moveTo>
                <a:lnTo>
                  <a:pt x="0" y="290830"/>
                </a:lnTo>
                <a:lnTo>
                  <a:pt x="5079" y="295910"/>
                </a:lnTo>
                <a:lnTo>
                  <a:pt x="11429" y="300990"/>
                </a:lnTo>
                <a:lnTo>
                  <a:pt x="273050" y="10160"/>
                </a:lnTo>
                <a:lnTo>
                  <a:pt x="266700" y="5080"/>
                </a:lnTo>
                <a:lnTo>
                  <a:pt x="261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03620" y="392684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7619" y="0"/>
                </a:moveTo>
                <a:lnTo>
                  <a:pt x="0" y="1270"/>
                </a:lnTo>
                <a:lnTo>
                  <a:pt x="6350" y="6350"/>
                </a:lnTo>
                <a:lnTo>
                  <a:pt x="7619" y="5080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61379" y="3357879"/>
            <a:ext cx="149860" cy="572770"/>
          </a:xfrm>
          <a:custGeom>
            <a:avLst/>
            <a:gdLst/>
            <a:ahLst/>
            <a:cxnLst/>
            <a:rect l="l" t="t" r="r" b="b"/>
            <a:pathLst>
              <a:path w="149860" h="572770">
                <a:moveTo>
                  <a:pt x="15240" y="0"/>
                </a:moveTo>
                <a:lnTo>
                  <a:pt x="7620" y="2540"/>
                </a:lnTo>
                <a:lnTo>
                  <a:pt x="0" y="3810"/>
                </a:lnTo>
                <a:lnTo>
                  <a:pt x="135890" y="572770"/>
                </a:lnTo>
                <a:lnTo>
                  <a:pt x="142240" y="570230"/>
                </a:lnTo>
                <a:lnTo>
                  <a:pt x="149860" y="568960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61379" y="3352800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5080" y="0"/>
                </a:moveTo>
                <a:lnTo>
                  <a:pt x="2540" y="2539"/>
                </a:lnTo>
                <a:lnTo>
                  <a:pt x="1270" y="2539"/>
                </a:lnTo>
                <a:lnTo>
                  <a:pt x="1270" y="3810"/>
                </a:lnTo>
                <a:lnTo>
                  <a:pt x="0" y="5079"/>
                </a:lnTo>
                <a:lnTo>
                  <a:pt x="0" y="8889"/>
                </a:lnTo>
                <a:lnTo>
                  <a:pt x="7620" y="7620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66459" y="3182620"/>
            <a:ext cx="394970" cy="184150"/>
          </a:xfrm>
          <a:custGeom>
            <a:avLst/>
            <a:gdLst/>
            <a:ahLst/>
            <a:cxnLst/>
            <a:rect l="l" t="t" r="r" b="b"/>
            <a:pathLst>
              <a:path w="394970" h="184150">
                <a:moveTo>
                  <a:pt x="388619" y="0"/>
                </a:moveTo>
                <a:lnTo>
                  <a:pt x="0" y="170179"/>
                </a:lnTo>
                <a:lnTo>
                  <a:pt x="2539" y="177800"/>
                </a:lnTo>
                <a:lnTo>
                  <a:pt x="5079" y="184150"/>
                </a:lnTo>
                <a:lnTo>
                  <a:pt x="394969" y="12700"/>
                </a:lnTo>
                <a:lnTo>
                  <a:pt x="392429" y="6350"/>
                </a:lnTo>
                <a:lnTo>
                  <a:pt x="388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58890" y="318897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2539" y="6350"/>
                </a:lnTo>
                <a:lnTo>
                  <a:pt x="3810" y="6350"/>
                </a:lnTo>
                <a:lnTo>
                  <a:pt x="5080" y="5079"/>
                </a:lnTo>
                <a:lnTo>
                  <a:pt x="5080" y="3809"/>
                </a:lnTo>
                <a:lnTo>
                  <a:pt x="6350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51270" y="2489200"/>
            <a:ext cx="345440" cy="702310"/>
          </a:xfrm>
          <a:custGeom>
            <a:avLst/>
            <a:gdLst/>
            <a:ahLst/>
            <a:cxnLst/>
            <a:rect l="l" t="t" r="r" b="b"/>
            <a:pathLst>
              <a:path w="345440" h="702310">
                <a:moveTo>
                  <a:pt x="332739" y="0"/>
                </a:moveTo>
                <a:lnTo>
                  <a:pt x="0" y="695960"/>
                </a:lnTo>
                <a:lnTo>
                  <a:pt x="7619" y="699770"/>
                </a:lnTo>
                <a:lnTo>
                  <a:pt x="13969" y="702310"/>
                </a:lnTo>
                <a:lnTo>
                  <a:pt x="345439" y="6350"/>
                </a:lnTo>
                <a:lnTo>
                  <a:pt x="339089" y="2539"/>
                </a:lnTo>
                <a:lnTo>
                  <a:pt x="3327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90359" y="248792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6350" y="0"/>
                </a:moveTo>
                <a:lnTo>
                  <a:pt x="0" y="3810"/>
                </a:lnTo>
                <a:lnTo>
                  <a:pt x="6350" y="7620"/>
                </a:lnTo>
                <a:lnTo>
                  <a:pt x="7620" y="6350"/>
                </a:lnTo>
                <a:lnTo>
                  <a:pt x="7620" y="2540"/>
                </a:lnTo>
                <a:lnTo>
                  <a:pt x="6350" y="127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11570" y="1767839"/>
            <a:ext cx="485140" cy="727710"/>
          </a:xfrm>
          <a:custGeom>
            <a:avLst/>
            <a:gdLst/>
            <a:ahLst/>
            <a:cxnLst/>
            <a:rect l="l" t="t" r="r" b="b"/>
            <a:pathLst>
              <a:path w="485140" h="727710">
                <a:moveTo>
                  <a:pt x="13969" y="0"/>
                </a:moveTo>
                <a:lnTo>
                  <a:pt x="7619" y="3810"/>
                </a:lnTo>
                <a:lnTo>
                  <a:pt x="0" y="7620"/>
                </a:lnTo>
                <a:lnTo>
                  <a:pt x="472439" y="727710"/>
                </a:lnTo>
                <a:lnTo>
                  <a:pt x="485139" y="720089"/>
                </a:lnTo>
                <a:lnTo>
                  <a:pt x="139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84170" y="186817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70" h="326389">
                <a:moveTo>
                  <a:pt x="436880" y="0"/>
                </a:moveTo>
                <a:lnTo>
                  <a:pt x="0" y="312419"/>
                </a:lnTo>
                <a:lnTo>
                  <a:pt x="5080" y="318769"/>
                </a:lnTo>
                <a:lnTo>
                  <a:pt x="8890" y="326389"/>
                </a:lnTo>
                <a:lnTo>
                  <a:pt x="445769" y="12700"/>
                </a:lnTo>
                <a:lnTo>
                  <a:pt x="440690" y="6350"/>
                </a:lnTo>
                <a:lnTo>
                  <a:pt x="4368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86710" y="218693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2539" y="0"/>
                </a:moveTo>
                <a:lnTo>
                  <a:pt x="0" y="8889"/>
                </a:lnTo>
                <a:lnTo>
                  <a:pt x="3809" y="8889"/>
                </a:lnTo>
                <a:lnTo>
                  <a:pt x="5079" y="7620"/>
                </a:lnTo>
                <a:lnTo>
                  <a:pt x="6350" y="7620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47620" y="2106929"/>
            <a:ext cx="342900" cy="88900"/>
          </a:xfrm>
          <a:custGeom>
            <a:avLst/>
            <a:gdLst/>
            <a:ahLst/>
            <a:cxnLst/>
            <a:rect l="l" t="t" r="r" b="b"/>
            <a:pathLst>
              <a:path w="342900" h="88900">
                <a:moveTo>
                  <a:pt x="2540" y="0"/>
                </a:moveTo>
                <a:lnTo>
                  <a:pt x="0" y="15240"/>
                </a:lnTo>
                <a:lnTo>
                  <a:pt x="339090" y="88900"/>
                </a:lnTo>
                <a:lnTo>
                  <a:pt x="341630" y="80010"/>
                </a:lnTo>
                <a:lnTo>
                  <a:pt x="342900" y="7239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47620" y="2105660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2540" y="0"/>
                </a:moveTo>
                <a:lnTo>
                  <a:pt x="1269" y="0"/>
                </a:lnTo>
                <a:lnTo>
                  <a:pt x="0" y="1269"/>
                </a:lnTo>
                <a:lnTo>
                  <a:pt x="1269" y="888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03729" y="2106929"/>
            <a:ext cx="646430" cy="170180"/>
          </a:xfrm>
          <a:custGeom>
            <a:avLst/>
            <a:gdLst/>
            <a:ahLst/>
            <a:cxnLst/>
            <a:rect l="l" t="t" r="r" b="b"/>
            <a:pathLst>
              <a:path w="646430" h="170180">
                <a:moveTo>
                  <a:pt x="643889" y="0"/>
                </a:moveTo>
                <a:lnTo>
                  <a:pt x="0" y="154940"/>
                </a:lnTo>
                <a:lnTo>
                  <a:pt x="2539" y="162560"/>
                </a:lnTo>
                <a:lnTo>
                  <a:pt x="3809" y="170180"/>
                </a:lnTo>
                <a:lnTo>
                  <a:pt x="646430" y="15240"/>
                </a:lnTo>
                <a:lnTo>
                  <a:pt x="643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06270" y="2269489"/>
            <a:ext cx="1270" cy="8890"/>
          </a:xfrm>
          <a:custGeom>
            <a:avLst/>
            <a:gdLst/>
            <a:ahLst/>
            <a:cxnLst/>
            <a:rect l="l" t="t" r="r" b="b"/>
            <a:pathLst>
              <a:path w="1269" h="8889">
                <a:moveTo>
                  <a:pt x="0" y="0"/>
                </a:moveTo>
                <a:lnTo>
                  <a:pt x="0" y="8889"/>
                </a:lnTo>
                <a:lnTo>
                  <a:pt x="1269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2389" y="2280285"/>
            <a:ext cx="563880" cy="0"/>
          </a:xfrm>
          <a:custGeom>
            <a:avLst/>
            <a:gdLst/>
            <a:ahLst/>
            <a:cxnLst/>
            <a:rect l="l" t="t" r="r" b="b"/>
            <a:pathLst>
              <a:path w="563880">
                <a:moveTo>
                  <a:pt x="0" y="0"/>
                </a:moveTo>
                <a:lnTo>
                  <a:pt x="563879" y="0"/>
                </a:lnTo>
              </a:path>
            </a:pathLst>
          </a:custGeom>
          <a:ln w="3682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34769" y="2282189"/>
            <a:ext cx="7620" cy="8890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7620" y="0"/>
                </a:moveTo>
                <a:lnTo>
                  <a:pt x="5080" y="0"/>
                </a:lnTo>
                <a:lnTo>
                  <a:pt x="2540" y="2539"/>
                </a:lnTo>
                <a:lnTo>
                  <a:pt x="1270" y="2539"/>
                </a:lnTo>
                <a:lnTo>
                  <a:pt x="0" y="3810"/>
                </a:lnTo>
                <a:lnTo>
                  <a:pt x="7620" y="888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59180" y="2286000"/>
            <a:ext cx="290830" cy="486409"/>
          </a:xfrm>
          <a:custGeom>
            <a:avLst/>
            <a:gdLst/>
            <a:ahLst/>
            <a:cxnLst/>
            <a:rect l="l" t="t" r="r" b="b"/>
            <a:pathLst>
              <a:path w="290830" h="486410">
                <a:moveTo>
                  <a:pt x="275589" y="0"/>
                </a:moveTo>
                <a:lnTo>
                  <a:pt x="0" y="477520"/>
                </a:lnTo>
                <a:lnTo>
                  <a:pt x="7619" y="482600"/>
                </a:lnTo>
                <a:lnTo>
                  <a:pt x="13969" y="486410"/>
                </a:lnTo>
                <a:lnTo>
                  <a:pt x="290829" y="8889"/>
                </a:lnTo>
                <a:lnTo>
                  <a:pt x="283209" y="5079"/>
                </a:lnTo>
                <a:lnTo>
                  <a:pt x="2755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57910" y="2762250"/>
            <a:ext cx="378459" cy="170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31289" y="2801620"/>
            <a:ext cx="318770" cy="68580"/>
          </a:xfrm>
          <a:custGeom>
            <a:avLst/>
            <a:gdLst/>
            <a:ahLst/>
            <a:cxnLst/>
            <a:rect l="l" t="t" r="r" b="b"/>
            <a:pathLst>
              <a:path w="318769" h="68580">
                <a:moveTo>
                  <a:pt x="2540" y="0"/>
                </a:moveTo>
                <a:lnTo>
                  <a:pt x="1269" y="7619"/>
                </a:lnTo>
                <a:lnTo>
                  <a:pt x="0" y="16509"/>
                </a:lnTo>
                <a:lnTo>
                  <a:pt x="316229" y="68579"/>
                </a:lnTo>
                <a:lnTo>
                  <a:pt x="317499" y="60959"/>
                </a:lnTo>
                <a:lnTo>
                  <a:pt x="318770" y="5206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48789" y="2853689"/>
            <a:ext cx="7620" cy="8890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2540" y="0"/>
                </a:moveTo>
                <a:lnTo>
                  <a:pt x="1270" y="0"/>
                </a:lnTo>
                <a:lnTo>
                  <a:pt x="0" y="8889"/>
                </a:lnTo>
                <a:lnTo>
                  <a:pt x="7620" y="5080"/>
                </a:lnTo>
                <a:lnTo>
                  <a:pt x="7620" y="3810"/>
                </a:lnTo>
                <a:lnTo>
                  <a:pt x="5080" y="1270"/>
                </a:lnTo>
                <a:lnTo>
                  <a:pt x="3810" y="127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41170" y="2858770"/>
            <a:ext cx="132080" cy="265430"/>
          </a:xfrm>
          <a:custGeom>
            <a:avLst/>
            <a:gdLst/>
            <a:ahLst/>
            <a:cxnLst/>
            <a:rect l="l" t="t" r="r" b="b"/>
            <a:pathLst>
              <a:path w="132080" h="265430">
                <a:moveTo>
                  <a:pt x="15240" y="0"/>
                </a:moveTo>
                <a:lnTo>
                  <a:pt x="7619" y="3809"/>
                </a:lnTo>
                <a:lnTo>
                  <a:pt x="0" y="6350"/>
                </a:lnTo>
                <a:lnTo>
                  <a:pt x="118110" y="265429"/>
                </a:lnTo>
                <a:lnTo>
                  <a:pt x="124460" y="261619"/>
                </a:lnTo>
                <a:lnTo>
                  <a:pt x="132080" y="259079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65629" y="311785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7619" y="0"/>
                </a:moveTo>
                <a:lnTo>
                  <a:pt x="0" y="2539"/>
                </a:lnTo>
                <a:lnTo>
                  <a:pt x="6350" y="8889"/>
                </a:lnTo>
                <a:lnTo>
                  <a:pt x="7619" y="7620"/>
                </a:lnTo>
                <a:lnTo>
                  <a:pt x="7619" y="6350"/>
                </a:lnTo>
                <a:lnTo>
                  <a:pt x="8889" y="5079"/>
                </a:lnTo>
                <a:lnTo>
                  <a:pt x="8889" y="1270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11630" y="3115310"/>
            <a:ext cx="260350" cy="280670"/>
          </a:xfrm>
          <a:custGeom>
            <a:avLst/>
            <a:gdLst/>
            <a:ahLst/>
            <a:cxnLst/>
            <a:rect l="l" t="t" r="r" b="b"/>
            <a:pathLst>
              <a:path w="260350" h="280670">
                <a:moveTo>
                  <a:pt x="248919" y="0"/>
                </a:moveTo>
                <a:lnTo>
                  <a:pt x="0" y="269239"/>
                </a:lnTo>
                <a:lnTo>
                  <a:pt x="5079" y="275589"/>
                </a:lnTo>
                <a:lnTo>
                  <a:pt x="11429" y="280669"/>
                </a:lnTo>
                <a:lnTo>
                  <a:pt x="260350" y="11429"/>
                </a:lnTo>
                <a:lnTo>
                  <a:pt x="2489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09089" y="3384550"/>
            <a:ext cx="7620" cy="12700"/>
          </a:xfrm>
          <a:custGeom>
            <a:avLst/>
            <a:gdLst/>
            <a:ahLst/>
            <a:cxnLst/>
            <a:rect l="l" t="t" r="r" b="b"/>
            <a:pathLst>
              <a:path w="7619" h="12700">
                <a:moveTo>
                  <a:pt x="2540" y="0"/>
                </a:moveTo>
                <a:lnTo>
                  <a:pt x="0" y="2539"/>
                </a:lnTo>
                <a:lnTo>
                  <a:pt x="0" y="10160"/>
                </a:lnTo>
                <a:lnTo>
                  <a:pt x="1269" y="11429"/>
                </a:lnTo>
                <a:lnTo>
                  <a:pt x="2540" y="11429"/>
                </a:lnTo>
                <a:lnTo>
                  <a:pt x="3809" y="12700"/>
                </a:lnTo>
                <a:lnTo>
                  <a:pt x="7619" y="635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12900" y="3384550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80" h="209550">
                <a:moveTo>
                  <a:pt x="8890" y="0"/>
                </a:moveTo>
                <a:lnTo>
                  <a:pt x="3809" y="6350"/>
                </a:lnTo>
                <a:lnTo>
                  <a:pt x="0" y="12700"/>
                </a:lnTo>
                <a:lnTo>
                  <a:pt x="288289" y="209550"/>
                </a:lnTo>
                <a:lnTo>
                  <a:pt x="293369" y="203200"/>
                </a:lnTo>
                <a:lnTo>
                  <a:pt x="297180" y="196850"/>
                </a:lnTo>
                <a:lnTo>
                  <a:pt x="88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01189" y="3587750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080" y="0"/>
                </a:moveTo>
                <a:lnTo>
                  <a:pt x="0" y="6350"/>
                </a:lnTo>
                <a:lnTo>
                  <a:pt x="1270" y="7620"/>
                </a:lnTo>
                <a:lnTo>
                  <a:pt x="2540" y="7620"/>
                </a:lnTo>
                <a:lnTo>
                  <a:pt x="3810" y="8889"/>
                </a:lnTo>
                <a:lnTo>
                  <a:pt x="6350" y="888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05000" y="3517900"/>
            <a:ext cx="317500" cy="78740"/>
          </a:xfrm>
          <a:custGeom>
            <a:avLst/>
            <a:gdLst/>
            <a:ahLst/>
            <a:cxnLst/>
            <a:rect l="l" t="t" r="r" b="b"/>
            <a:pathLst>
              <a:path w="317500" h="78739">
                <a:moveTo>
                  <a:pt x="313689" y="0"/>
                </a:moveTo>
                <a:lnTo>
                  <a:pt x="0" y="60960"/>
                </a:lnTo>
                <a:lnTo>
                  <a:pt x="2539" y="78739"/>
                </a:lnTo>
                <a:lnTo>
                  <a:pt x="317500" y="16510"/>
                </a:lnTo>
                <a:lnTo>
                  <a:pt x="314960" y="7620"/>
                </a:lnTo>
                <a:lnTo>
                  <a:pt x="3136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18689" y="351790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3810" y="0"/>
                </a:moveTo>
                <a:lnTo>
                  <a:pt x="0" y="0"/>
                </a:lnTo>
                <a:lnTo>
                  <a:pt x="1270" y="7620"/>
                </a:lnTo>
                <a:lnTo>
                  <a:pt x="6350" y="1270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16150" y="3519170"/>
            <a:ext cx="284480" cy="190500"/>
          </a:xfrm>
          <a:custGeom>
            <a:avLst/>
            <a:gdLst/>
            <a:ahLst/>
            <a:cxnLst/>
            <a:rect l="l" t="t" r="r" b="b"/>
            <a:pathLst>
              <a:path w="284480" h="190500">
                <a:moveTo>
                  <a:pt x="8889" y="0"/>
                </a:moveTo>
                <a:lnTo>
                  <a:pt x="3810" y="6350"/>
                </a:lnTo>
                <a:lnTo>
                  <a:pt x="0" y="13969"/>
                </a:lnTo>
                <a:lnTo>
                  <a:pt x="275589" y="190499"/>
                </a:lnTo>
                <a:lnTo>
                  <a:pt x="280669" y="182879"/>
                </a:lnTo>
                <a:lnTo>
                  <a:pt x="284480" y="176529"/>
                </a:lnTo>
                <a:lnTo>
                  <a:pt x="8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91739" y="3702050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80" y="0"/>
                </a:moveTo>
                <a:lnTo>
                  <a:pt x="0" y="7619"/>
                </a:lnTo>
                <a:lnTo>
                  <a:pt x="2540" y="7619"/>
                </a:lnTo>
                <a:lnTo>
                  <a:pt x="5080" y="888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96820" y="3712845"/>
            <a:ext cx="563880" cy="0"/>
          </a:xfrm>
          <a:custGeom>
            <a:avLst/>
            <a:gdLst/>
            <a:ahLst/>
            <a:cxnLst/>
            <a:rect l="l" t="t" r="r" b="b"/>
            <a:pathLst>
              <a:path w="563880">
                <a:moveTo>
                  <a:pt x="0" y="0"/>
                </a:moveTo>
                <a:lnTo>
                  <a:pt x="563880" y="0"/>
                </a:lnTo>
              </a:path>
            </a:pathLst>
          </a:custGeom>
          <a:ln w="3683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59429" y="3714750"/>
            <a:ext cx="5080" cy="7620"/>
          </a:xfrm>
          <a:custGeom>
            <a:avLst/>
            <a:gdLst/>
            <a:ahLst/>
            <a:cxnLst/>
            <a:rect l="l" t="t" r="r" b="b"/>
            <a:pathLst>
              <a:path w="5080" h="7620">
                <a:moveTo>
                  <a:pt x="3809" y="0"/>
                </a:moveTo>
                <a:lnTo>
                  <a:pt x="1269" y="0"/>
                </a:lnTo>
                <a:lnTo>
                  <a:pt x="0" y="7619"/>
                </a:lnTo>
                <a:lnTo>
                  <a:pt x="5080" y="1269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55620" y="3716020"/>
            <a:ext cx="571500" cy="325120"/>
          </a:xfrm>
          <a:custGeom>
            <a:avLst/>
            <a:gdLst/>
            <a:ahLst/>
            <a:cxnLst/>
            <a:rect l="l" t="t" r="r" b="b"/>
            <a:pathLst>
              <a:path w="571500" h="325120">
                <a:moveTo>
                  <a:pt x="8890" y="0"/>
                </a:moveTo>
                <a:lnTo>
                  <a:pt x="3810" y="6349"/>
                </a:lnTo>
                <a:lnTo>
                  <a:pt x="0" y="13969"/>
                </a:lnTo>
                <a:lnTo>
                  <a:pt x="563880" y="325119"/>
                </a:lnTo>
                <a:lnTo>
                  <a:pt x="567690" y="317499"/>
                </a:lnTo>
                <a:lnTo>
                  <a:pt x="571500" y="311149"/>
                </a:lnTo>
                <a:lnTo>
                  <a:pt x="88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23309" y="4027170"/>
            <a:ext cx="8890" cy="6350"/>
          </a:xfrm>
          <a:custGeom>
            <a:avLst/>
            <a:gdLst/>
            <a:ahLst/>
            <a:cxnLst/>
            <a:rect l="l" t="t" r="r" b="b"/>
            <a:pathLst>
              <a:path w="8889" h="6350">
                <a:moveTo>
                  <a:pt x="5079" y="0"/>
                </a:moveTo>
                <a:lnTo>
                  <a:pt x="3810" y="0"/>
                </a:lnTo>
                <a:lnTo>
                  <a:pt x="0" y="6349"/>
                </a:lnTo>
                <a:lnTo>
                  <a:pt x="8889" y="3809"/>
                </a:lnTo>
                <a:lnTo>
                  <a:pt x="7619" y="3809"/>
                </a:lnTo>
                <a:lnTo>
                  <a:pt x="7619" y="253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15690" y="4030979"/>
            <a:ext cx="147320" cy="398780"/>
          </a:xfrm>
          <a:custGeom>
            <a:avLst/>
            <a:gdLst/>
            <a:ahLst/>
            <a:cxnLst/>
            <a:rect l="l" t="t" r="r" b="b"/>
            <a:pathLst>
              <a:path w="147320" h="398779">
                <a:moveTo>
                  <a:pt x="16510" y="0"/>
                </a:moveTo>
                <a:lnTo>
                  <a:pt x="7620" y="2540"/>
                </a:lnTo>
                <a:lnTo>
                  <a:pt x="0" y="5080"/>
                </a:lnTo>
                <a:lnTo>
                  <a:pt x="132080" y="398780"/>
                </a:lnTo>
                <a:lnTo>
                  <a:pt x="147320" y="393700"/>
                </a:lnTo>
                <a:lnTo>
                  <a:pt x="165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55390" y="4424679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7620" y="0"/>
                </a:moveTo>
                <a:lnTo>
                  <a:pt x="0" y="2540"/>
                </a:lnTo>
                <a:lnTo>
                  <a:pt x="8889" y="3810"/>
                </a:lnTo>
                <a:lnTo>
                  <a:pt x="8889" y="127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28390" y="4425950"/>
            <a:ext cx="135890" cy="709930"/>
          </a:xfrm>
          <a:custGeom>
            <a:avLst/>
            <a:gdLst/>
            <a:ahLst/>
            <a:cxnLst/>
            <a:rect l="l" t="t" r="r" b="b"/>
            <a:pathLst>
              <a:path w="135889" h="709929">
                <a:moveTo>
                  <a:pt x="119380" y="0"/>
                </a:moveTo>
                <a:lnTo>
                  <a:pt x="0" y="707389"/>
                </a:lnTo>
                <a:lnTo>
                  <a:pt x="7620" y="708660"/>
                </a:lnTo>
                <a:lnTo>
                  <a:pt x="16510" y="709930"/>
                </a:lnTo>
                <a:lnTo>
                  <a:pt x="135889" y="2539"/>
                </a:lnTo>
                <a:lnTo>
                  <a:pt x="127000" y="1269"/>
                </a:lnTo>
                <a:lnTo>
                  <a:pt x="1193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28390" y="5130800"/>
            <a:ext cx="134620" cy="2501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55390" y="5322570"/>
            <a:ext cx="695960" cy="58419"/>
          </a:xfrm>
          <a:custGeom>
            <a:avLst/>
            <a:gdLst/>
            <a:ahLst/>
            <a:cxnLst/>
            <a:rect l="l" t="t" r="r" b="b"/>
            <a:pathLst>
              <a:path w="695960" h="58420">
                <a:moveTo>
                  <a:pt x="694689" y="0"/>
                </a:moveTo>
                <a:lnTo>
                  <a:pt x="0" y="41909"/>
                </a:lnTo>
                <a:lnTo>
                  <a:pt x="0" y="58419"/>
                </a:lnTo>
                <a:lnTo>
                  <a:pt x="695960" y="16509"/>
                </a:lnTo>
                <a:lnTo>
                  <a:pt x="695960" y="8889"/>
                </a:lnTo>
                <a:lnTo>
                  <a:pt x="6946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50079" y="5322570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2540" y="0"/>
                </a:moveTo>
                <a:lnTo>
                  <a:pt x="0" y="0"/>
                </a:lnTo>
                <a:lnTo>
                  <a:pt x="1270" y="8889"/>
                </a:lnTo>
                <a:lnTo>
                  <a:pt x="6350" y="2539"/>
                </a:lnTo>
                <a:lnTo>
                  <a:pt x="5080" y="1269"/>
                </a:lnTo>
                <a:lnTo>
                  <a:pt x="381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446270" y="5325109"/>
            <a:ext cx="259079" cy="209550"/>
          </a:xfrm>
          <a:custGeom>
            <a:avLst/>
            <a:gdLst/>
            <a:ahLst/>
            <a:cxnLst/>
            <a:rect l="l" t="t" r="r" b="b"/>
            <a:pathLst>
              <a:path w="259079" h="209550">
                <a:moveTo>
                  <a:pt x="10159" y="0"/>
                </a:moveTo>
                <a:lnTo>
                  <a:pt x="0" y="12699"/>
                </a:lnTo>
                <a:lnTo>
                  <a:pt x="248919" y="209549"/>
                </a:lnTo>
                <a:lnTo>
                  <a:pt x="259079" y="196849"/>
                </a:lnTo>
                <a:lnTo>
                  <a:pt x="101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95190" y="5528309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29" h="7620">
                <a:moveTo>
                  <a:pt x="5080" y="0"/>
                </a:moveTo>
                <a:lnTo>
                  <a:pt x="0" y="6349"/>
                </a:lnTo>
                <a:lnTo>
                  <a:pt x="1270" y="7619"/>
                </a:lnTo>
                <a:lnTo>
                  <a:pt x="8889" y="7619"/>
                </a:lnTo>
                <a:lnTo>
                  <a:pt x="11430" y="507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93920" y="5013959"/>
            <a:ext cx="496570" cy="519430"/>
          </a:xfrm>
          <a:custGeom>
            <a:avLst/>
            <a:gdLst/>
            <a:ahLst/>
            <a:cxnLst/>
            <a:rect l="l" t="t" r="r" b="b"/>
            <a:pathLst>
              <a:path w="496570" h="519429">
                <a:moveTo>
                  <a:pt x="483869" y="0"/>
                </a:moveTo>
                <a:lnTo>
                  <a:pt x="0" y="507999"/>
                </a:lnTo>
                <a:lnTo>
                  <a:pt x="6350" y="514349"/>
                </a:lnTo>
                <a:lnTo>
                  <a:pt x="12700" y="519429"/>
                </a:lnTo>
                <a:lnTo>
                  <a:pt x="496569" y="11429"/>
                </a:lnTo>
                <a:lnTo>
                  <a:pt x="490219" y="6350"/>
                </a:lnTo>
                <a:lnTo>
                  <a:pt x="4838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84140" y="5017770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7620" y="0"/>
                </a:moveTo>
                <a:lnTo>
                  <a:pt x="0" y="2539"/>
                </a:lnTo>
                <a:lnTo>
                  <a:pt x="6350" y="7619"/>
                </a:lnTo>
                <a:lnTo>
                  <a:pt x="7620" y="7619"/>
                </a:lnTo>
                <a:lnTo>
                  <a:pt x="7620" y="3809"/>
                </a:lnTo>
                <a:lnTo>
                  <a:pt x="8889" y="2539"/>
                </a:lnTo>
                <a:lnTo>
                  <a:pt x="8889" y="126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86350" y="4654550"/>
            <a:ext cx="105410" cy="367030"/>
          </a:xfrm>
          <a:custGeom>
            <a:avLst/>
            <a:gdLst/>
            <a:ahLst/>
            <a:cxnLst/>
            <a:rect l="l" t="t" r="r" b="b"/>
            <a:pathLst>
              <a:path w="105410" h="367029">
                <a:moveTo>
                  <a:pt x="15239" y="0"/>
                </a:moveTo>
                <a:lnTo>
                  <a:pt x="7620" y="1269"/>
                </a:lnTo>
                <a:lnTo>
                  <a:pt x="0" y="3810"/>
                </a:lnTo>
                <a:lnTo>
                  <a:pt x="90170" y="367030"/>
                </a:lnTo>
                <a:lnTo>
                  <a:pt x="97789" y="365760"/>
                </a:lnTo>
                <a:lnTo>
                  <a:pt x="105410" y="363219"/>
                </a:lnTo>
                <a:lnTo>
                  <a:pt x="152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86350" y="4649470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3810" y="0"/>
                </a:moveTo>
                <a:lnTo>
                  <a:pt x="2539" y="0"/>
                </a:lnTo>
                <a:lnTo>
                  <a:pt x="0" y="2539"/>
                </a:lnTo>
                <a:lnTo>
                  <a:pt x="0" y="8889"/>
                </a:lnTo>
                <a:lnTo>
                  <a:pt x="7620" y="634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90159" y="4420870"/>
            <a:ext cx="453390" cy="242570"/>
          </a:xfrm>
          <a:custGeom>
            <a:avLst/>
            <a:gdLst/>
            <a:ahLst/>
            <a:cxnLst/>
            <a:rect l="l" t="t" r="r" b="b"/>
            <a:pathLst>
              <a:path w="453389" h="242570">
                <a:moveTo>
                  <a:pt x="445769" y="0"/>
                </a:moveTo>
                <a:lnTo>
                  <a:pt x="0" y="228599"/>
                </a:lnTo>
                <a:lnTo>
                  <a:pt x="3810" y="234949"/>
                </a:lnTo>
                <a:lnTo>
                  <a:pt x="7619" y="242569"/>
                </a:lnTo>
                <a:lnTo>
                  <a:pt x="453389" y="13969"/>
                </a:lnTo>
                <a:lnTo>
                  <a:pt x="449579" y="6349"/>
                </a:lnTo>
                <a:lnTo>
                  <a:pt x="4457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535929" y="441960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0"/>
                </a:moveTo>
                <a:lnTo>
                  <a:pt x="1270" y="0"/>
                </a:lnTo>
                <a:lnTo>
                  <a:pt x="0" y="1269"/>
                </a:lnTo>
                <a:lnTo>
                  <a:pt x="3810" y="761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538470" y="4419600"/>
            <a:ext cx="317500" cy="88900"/>
          </a:xfrm>
          <a:custGeom>
            <a:avLst/>
            <a:gdLst/>
            <a:ahLst/>
            <a:cxnLst/>
            <a:rect l="l" t="t" r="r" b="b"/>
            <a:pathLst>
              <a:path w="317500" h="88900">
                <a:moveTo>
                  <a:pt x="3809" y="0"/>
                </a:moveTo>
                <a:lnTo>
                  <a:pt x="1269" y="7619"/>
                </a:lnTo>
                <a:lnTo>
                  <a:pt x="0" y="16510"/>
                </a:lnTo>
                <a:lnTo>
                  <a:pt x="313689" y="88900"/>
                </a:lnTo>
                <a:lnTo>
                  <a:pt x="316229" y="81280"/>
                </a:lnTo>
                <a:lnTo>
                  <a:pt x="317500" y="7366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852159" y="4500879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2539" y="0"/>
                </a:moveTo>
                <a:lnTo>
                  <a:pt x="0" y="7620"/>
                </a:lnTo>
                <a:lnTo>
                  <a:pt x="5079" y="7620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850890" y="4328159"/>
            <a:ext cx="425450" cy="180340"/>
          </a:xfrm>
          <a:custGeom>
            <a:avLst/>
            <a:gdLst/>
            <a:ahLst/>
            <a:cxnLst/>
            <a:rect l="l" t="t" r="r" b="b"/>
            <a:pathLst>
              <a:path w="425450" h="180339">
                <a:moveTo>
                  <a:pt x="419100" y="0"/>
                </a:moveTo>
                <a:lnTo>
                  <a:pt x="0" y="165100"/>
                </a:lnTo>
                <a:lnTo>
                  <a:pt x="3810" y="172719"/>
                </a:lnTo>
                <a:lnTo>
                  <a:pt x="6350" y="180339"/>
                </a:lnTo>
                <a:lnTo>
                  <a:pt x="425450" y="15239"/>
                </a:lnTo>
                <a:lnTo>
                  <a:pt x="422910" y="7619"/>
                </a:lnTo>
                <a:lnTo>
                  <a:pt x="4191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73800" y="433577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0"/>
                </a:moveTo>
                <a:lnTo>
                  <a:pt x="2539" y="7620"/>
                </a:lnTo>
                <a:lnTo>
                  <a:pt x="6350" y="3810"/>
                </a:lnTo>
                <a:lnTo>
                  <a:pt x="7620" y="3810"/>
                </a:lnTo>
                <a:lnTo>
                  <a:pt x="762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264909" y="3633470"/>
            <a:ext cx="214629" cy="703580"/>
          </a:xfrm>
          <a:custGeom>
            <a:avLst/>
            <a:gdLst/>
            <a:ahLst/>
            <a:cxnLst/>
            <a:rect l="l" t="t" r="r" b="b"/>
            <a:pathLst>
              <a:path w="214629" h="703579">
                <a:moveTo>
                  <a:pt x="199389" y="0"/>
                </a:moveTo>
                <a:lnTo>
                  <a:pt x="0" y="699769"/>
                </a:lnTo>
                <a:lnTo>
                  <a:pt x="8889" y="702309"/>
                </a:lnTo>
                <a:lnTo>
                  <a:pt x="16510" y="703579"/>
                </a:lnTo>
                <a:lnTo>
                  <a:pt x="214629" y="3809"/>
                </a:lnTo>
                <a:lnTo>
                  <a:pt x="207010" y="1269"/>
                </a:lnTo>
                <a:lnTo>
                  <a:pt x="1993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64300" y="3629659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1270" y="0"/>
                </a:moveTo>
                <a:lnTo>
                  <a:pt x="0" y="1269"/>
                </a:lnTo>
                <a:lnTo>
                  <a:pt x="0" y="3809"/>
                </a:lnTo>
                <a:lnTo>
                  <a:pt x="7620" y="5079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465570" y="3229610"/>
            <a:ext cx="389890" cy="411480"/>
          </a:xfrm>
          <a:custGeom>
            <a:avLst/>
            <a:gdLst/>
            <a:ahLst/>
            <a:cxnLst/>
            <a:rect l="l" t="t" r="r" b="b"/>
            <a:pathLst>
              <a:path w="389890" h="411479">
                <a:moveTo>
                  <a:pt x="378459" y="0"/>
                </a:moveTo>
                <a:lnTo>
                  <a:pt x="0" y="400050"/>
                </a:lnTo>
                <a:lnTo>
                  <a:pt x="6350" y="405129"/>
                </a:lnTo>
                <a:lnTo>
                  <a:pt x="12700" y="411479"/>
                </a:lnTo>
                <a:lnTo>
                  <a:pt x="389889" y="11429"/>
                </a:lnTo>
                <a:lnTo>
                  <a:pt x="3784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44030" y="3227070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19">
                <a:moveTo>
                  <a:pt x="5079" y="0"/>
                </a:moveTo>
                <a:lnTo>
                  <a:pt x="2540" y="0"/>
                </a:lnTo>
                <a:lnTo>
                  <a:pt x="2540" y="1269"/>
                </a:lnTo>
                <a:lnTo>
                  <a:pt x="1270" y="1269"/>
                </a:lnTo>
                <a:lnTo>
                  <a:pt x="0" y="2539"/>
                </a:lnTo>
                <a:lnTo>
                  <a:pt x="5079" y="761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49109" y="3185160"/>
            <a:ext cx="514350" cy="58419"/>
          </a:xfrm>
          <a:custGeom>
            <a:avLst/>
            <a:gdLst/>
            <a:ahLst/>
            <a:cxnLst/>
            <a:rect l="l" t="t" r="r" b="b"/>
            <a:pathLst>
              <a:path w="514350" h="58419">
                <a:moveTo>
                  <a:pt x="513080" y="0"/>
                </a:moveTo>
                <a:lnTo>
                  <a:pt x="0" y="41910"/>
                </a:lnTo>
                <a:lnTo>
                  <a:pt x="0" y="49529"/>
                </a:lnTo>
                <a:lnTo>
                  <a:pt x="1270" y="58419"/>
                </a:lnTo>
                <a:lnTo>
                  <a:pt x="514350" y="16510"/>
                </a:lnTo>
                <a:lnTo>
                  <a:pt x="513080" y="8889"/>
                </a:lnTo>
                <a:lnTo>
                  <a:pt x="513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362190" y="319151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8889" y="0"/>
                </a:moveTo>
                <a:lnTo>
                  <a:pt x="0" y="2539"/>
                </a:lnTo>
                <a:lnTo>
                  <a:pt x="1269" y="10160"/>
                </a:lnTo>
                <a:lnTo>
                  <a:pt x="5079" y="10160"/>
                </a:lnTo>
                <a:lnTo>
                  <a:pt x="7619" y="7619"/>
                </a:lnTo>
                <a:lnTo>
                  <a:pt x="7619" y="6350"/>
                </a:lnTo>
                <a:lnTo>
                  <a:pt x="8889" y="5079"/>
                </a:lnTo>
                <a:lnTo>
                  <a:pt x="8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263130" y="2932429"/>
            <a:ext cx="107950" cy="264160"/>
          </a:xfrm>
          <a:custGeom>
            <a:avLst/>
            <a:gdLst/>
            <a:ahLst/>
            <a:cxnLst/>
            <a:rect l="l" t="t" r="r" b="b"/>
            <a:pathLst>
              <a:path w="107950" h="264160">
                <a:moveTo>
                  <a:pt x="15240" y="0"/>
                </a:moveTo>
                <a:lnTo>
                  <a:pt x="0" y="5080"/>
                </a:lnTo>
                <a:lnTo>
                  <a:pt x="91440" y="264160"/>
                </a:lnTo>
                <a:lnTo>
                  <a:pt x="99060" y="261620"/>
                </a:lnTo>
                <a:lnTo>
                  <a:pt x="107950" y="259080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270750" y="292862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5079" y="0"/>
                </a:moveTo>
                <a:lnTo>
                  <a:pt x="0" y="6350"/>
                </a:lnTo>
                <a:lnTo>
                  <a:pt x="7620" y="3809"/>
                </a:lnTo>
                <a:lnTo>
                  <a:pt x="7620" y="2539"/>
                </a:lnTo>
                <a:lnTo>
                  <a:pt x="6350" y="1269"/>
                </a:lnTo>
                <a:lnTo>
                  <a:pt x="5079" y="126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85940" y="2658110"/>
            <a:ext cx="389890" cy="283210"/>
          </a:xfrm>
          <a:custGeom>
            <a:avLst/>
            <a:gdLst/>
            <a:ahLst/>
            <a:cxnLst/>
            <a:rect l="l" t="t" r="r" b="b"/>
            <a:pathLst>
              <a:path w="389890" h="283210">
                <a:moveTo>
                  <a:pt x="10159" y="0"/>
                </a:moveTo>
                <a:lnTo>
                  <a:pt x="5079" y="7619"/>
                </a:lnTo>
                <a:lnTo>
                  <a:pt x="0" y="13969"/>
                </a:lnTo>
                <a:lnTo>
                  <a:pt x="379729" y="283210"/>
                </a:lnTo>
                <a:lnTo>
                  <a:pt x="389889" y="270510"/>
                </a:lnTo>
                <a:lnTo>
                  <a:pt x="101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83400" y="2661920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0"/>
                </a:moveTo>
                <a:lnTo>
                  <a:pt x="0" y="7619"/>
                </a:lnTo>
                <a:lnTo>
                  <a:pt x="1270" y="7619"/>
                </a:lnTo>
                <a:lnTo>
                  <a:pt x="2540" y="8889"/>
                </a:lnTo>
                <a:lnTo>
                  <a:pt x="2540" y="10159"/>
                </a:lnTo>
                <a:lnTo>
                  <a:pt x="7620" y="3809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83400" y="2101850"/>
            <a:ext cx="250190" cy="566420"/>
          </a:xfrm>
          <a:custGeom>
            <a:avLst/>
            <a:gdLst/>
            <a:ahLst/>
            <a:cxnLst/>
            <a:rect l="l" t="t" r="r" b="b"/>
            <a:pathLst>
              <a:path w="250190" h="566419">
                <a:moveTo>
                  <a:pt x="234950" y="0"/>
                </a:moveTo>
                <a:lnTo>
                  <a:pt x="0" y="560070"/>
                </a:lnTo>
                <a:lnTo>
                  <a:pt x="7620" y="563879"/>
                </a:lnTo>
                <a:lnTo>
                  <a:pt x="15240" y="566420"/>
                </a:lnTo>
                <a:lnTo>
                  <a:pt x="250190" y="6350"/>
                </a:lnTo>
                <a:lnTo>
                  <a:pt x="242570" y="2539"/>
                </a:lnTo>
                <a:lnTo>
                  <a:pt x="2349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125969" y="2099310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6350" y="0"/>
                </a:moveTo>
                <a:lnTo>
                  <a:pt x="5079" y="0"/>
                </a:lnTo>
                <a:lnTo>
                  <a:pt x="0" y="5079"/>
                </a:lnTo>
                <a:lnTo>
                  <a:pt x="7620" y="8889"/>
                </a:lnTo>
                <a:lnTo>
                  <a:pt x="7620" y="126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760209" y="1765300"/>
            <a:ext cx="370840" cy="345440"/>
          </a:xfrm>
          <a:custGeom>
            <a:avLst/>
            <a:gdLst/>
            <a:ahLst/>
            <a:cxnLst/>
            <a:rect l="l" t="t" r="r" b="b"/>
            <a:pathLst>
              <a:path w="370840" h="345439">
                <a:moveTo>
                  <a:pt x="11430" y="0"/>
                </a:moveTo>
                <a:lnTo>
                  <a:pt x="5080" y="6350"/>
                </a:lnTo>
                <a:lnTo>
                  <a:pt x="0" y="12700"/>
                </a:lnTo>
                <a:lnTo>
                  <a:pt x="359410" y="345439"/>
                </a:lnTo>
                <a:lnTo>
                  <a:pt x="370840" y="334010"/>
                </a:lnTo>
                <a:lnTo>
                  <a:pt x="114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1129" y="1695450"/>
            <a:ext cx="99060" cy="523240"/>
          </a:xfrm>
          <a:custGeom>
            <a:avLst/>
            <a:gdLst/>
            <a:ahLst/>
            <a:cxnLst/>
            <a:rect l="l" t="t" r="r" b="b"/>
            <a:pathLst>
              <a:path w="99060" h="523239">
                <a:moveTo>
                  <a:pt x="16509" y="0"/>
                </a:moveTo>
                <a:lnTo>
                  <a:pt x="8889" y="1270"/>
                </a:lnTo>
                <a:lnTo>
                  <a:pt x="0" y="2539"/>
                </a:lnTo>
                <a:lnTo>
                  <a:pt x="82549" y="523239"/>
                </a:lnTo>
                <a:lnTo>
                  <a:pt x="91440" y="521970"/>
                </a:lnTo>
                <a:lnTo>
                  <a:pt x="99059" y="520700"/>
                </a:lnTo>
                <a:lnTo>
                  <a:pt x="165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42570" y="2216150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619" y="0"/>
                </a:moveTo>
                <a:lnTo>
                  <a:pt x="0" y="1270"/>
                </a:lnTo>
                <a:lnTo>
                  <a:pt x="7619" y="3810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4129" y="2214879"/>
            <a:ext cx="226060" cy="542290"/>
          </a:xfrm>
          <a:custGeom>
            <a:avLst/>
            <a:gdLst/>
            <a:ahLst/>
            <a:cxnLst/>
            <a:rect l="l" t="t" r="r" b="b"/>
            <a:pathLst>
              <a:path w="226060" h="542289">
                <a:moveTo>
                  <a:pt x="210820" y="0"/>
                </a:moveTo>
                <a:lnTo>
                  <a:pt x="0" y="535940"/>
                </a:lnTo>
                <a:lnTo>
                  <a:pt x="7620" y="539750"/>
                </a:lnTo>
                <a:lnTo>
                  <a:pt x="15240" y="542290"/>
                </a:lnTo>
                <a:lnTo>
                  <a:pt x="226060" y="5080"/>
                </a:lnTo>
                <a:lnTo>
                  <a:pt x="2108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2859" y="2750820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1269" y="0"/>
                </a:moveTo>
                <a:lnTo>
                  <a:pt x="0" y="1269"/>
                </a:lnTo>
                <a:lnTo>
                  <a:pt x="0" y="3809"/>
                </a:lnTo>
                <a:lnTo>
                  <a:pt x="8890" y="3809"/>
                </a:lnTo>
                <a:lnTo>
                  <a:pt x="12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2859" y="2753360"/>
            <a:ext cx="148590" cy="882650"/>
          </a:xfrm>
          <a:custGeom>
            <a:avLst/>
            <a:gdLst/>
            <a:ahLst/>
            <a:cxnLst/>
            <a:rect l="l" t="t" r="r" b="b"/>
            <a:pathLst>
              <a:path w="148590" h="882650">
                <a:moveTo>
                  <a:pt x="16509" y="0"/>
                </a:moveTo>
                <a:lnTo>
                  <a:pt x="8889" y="1269"/>
                </a:lnTo>
                <a:lnTo>
                  <a:pt x="0" y="1269"/>
                </a:lnTo>
                <a:lnTo>
                  <a:pt x="132079" y="882650"/>
                </a:lnTo>
                <a:lnTo>
                  <a:pt x="139700" y="881379"/>
                </a:lnTo>
                <a:lnTo>
                  <a:pt x="148590" y="880109"/>
                </a:lnTo>
                <a:lnTo>
                  <a:pt x="165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54939" y="3634740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7620" y="0"/>
                </a:moveTo>
                <a:lnTo>
                  <a:pt x="0" y="1270"/>
                </a:lnTo>
                <a:lnTo>
                  <a:pt x="0" y="2540"/>
                </a:lnTo>
                <a:lnTo>
                  <a:pt x="1270" y="3810"/>
                </a:lnTo>
                <a:lnTo>
                  <a:pt x="1270" y="5080"/>
                </a:lnTo>
                <a:lnTo>
                  <a:pt x="2540" y="635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57479" y="3628390"/>
            <a:ext cx="534670" cy="480059"/>
          </a:xfrm>
          <a:custGeom>
            <a:avLst/>
            <a:gdLst/>
            <a:ahLst/>
            <a:cxnLst/>
            <a:rect l="l" t="t" r="r" b="b"/>
            <a:pathLst>
              <a:path w="534670" h="480060">
                <a:moveTo>
                  <a:pt x="11430" y="0"/>
                </a:moveTo>
                <a:lnTo>
                  <a:pt x="5080" y="6350"/>
                </a:lnTo>
                <a:lnTo>
                  <a:pt x="0" y="12700"/>
                </a:lnTo>
                <a:lnTo>
                  <a:pt x="524510" y="480060"/>
                </a:lnTo>
                <a:lnTo>
                  <a:pt x="534670" y="467360"/>
                </a:lnTo>
                <a:lnTo>
                  <a:pt x="114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1990" y="4102100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5079" y="0"/>
                </a:moveTo>
                <a:lnTo>
                  <a:pt x="0" y="6350"/>
                </a:lnTo>
                <a:lnTo>
                  <a:pt x="2539" y="761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4530" y="4094479"/>
            <a:ext cx="748030" cy="308610"/>
          </a:xfrm>
          <a:custGeom>
            <a:avLst/>
            <a:gdLst/>
            <a:ahLst/>
            <a:cxnLst/>
            <a:rect l="l" t="t" r="r" b="b"/>
            <a:pathLst>
              <a:path w="748030" h="308610">
                <a:moveTo>
                  <a:pt x="5079" y="0"/>
                </a:moveTo>
                <a:lnTo>
                  <a:pt x="0" y="15240"/>
                </a:lnTo>
                <a:lnTo>
                  <a:pt x="742950" y="308610"/>
                </a:lnTo>
                <a:lnTo>
                  <a:pt x="748030" y="293370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427480" y="439547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539" y="0"/>
                </a:moveTo>
                <a:lnTo>
                  <a:pt x="0" y="7619"/>
                </a:lnTo>
                <a:lnTo>
                  <a:pt x="1269" y="8889"/>
                </a:lnTo>
                <a:lnTo>
                  <a:pt x="2539" y="8889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28750" y="4309109"/>
            <a:ext cx="889000" cy="95250"/>
          </a:xfrm>
          <a:custGeom>
            <a:avLst/>
            <a:gdLst/>
            <a:ahLst/>
            <a:cxnLst/>
            <a:rect l="l" t="t" r="r" b="b"/>
            <a:pathLst>
              <a:path w="889000" h="95250">
                <a:moveTo>
                  <a:pt x="887730" y="0"/>
                </a:moveTo>
                <a:lnTo>
                  <a:pt x="0" y="78739"/>
                </a:lnTo>
                <a:lnTo>
                  <a:pt x="1269" y="86359"/>
                </a:lnTo>
                <a:lnTo>
                  <a:pt x="1269" y="95250"/>
                </a:lnTo>
                <a:lnTo>
                  <a:pt x="889000" y="16509"/>
                </a:lnTo>
                <a:lnTo>
                  <a:pt x="889000" y="8889"/>
                </a:lnTo>
                <a:lnTo>
                  <a:pt x="8877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16479" y="430910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2539" y="0"/>
                </a:moveTo>
                <a:lnTo>
                  <a:pt x="0" y="0"/>
                </a:lnTo>
                <a:lnTo>
                  <a:pt x="1269" y="8889"/>
                </a:lnTo>
                <a:lnTo>
                  <a:pt x="6350" y="2539"/>
                </a:lnTo>
                <a:lnTo>
                  <a:pt x="5080" y="1269"/>
                </a:lnTo>
                <a:lnTo>
                  <a:pt x="380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311400" y="4311650"/>
            <a:ext cx="511809" cy="471170"/>
          </a:xfrm>
          <a:custGeom>
            <a:avLst/>
            <a:gdLst/>
            <a:ahLst/>
            <a:cxnLst/>
            <a:rect l="l" t="t" r="r" b="b"/>
            <a:pathLst>
              <a:path w="511810" h="471170">
                <a:moveTo>
                  <a:pt x="11430" y="0"/>
                </a:moveTo>
                <a:lnTo>
                  <a:pt x="6350" y="6350"/>
                </a:lnTo>
                <a:lnTo>
                  <a:pt x="0" y="11430"/>
                </a:lnTo>
                <a:lnTo>
                  <a:pt x="500380" y="471169"/>
                </a:lnTo>
                <a:lnTo>
                  <a:pt x="505460" y="464819"/>
                </a:lnTo>
                <a:lnTo>
                  <a:pt x="511810" y="458469"/>
                </a:lnTo>
                <a:lnTo>
                  <a:pt x="114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816860" y="477012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89" h="10160">
                <a:moveTo>
                  <a:pt x="6350" y="0"/>
                </a:moveTo>
                <a:lnTo>
                  <a:pt x="0" y="6349"/>
                </a:lnTo>
                <a:lnTo>
                  <a:pt x="7619" y="10159"/>
                </a:lnTo>
                <a:lnTo>
                  <a:pt x="8889" y="7619"/>
                </a:lnTo>
                <a:lnTo>
                  <a:pt x="8889" y="3809"/>
                </a:lnTo>
                <a:lnTo>
                  <a:pt x="6350" y="126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647950" y="4772659"/>
            <a:ext cx="176530" cy="303530"/>
          </a:xfrm>
          <a:custGeom>
            <a:avLst/>
            <a:gdLst/>
            <a:ahLst/>
            <a:cxnLst/>
            <a:rect l="l" t="t" r="r" b="b"/>
            <a:pathLst>
              <a:path w="176530" h="303529">
                <a:moveTo>
                  <a:pt x="162560" y="0"/>
                </a:moveTo>
                <a:lnTo>
                  <a:pt x="0" y="294639"/>
                </a:lnTo>
                <a:lnTo>
                  <a:pt x="7619" y="298450"/>
                </a:lnTo>
                <a:lnTo>
                  <a:pt x="15239" y="303529"/>
                </a:lnTo>
                <a:lnTo>
                  <a:pt x="176530" y="7619"/>
                </a:lnTo>
                <a:lnTo>
                  <a:pt x="168910" y="3809"/>
                </a:lnTo>
                <a:lnTo>
                  <a:pt x="16256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655570" y="5071109"/>
            <a:ext cx="7620" cy="8890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0" y="0"/>
                </a:moveTo>
                <a:lnTo>
                  <a:pt x="0" y="8889"/>
                </a:lnTo>
                <a:lnTo>
                  <a:pt x="1269" y="8889"/>
                </a:lnTo>
                <a:lnTo>
                  <a:pt x="2540" y="7619"/>
                </a:lnTo>
                <a:lnTo>
                  <a:pt x="3810" y="7619"/>
                </a:lnTo>
                <a:lnTo>
                  <a:pt x="6350" y="5079"/>
                </a:lnTo>
                <a:lnTo>
                  <a:pt x="7619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833879" y="5084445"/>
            <a:ext cx="821690" cy="0"/>
          </a:xfrm>
          <a:custGeom>
            <a:avLst/>
            <a:gdLst/>
            <a:ahLst/>
            <a:cxnLst/>
            <a:rect l="l" t="t" r="r" b="b"/>
            <a:pathLst>
              <a:path w="821689">
                <a:moveTo>
                  <a:pt x="0" y="0"/>
                </a:moveTo>
                <a:lnTo>
                  <a:pt x="821689" y="0"/>
                </a:lnTo>
              </a:path>
            </a:pathLst>
          </a:custGeom>
          <a:ln w="4191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830070" y="5097779"/>
            <a:ext cx="5080" cy="7620"/>
          </a:xfrm>
          <a:custGeom>
            <a:avLst/>
            <a:gdLst/>
            <a:ahLst/>
            <a:cxnLst/>
            <a:rect l="l" t="t" r="r" b="b"/>
            <a:pathLst>
              <a:path w="5080" h="7620">
                <a:moveTo>
                  <a:pt x="5080" y="0"/>
                </a:moveTo>
                <a:lnTo>
                  <a:pt x="0" y="6350"/>
                </a:lnTo>
                <a:lnTo>
                  <a:pt x="2540" y="7620"/>
                </a:lnTo>
                <a:lnTo>
                  <a:pt x="5080" y="7620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473200" y="4898390"/>
            <a:ext cx="365760" cy="205740"/>
          </a:xfrm>
          <a:custGeom>
            <a:avLst/>
            <a:gdLst/>
            <a:ahLst/>
            <a:cxnLst/>
            <a:rect l="l" t="t" r="r" b="b"/>
            <a:pathLst>
              <a:path w="365760" h="205739">
                <a:moveTo>
                  <a:pt x="7619" y="0"/>
                </a:moveTo>
                <a:lnTo>
                  <a:pt x="3809" y="6350"/>
                </a:lnTo>
                <a:lnTo>
                  <a:pt x="0" y="13970"/>
                </a:lnTo>
                <a:lnTo>
                  <a:pt x="356869" y="205740"/>
                </a:lnTo>
                <a:lnTo>
                  <a:pt x="361950" y="199390"/>
                </a:lnTo>
                <a:lnTo>
                  <a:pt x="365760" y="191770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473200" y="4897120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7619" y="0"/>
                </a:moveTo>
                <a:lnTo>
                  <a:pt x="1269" y="0"/>
                </a:lnTo>
                <a:lnTo>
                  <a:pt x="0" y="1269"/>
                </a:lnTo>
                <a:lnTo>
                  <a:pt x="3809" y="7619"/>
                </a:lnTo>
                <a:lnTo>
                  <a:pt x="7619" y="1269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200150" y="4898390"/>
            <a:ext cx="281940" cy="205740"/>
          </a:xfrm>
          <a:custGeom>
            <a:avLst/>
            <a:gdLst/>
            <a:ahLst/>
            <a:cxnLst/>
            <a:rect l="l" t="t" r="r" b="b"/>
            <a:pathLst>
              <a:path w="281940" h="205739">
                <a:moveTo>
                  <a:pt x="273050" y="0"/>
                </a:moveTo>
                <a:lnTo>
                  <a:pt x="0" y="191770"/>
                </a:lnTo>
                <a:lnTo>
                  <a:pt x="3809" y="199390"/>
                </a:lnTo>
                <a:lnTo>
                  <a:pt x="8890" y="205740"/>
                </a:lnTo>
                <a:lnTo>
                  <a:pt x="281940" y="13970"/>
                </a:lnTo>
                <a:lnTo>
                  <a:pt x="276859" y="6350"/>
                </a:lnTo>
                <a:lnTo>
                  <a:pt x="2730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196339" y="5090159"/>
            <a:ext cx="7620" cy="11430"/>
          </a:xfrm>
          <a:custGeom>
            <a:avLst/>
            <a:gdLst/>
            <a:ahLst/>
            <a:cxnLst/>
            <a:rect l="l" t="t" r="r" b="b"/>
            <a:pathLst>
              <a:path w="7619" h="11429">
                <a:moveTo>
                  <a:pt x="3809" y="0"/>
                </a:moveTo>
                <a:lnTo>
                  <a:pt x="2540" y="0"/>
                </a:lnTo>
                <a:lnTo>
                  <a:pt x="1269" y="1269"/>
                </a:lnTo>
                <a:lnTo>
                  <a:pt x="1269" y="2539"/>
                </a:lnTo>
                <a:lnTo>
                  <a:pt x="0" y="3809"/>
                </a:lnTo>
                <a:lnTo>
                  <a:pt x="0" y="10159"/>
                </a:lnTo>
                <a:lnTo>
                  <a:pt x="1269" y="11429"/>
                </a:lnTo>
                <a:lnTo>
                  <a:pt x="7619" y="7619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197610" y="5092700"/>
            <a:ext cx="355600" cy="614680"/>
          </a:xfrm>
          <a:custGeom>
            <a:avLst/>
            <a:gdLst/>
            <a:ahLst/>
            <a:cxnLst/>
            <a:rect l="l" t="t" r="r" b="b"/>
            <a:pathLst>
              <a:path w="355600" h="614679">
                <a:moveTo>
                  <a:pt x="13970" y="0"/>
                </a:moveTo>
                <a:lnTo>
                  <a:pt x="6350" y="5080"/>
                </a:lnTo>
                <a:lnTo>
                  <a:pt x="0" y="8889"/>
                </a:lnTo>
                <a:lnTo>
                  <a:pt x="341630" y="614680"/>
                </a:lnTo>
                <a:lnTo>
                  <a:pt x="347980" y="610869"/>
                </a:lnTo>
                <a:lnTo>
                  <a:pt x="355600" y="607060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545589" y="5699759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7619" y="0"/>
                </a:moveTo>
                <a:lnTo>
                  <a:pt x="0" y="3809"/>
                </a:lnTo>
                <a:lnTo>
                  <a:pt x="8890" y="3809"/>
                </a:lnTo>
                <a:lnTo>
                  <a:pt x="8890" y="2539"/>
                </a:lnTo>
                <a:lnTo>
                  <a:pt x="7619" y="1269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560830" y="5703570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605789"/>
                </a:lnTo>
              </a:path>
            </a:pathLst>
          </a:custGeom>
          <a:ln w="4572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567180" y="630809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8889" y="0"/>
                </a:moveTo>
                <a:lnTo>
                  <a:pt x="0" y="1270"/>
                </a:lnTo>
                <a:lnTo>
                  <a:pt x="0" y="3810"/>
                </a:lnTo>
                <a:lnTo>
                  <a:pt x="5079" y="8890"/>
                </a:lnTo>
                <a:lnTo>
                  <a:pt x="8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572260" y="6300470"/>
            <a:ext cx="861060" cy="336550"/>
          </a:xfrm>
          <a:custGeom>
            <a:avLst/>
            <a:gdLst/>
            <a:ahLst/>
            <a:cxnLst/>
            <a:rect l="l" t="t" r="r" b="b"/>
            <a:pathLst>
              <a:path w="861060" h="336550">
                <a:moveTo>
                  <a:pt x="6350" y="0"/>
                </a:moveTo>
                <a:lnTo>
                  <a:pt x="3809" y="7619"/>
                </a:lnTo>
                <a:lnTo>
                  <a:pt x="0" y="16509"/>
                </a:lnTo>
                <a:lnTo>
                  <a:pt x="854710" y="336549"/>
                </a:lnTo>
                <a:lnTo>
                  <a:pt x="857250" y="328929"/>
                </a:lnTo>
                <a:lnTo>
                  <a:pt x="861060" y="32130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426970" y="662940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90">
                <a:moveTo>
                  <a:pt x="5080" y="7620"/>
                </a:moveTo>
                <a:lnTo>
                  <a:pt x="1269" y="7620"/>
                </a:lnTo>
                <a:lnTo>
                  <a:pt x="2540" y="8889"/>
                </a:lnTo>
                <a:lnTo>
                  <a:pt x="3810" y="8889"/>
                </a:lnTo>
                <a:lnTo>
                  <a:pt x="5080" y="7620"/>
                </a:lnTo>
                <a:close/>
              </a:path>
              <a:path w="10160" h="8890">
                <a:moveTo>
                  <a:pt x="2540" y="0"/>
                </a:moveTo>
                <a:lnTo>
                  <a:pt x="0" y="7620"/>
                </a:lnTo>
                <a:lnTo>
                  <a:pt x="6350" y="7620"/>
                </a:lnTo>
                <a:lnTo>
                  <a:pt x="7619" y="6350"/>
                </a:lnTo>
                <a:lnTo>
                  <a:pt x="8890" y="6350"/>
                </a:lnTo>
                <a:lnTo>
                  <a:pt x="10160" y="507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423160" y="6330950"/>
            <a:ext cx="224790" cy="303530"/>
          </a:xfrm>
          <a:custGeom>
            <a:avLst/>
            <a:gdLst/>
            <a:ahLst/>
            <a:cxnLst/>
            <a:rect l="l" t="t" r="r" b="b"/>
            <a:pathLst>
              <a:path w="224789" h="303529">
                <a:moveTo>
                  <a:pt x="210819" y="0"/>
                </a:moveTo>
                <a:lnTo>
                  <a:pt x="0" y="293370"/>
                </a:lnTo>
                <a:lnTo>
                  <a:pt x="6350" y="298450"/>
                </a:lnTo>
                <a:lnTo>
                  <a:pt x="13969" y="303530"/>
                </a:lnTo>
                <a:lnTo>
                  <a:pt x="224789" y="8890"/>
                </a:lnTo>
                <a:lnTo>
                  <a:pt x="218439" y="5079"/>
                </a:lnTo>
                <a:lnTo>
                  <a:pt x="2108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633979" y="6327140"/>
            <a:ext cx="7620" cy="8890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5080" y="0"/>
                </a:moveTo>
                <a:lnTo>
                  <a:pt x="3809" y="1270"/>
                </a:lnTo>
                <a:lnTo>
                  <a:pt x="2539" y="1270"/>
                </a:lnTo>
                <a:lnTo>
                  <a:pt x="0" y="3810"/>
                </a:lnTo>
                <a:lnTo>
                  <a:pt x="7619" y="8890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639060" y="6129020"/>
            <a:ext cx="692150" cy="214629"/>
          </a:xfrm>
          <a:custGeom>
            <a:avLst/>
            <a:gdLst/>
            <a:ahLst/>
            <a:cxnLst/>
            <a:rect l="l" t="t" r="r" b="b"/>
            <a:pathLst>
              <a:path w="692150" h="214629">
                <a:moveTo>
                  <a:pt x="687069" y="0"/>
                </a:moveTo>
                <a:lnTo>
                  <a:pt x="0" y="198119"/>
                </a:lnTo>
                <a:lnTo>
                  <a:pt x="2539" y="207009"/>
                </a:lnTo>
                <a:lnTo>
                  <a:pt x="3809" y="214629"/>
                </a:lnTo>
                <a:lnTo>
                  <a:pt x="692150" y="15239"/>
                </a:lnTo>
                <a:lnTo>
                  <a:pt x="6870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326129" y="6129020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5080" y="0"/>
                </a:moveTo>
                <a:lnTo>
                  <a:pt x="0" y="0"/>
                </a:lnTo>
                <a:lnTo>
                  <a:pt x="2540" y="761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326129" y="6129020"/>
            <a:ext cx="850900" cy="278130"/>
          </a:xfrm>
          <a:custGeom>
            <a:avLst/>
            <a:gdLst/>
            <a:ahLst/>
            <a:cxnLst/>
            <a:rect l="l" t="t" r="r" b="b"/>
            <a:pathLst>
              <a:path w="850900" h="278129">
                <a:moveTo>
                  <a:pt x="5080" y="0"/>
                </a:moveTo>
                <a:lnTo>
                  <a:pt x="0" y="15239"/>
                </a:lnTo>
                <a:lnTo>
                  <a:pt x="845820" y="278129"/>
                </a:lnTo>
                <a:lnTo>
                  <a:pt x="848360" y="270509"/>
                </a:lnTo>
                <a:lnTo>
                  <a:pt x="850900" y="26161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171950" y="6399529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2539" y="0"/>
                </a:moveTo>
                <a:lnTo>
                  <a:pt x="0" y="7620"/>
                </a:lnTo>
                <a:lnTo>
                  <a:pt x="5079" y="7620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173220" y="6153150"/>
            <a:ext cx="975360" cy="254000"/>
          </a:xfrm>
          <a:custGeom>
            <a:avLst/>
            <a:gdLst/>
            <a:ahLst/>
            <a:cxnLst/>
            <a:rect l="l" t="t" r="r" b="b"/>
            <a:pathLst>
              <a:path w="975360" h="254000">
                <a:moveTo>
                  <a:pt x="971550" y="0"/>
                </a:moveTo>
                <a:lnTo>
                  <a:pt x="0" y="237490"/>
                </a:lnTo>
                <a:lnTo>
                  <a:pt x="1269" y="246379"/>
                </a:lnTo>
                <a:lnTo>
                  <a:pt x="3809" y="254000"/>
                </a:lnTo>
                <a:lnTo>
                  <a:pt x="975359" y="15240"/>
                </a:lnTo>
                <a:lnTo>
                  <a:pt x="972819" y="7620"/>
                </a:lnTo>
                <a:lnTo>
                  <a:pt x="9715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44770" y="6153150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5079" y="0"/>
                </a:moveTo>
                <a:lnTo>
                  <a:pt x="0" y="0"/>
                </a:lnTo>
                <a:lnTo>
                  <a:pt x="1269" y="7620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142229" y="6153150"/>
            <a:ext cx="358140" cy="190500"/>
          </a:xfrm>
          <a:custGeom>
            <a:avLst/>
            <a:gdLst/>
            <a:ahLst/>
            <a:cxnLst/>
            <a:rect l="l" t="t" r="r" b="b"/>
            <a:pathLst>
              <a:path w="358139" h="190500">
                <a:moveTo>
                  <a:pt x="7620" y="0"/>
                </a:moveTo>
                <a:lnTo>
                  <a:pt x="0" y="15240"/>
                </a:lnTo>
                <a:lnTo>
                  <a:pt x="351790" y="190500"/>
                </a:lnTo>
                <a:lnTo>
                  <a:pt x="355600" y="182879"/>
                </a:lnTo>
                <a:lnTo>
                  <a:pt x="358140" y="17525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494020" y="633602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3809" y="0"/>
                </a:moveTo>
                <a:lnTo>
                  <a:pt x="0" y="7620"/>
                </a:lnTo>
                <a:lnTo>
                  <a:pt x="6350" y="7620"/>
                </a:lnTo>
                <a:lnTo>
                  <a:pt x="7619" y="635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492750" y="5894070"/>
            <a:ext cx="673100" cy="448309"/>
          </a:xfrm>
          <a:custGeom>
            <a:avLst/>
            <a:gdLst/>
            <a:ahLst/>
            <a:cxnLst/>
            <a:rect l="l" t="t" r="r" b="b"/>
            <a:pathLst>
              <a:path w="673100" h="448310">
                <a:moveTo>
                  <a:pt x="662939" y="0"/>
                </a:moveTo>
                <a:lnTo>
                  <a:pt x="0" y="434339"/>
                </a:lnTo>
                <a:lnTo>
                  <a:pt x="5079" y="441959"/>
                </a:lnTo>
                <a:lnTo>
                  <a:pt x="8889" y="448309"/>
                </a:lnTo>
                <a:lnTo>
                  <a:pt x="673100" y="12699"/>
                </a:lnTo>
                <a:lnTo>
                  <a:pt x="6629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160770" y="590042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5079" y="6349"/>
                </a:lnTo>
                <a:lnTo>
                  <a:pt x="635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154420" y="5360670"/>
            <a:ext cx="431800" cy="544830"/>
          </a:xfrm>
          <a:custGeom>
            <a:avLst/>
            <a:gdLst/>
            <a:ahLst/>
            <a:cxnLst/>
            <a:rect l="l" t="t" r="r" b="b"/>
            <a:pathLst>
              <a:path w="431800" h="544829">
                <a:moveTo>
                  <a:pt x="419100" y="0"/>
                </a:moveTo>
                <a:lnTo>
                  <a:pt x="0" y="534669"/>
                </a:lnTo>
                <a:lnTo>
                  <a:pt x="12700" y="544829"/>
                </a:lnTo>
                <a:lnTo>
                  <a:pt x="431800" y="10159"/>
                </a:lnTo>
                <a:lnTo>
                  <a:pt x="4191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962140" y="5369559"/>
            <a:ext cx="303530" cy="215900"/>
          </a:xfrm>
          <a:custGeom>
            <a:avLst/>
            <a:gdLst/>
            <a:ahLst/>
            <a:cxnLst/>
            <a:rect l="l" t="t" r="r" b="b"/>
            <a:pathLst>
              <a:path w="303529" h="215900">
                <a:moveTo>
                  <a:pt x="10159" y="0"/>
                </a:moveTo>
                <a:lnTo>
                  <a:pt x="5079" y="7619"/>
                </a:lnTo>
                <a:lnTo>
                  <a:pt x="0" y="13969"/>
                </a:lnTo>
                <a:lnTo>
                  <a:pt x="294639" y="215899"/>
                </a:lnTo>
                <a:lnTo>
                  <a:pt x="298450" y="208279"/>
                </a:lnTo>
                <a:lnTo>
                  <a:pt x="303529" y="201929"/>
                </a:lnTo>
                <a:lnTo>
                  <a:pt x="101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256780" y="557784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7620" y="7620"/>
                </a:moveTo>
                <a:lnTo>
                  <a:pt x="1270" y="7620"/>
                </a:lnTo>
                <a:lnTo>
                  <a:pt x="1270" y="8890"/>
                </a:lnTo>
                <a:lnTo>
                  <a:pt x="6350" y="8890"/>
                </a:lnTo>
                <a:lnTo>
                  <a:pt x="7620" y="7620"/>
                </a:lnTo>
                <a:close/>
              </a:path>
              <a:path w="8890" h="8889">
                <a:moveTo>
                  <a:pt x="3810" y="0"/>
                </a:moveTo>
                <a:lnTo>
                  <a:pt x="0" y="7620"/>
                </a:lnTo>
                <a:lnTo>
                  <a:pt x="8890" y="7620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256780" y="5090159"/>
            <a:ext cx="740410" cy="495300"/>
          </a:xfrm>
          <a:custGeom>
            <a:avLst/>
            <a:gdLst/>
            <a:ahLst/>
            <a:cxnLst/>
            <a:rect l="l" t="t" r="r" b="b"/>
            <a:pathLst>
              <a:path w="740409" h="495300">
                <a:moveTo>
                  <a:pt x="731520" y="0"/>
                </a:moveTo>
                <a:lnTo>
                  <a:pt x="0" y="481329"/>
                </a:lnTo>
                <a:lnTo>
                  <a:pt x="3810" y="487679"/>
                </a:lnTo>
                <a:lnTo>
                  <a:pt x="8890" y="495299"/>
                </a:lnTo>
                <a:lnTo>
                  <a:pt x="740410" y="13969"/>
                </a:lnTo>
                <a:lnTo>
                  <a:pt x="736600" y="7619"/>
                </a:lnTo>
                <a:lnTo>
                  <a:pt x="7315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988300" y="5088890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6350" y="0"/>
                </a:moveTo>
                <a:lnTo>
                  <a:pt x="2540" y="0"/>
                </a:lnTo>
                <a:lnTo>
                  <a:pt x="1270" y="1270"/>
                </a:lnTo>
                <a:lnTo>
                  <a:pt x="0" y="1270"/>
                </a:lnTo>
                <a:lnTo>
                  <a:pt x="5079" y="889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992109" y="5088890"/>
            <a:ext cx="619760" cy="85090"/>
          </a:xfrm>
          <a:custGeom>
            <a:avLst/>
            <a:gdLst/>
            <a:ahLst/>
            <a:cxnLst/>
            <a:rect l="l" t="t" r="r" b="b"/>
            <a:pathLst>
              <a:path w="619759" h="85089">
                <a:moveTo>
                  <a:pt x="2540" y="0"/>
                </a:moveTo>
                <a:lnTo>
                  <a:pt x="1270" y="8890"/>
                </a:lnTo>
                <a:lnTo>
                  <a:pt x="0" y="16510"/>
                </a:lnTo>
                <a:lnTo>
                  <a:pt x="617220" y="85090"/>
                </a:lnTo>
                <a:lnTo>
                  <a:pt x="618490" y="76200"/>
                </a:lnTo>
                <a:lnTo>
                  <a:pt x="619760" y="6858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609330" y="516509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1270" y="0"/>
                </a:moveTo>
                <a:lnTo>
                  <a:pt x="0" y="8890"/>
                </a:lnTo>
                <a:lnTo>
                  <a:pt x="2540" y="8890"/>
                </a:lnTo>
                <a:lnTo>
                  <a:pt x="3810" y="7620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608059" y="4973320"/>
            <a:ext cx="525780" cy="199390"/>
          </a:xfrm>
          <a:custGeom>
            <a:avLst/>
            <a:gdLst/>
            <a:ahLst/>
            <a:cxnLst/>
            <a:rect l="l" t="t" r="r" b="b"/>
            <a:pathLst>
              <a:path w="525779" h="199389">
                <a:moveTo>
                  <a:pt x="520700" y="0"/>
                </a:moveTo>
                <a:lnTo>
                  <a:pt x="0" y="184149"/>
                </a:lnTo>
                <a:lnTo>
                  <a:pt x="5080" y="199389"/>
                </a:lnTo>
                <a:lnTo>
                  <a:pt x="525780" y="16509"/>
                </a:lnTo>
                <a:lnTo>
                  <a:pt x="523240" y="7619"/>
                </a:lnTo>
                <a:lnTo>
                  <a:pt x="5207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77190" y="1813560"/>
            <a:ext cx="393700" cy="541020"/>
          </a:xfrm>
          <a:custGeom>
            <a:avLst/>
            <a:gdLst/>
            <a:ahLst/>
            <a:cxnLst/>
            <a:rect l="l" t="t" r="r" b="b"/>
            <a:pathLst>
              <a:path w="393700" h="541019">
                <a:moveTo>
                  <a:pt x="381000" y="0"/>
                </a:moveTo>
                <a:lnTo>
                  <a:pt x="0" y="532129"/>
                </a:lnTo>
                <a:lnTo>
                  <a:pt x="6350" y="537210"/>
                </a:lnTo>
                <a:lnTo>
                  <a:pt x="12700" y="541019"/>
                </a:lnTo>
                <a:lnTo>
                  <a:pt x="393700" y="7619"/>
                </a:lnTo>
                <a:lnTo>
                  <a:pt x="3810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75920" y="234568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1269" y="0"/>
                </a:moveTo>
                <a:lnTo>
                  <a:pt x="1269" y="2539"/>
                </a:lnTo>
                <a:lnTo>
                  <a:pt x="0" y="3810"/>
                </a:lnTo>
                <a:lnTo>
                  <a:pt x="0" y="6350"/>
                </a:lnTo>
                <a:lnTo>
                  <a:pt x="7619" y="5080"/>
                </a:lnTo>
                <a:lnTo>
                  <a:pt x="12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75920" y="2349500"/>
            <a:ext cx="144780" cy="772160"/>
          </a:xfrm>
          <a:custGeom>
            <a:avLst/>
            <a:gdLst/>
            <a:ahLst/>
            <a:cxnLst/>
            <a:rect l="l" t="t" r="r" b="b"/>
            <a:pathLst>
              <a:path w="144779" h="772160">
                <a:moveTo>
                  <a:pt x="15239" y="0"/>
                </a:moveTo>
                <a:lnTo>
                  <a:pt x="0" y="2539"/>
                </a:lnTo>
                <a:lnTo>
                  <a:pt x="130809" y="772160"/>
                </a:lnTo>
                <a:lnTo>
                  <a:pt x="138429" y="770889"/>
                </a:lnTo>
                <a:lnTo>
                  <a:pt x="144779" y="769620"/>
                </a:lnTo>
                <a:lnTo>
                  <a:pt x="152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06730" y="312038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7620" y="0"/>
                </a:moveTo>
                <a:lnTo>
                  <a:pt x="0" y="1270"/>
                </a:lnTo>
                <a:lnTo>
                  <a:pt x="0" y="3810"/>
                </a:lnTo>
                <a:lnTo>
                  <a:pt x="2540" y="6350"/>
                </a:lnTo>
                <a:lnTo>
                  <a:pt x="3810" y="6350"/>
                </a:lnTo>
                <a:lnTo>
                  <a:pt x="5079" y="762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11809" y="3112770"/>
            <a:ext cx="259079" cy="97790"/>
          </a:xfrm>
          <a:custGeom>
            <a:avLst/>
            <a:gdLst/>
            <a:ahLst/>
            <a:cxnLst/>
            <a:rect l="l" t="t" r="r" b="b"/>
            <a:pathLst>
              <a:path w="259079" h="97789">
                <a:moveTo>
                  <a:pt x="3810" y="0"/>
                </a:moveTo>
                <a:lnTo>
                  <a:pt x="2540" y="7619"/>
                </a:lnTo>
                <a:lnTo>
                  <a:pt x="0" y="15239"/>
                </a:lnTo>
                <a:lnTo>
                  <a:pt x="255270" y="97789"/>
                </a:lnTo>
                <a:lnTo>
                  <a:pt x="257810" y="90169"/>
                </a:lnTo>
                <a:lnTo>
                  <a:pt x="259080" y="8381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9619" y="3196589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3809" y="0"/>
                </a:moveTo>
                <a:lnTo>
                  <a:pt x="1270" y="0"/>
                </a:lnTo>
                <a:lnTo>
                  <a:pt x="0" y="6350"/>
                </a:lnTo>
                <a:lnTo>
                  <a:pt x="5079" y="127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4540" y="3197860"/>
            <a:ext cx="374650" cy="350520"/>
          </a:xfrm>
          <a:custGeom>
            <a:avLst/>
            <a:gdLst/>
            <a:ahLst/>
            <a:cxnLst/>
            <a:rect l="l" t="t" r="r" b="b"/>
            <a:pathLst>
              <a:path w="374650" h="350520">
                <a:moveTo>
                  <a:pt x="10159" y="0"/>
                </a:moveTo>
                <a:lnTo>
                  <a:pt x="5079" y="5079"/>
                </a:lnTo>
                <a:lnTo>
                  <a:pt x="0" y="11429"/>
                </a:lnTo>
                <a:lnTo>
                  <a:pt x="364490" y="350519"/>
                </a:lnTo>
                <a:lnTo>
                  <a:pt x="369569" y="345439"/>
                </a:lnTo>
                <a:lnTo>
                  <a:pt x="374650" y="339089"/>
                </a:lnTo>
                <a:lnTo>
                  <a:pt x="101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34110" y="3536950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5080" y="0"/>
                </a:moveTo>
                <a:lnTo>
                  <a:pt x="0" y="6350"/>
                </a:lnTo>
                <a:lnTo>
                  <a:pt x="7620" y="3810"/>
                </a:lnTo>
                <a:lnTo>
                  <a:pt x="7620" y="253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127760" y="3540759"/>
            <a:ext cx="147320" cy="566420"/>
          </a:xfrm>
          <a:custGeom>
            <a:avLst/>
            <a:gdLst/>
            <a:ahLst/>
            <a:cxnLst/>
            <a:rect l="l" t="t" r="r" b="b"/>
            <a:pathLst>
              <a:path w="147319" h="566420">
                <a:moveTo>
                  <a:pt x="13970" y="0"/>
                </a:moveTo>
                <a:lnTo>
                  <a:pt x="6350" y="2539"/>
                </a:lnTo>
                <a:lnTo>
                  <a:pt x="0" y="3810"/>
                </a:lnTo>
                <a:lnTo>
                  <a:pt x="133350" y="566419"/>
                </a:lnTo>
                <a:lnTo>
                  <a:pt x="139700" y="563879"/>
                </a:lnTo>
                <a:lnTo>
                  <a:pt x="147320" y="562609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261110" y="410464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0"/>
                </a:moveTo>
                <a:lnTo>
                  <a:pt x="0" y="2540"/>
                </a:lnTo>
                <a:lnTo>
                  <a:pt x="0" y="3810"/>
                </a:lnTo>
                <a:lnTo>
                  <a:pt x="1270" y="5080"/>
                </a:lnTo>
                <a:lnTo>
                  <a:pt x="1270" y="6350"/>
                </a:lnTo>
                <a:lnTo>
                  <a:pt x="2540" y="6350"/>
                </a:lnTo>
                <a:lnTo>
                  <a:pt x="3809" y="7620"/>
                </a:lnTo>
                <a:lnTo>
                  <a:pt x="5080" y="762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266189" y="4097020"/>
            <a:ext cx="450850" cy="107950"/>
          </a:xfrm>
          <a:custGeom>
            <a:avLst/>
            <a:gdLst/>
            <a:ahLst/>
            <a:cxnLst/>
            <a:rect l="l" t="t" r="r" b="b"/>
            <a:pathLst>
              <a:path w="450850" h="107950">
                <a:moveTo>
                  <a:pt x="2540" y="0"/>
                </a:moveTo>
                <a:lnTo>
                  <a:pt x="0" y="15239"/>
                </a:lnTo>
                <a:lnTo>
                  <a:pt x="448309" y="107949"/>
                </a:lnTo>
                <a:lnTo>
                  <a:pt x="450849" y="9270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14500" y="4197350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1269" y="0"/>
                </a:moveTo>
                <a:lnTo>
                  <a:pt x="0" y="7619"/>
                </a:lnTo>
                <a:lnTo>
                  <a:pt x="2539" y="7619"/>
                </a:lnTo>
                <a:lnTo>
                  <a:pt x="3810" y="6350"/>
                </a:lnTo>
                <a:lnTo>
                  <a:pt x="12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713229" y="3952240"/>
            <a:ext cx="670560" cy="251460"/>
          </a:xfrm>
          <a:custGeom>
            <a:avLst/>
            <a:gdLst/>
            <a:ahLst/>
            <a:cxnLst/>
            <a:rect l="l" t="t" r="r" b="b"/>
            <a:pathLst>
              <a:path w="670560" h="251460">
                <a:moveTo>
                  <a:pt x="665480" y="0"/>
                </a:moveTo>
                <a:lnTo>
                  <a:pt x="0" y="237490"/>
                </a:lnTo>
                <a:lnTo>
                  <a:pt x="2539" y="245110"/>
                </a:lnTo>
                <a:lnTo>
                  <a:pt x="5080" y="251460"/>
                </a:lnTo>
                <a:lnTo>
                  <a:pt x="670559" y="13970"/>
                </a:lnTo>
                <a:lnTo>
                  <a:pt x="668019" y="6350"/>
                </a:lnTo>
                <a:lnTo>
                  <a:pt x="6654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373629" y="3950970"/>
            <a:ext cx="91439" cy="243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457450" y="4203065"/>
            <a:ext cx="500380" cy="0"/>
          </a:xfrm>
          <a:custGeom>
            <a:avLst/>
            <a:gdLst/>
            <a:ahLst/>
            <a:cxnLst/>
            <a:rect l="l" t="t" r="r" b="b"/>
            <a:pathLst>
              <a:path w="500380">
                <a:moveTo>
                  <a:pt x="0" y="0"/>
                </a:moveTo>
                <a:lnTo>
                  <a:pt x="500380" y="0"/>
                </a:lnTo>
              </a:path>
            </a:pathLst>
          </a:custGeom>
          <a:ln w="4699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956560" y="421132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1269" y="0"/>
                </a:moveTo>
                <a:lnTo>
                  <a:pt x="0" y="7619"/>
                </a:lnTo>
                <a:lnTo>
                  <a:pt x="6350" y="3809"/>
                </a:lnTo>
                <a:lnTo>
                  <a:pt x="5079" y="2539"/>
                </a:lnTo>
                <a:lnTo>
                  <a:pt x="5079" y="1269"/>
                </a:lnTo>
                <a:lnTo>
                  <a:pt x="253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951479" y="4215129"/>
            <a:ext cx="394970" cy="567690"/>
          </a:xfrm>
          <a:custGeom>
            <a:avLst/>
            <a:gdLst/>
            <a:ahLst/>
            <a:cxnLst/>
            <a:rect l="l" t="t" r="r" b="b"/>
            <a:pathLst>
              <a:path w="394970" h="567689">
                <a:moveTo>
                  <a:pt x="11430" y="0"/>
                </a:moveTo>
                <a:lnTo>
                  <a:pt x="5080" y="3810"/>
                </a:lnTo>
                <a:lnTo>
                  <a:pt x="0" y="8890"/>
                </a:lnTo>
                <a:lnTo>
                  <a:pt x="382269" y="567690"/>
                </a:lnTo>
                <a:lnTo>
                  <a:pt x="388619" y="562610"/>
                </a:lnTo>
                <a:lnTo>
                  <a:pt x="394969" y="558800"/>
                </a:lnTo>
                <a:lnTo>
                  <a:pt x="114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340100" y="477392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6350" y="0"/>
                </a:moveTo>
                <a:lnTo>
                  <a:pt x="0" y="3810"/>
                </a:lnTo>
                <a:lnTo>
                  <a:pt x="6350" y="7620"/>
                </a:lnTo>
                <a:lnTo>
                  <a:pt x="6350" y="6350"/>
                </a:lnTo>
                <a:lnTo>
                  <a:pt x="7620" y="5080"/>
                </a:lnTo>
                <a:lnTo>
                  <a:pt x="7620" y="3810"/>
                </a:lnTo>
                <a:lnTo>
                  <a:pt x="6350" y="254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025139" y="4773929"/>
            <a:ext cx="321310" cy="486409"/>
          </a:xfrm>
          <a:custGeom>
            <a:avLst/>
            <a:gdLst/>
            <a:ahLst/>
            <a:cxnLst/>
            <a:rect l="l" t="t" r="r" b="b"/>
            <a:pathLst>
              <a:path w="321310" h="486410">
                <a:moveTo>
                  <a:pt x="308610" y="0"/>
                </a:moveTo>
                <a:lnTo>
                  <a:pt x="0" y="477520"/>
                </a:lnTo>
                <a:lnTo>
                  <a:pt x="6350" y="482600"/>
                </a:lnTo>
                <a:lnTo>
                  <a:pt x="12700" y="486410"/>
                </a:lnTo>
                <a:lnTo>
                  <a:pt x="321310" y="7620"/>
                </a:lnTo>
                <a:lnTo>
                  <a:pt x="3086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031489" y="5256529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0"/>
                </a:moveTo>
                <a:lnTo>
                  <a:pt x="1270" y="7620"/>
                </a:lnTo>
                <a:lnTo>
                  <a:pt x="2540" y="6350"/>
                </a:lnTo>
                <a:lnTo>
                  <a:pt x="3810" y="6350"/>
                </a:lnTo>
                <a:lnTo>
                  <a:pt x="635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458720" y="5248909"/>
            <a:ext cx="574040" cy="95250"/>
          </a:xfrm>
          <a:custGeom>
            <a:avLst/>
            <a:gdLst/>
            <a:ahLst/>
            <a:cxnLst/>
            <a:rect l="l" t="t" r="r" b="b"/>
            <a:pathLst>
              <a:path w="574039" h="95250">
                <a:moveTo>
                  <a:pt x="571500" y="0"/>
                </a:moveTo>
                <a:lnTo>
                  <a:pt x="0" y="80009"/>
                </a:lnTo>
                <a:lnTo>
                  <a:pt x="2540" y="95249"/>
                </a:lnTo>
                <a:lnTo>
                  <a:pt x="574040" y="15239"/>
                </a:lnTo>
                <a:lnTo>
                  <a:pt x="5715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458720" y="5336540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20">
                <a:moveTo>
                  <a:pt x="1269" y="0"/>
                </a:moveTo>
                <a:lnTo>
                  <a:pt x="0" y="7620"/>
                </a:lnTo>
                <a:lnTo>
                  <a:pt x="2540" y="7620"/>
                </a:lnTo>
                <a:lnTo>
                  <a:pt x="12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957070" y="5257800"/>
            <a:ext cx="504190" cy="86360"/>
          </a:xfrm>
          <a:custGeom>
            <a:avLst/>
            <a:gdLst/>
            <a:ahLst/>
            <a:cxnLst/>
            <a:rect l="l" t="t" r="r" b="b"/>
            <a:pathLst>
              <a:path w="504189" h="86360">
                <a:moveTo>
                  <a:pt x="2540" y="0"/>
                </a:moveTo>
                <a:lnTo>
                  <a:pt x="0" y="15240"/>
                </a:lnTo>
                <a:lnTo>
                  <a:pt x="501650" y="86359"/>
                </a:lnTo>
                <a:lnTo>
                  <a:pt x="504190" y="7111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809750" y="5257800"/>
            <a:ext cx="153669" cy="1282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811020" y="5375909"/>
            <a:ext cx="179070" cy="279400"/>
          </a:xfrm>
          <a:custGeom>
            <a:avLst/>
            <a:gdLst/>
            <a:ahLst/>
            <a:cxnLst/>
            <a:rect l="l" t="t" r="r" b="b"/>
            <a:pathLst>
              <a:path w="179069" h="279400">
                <a:moveTo>
                  <a:pt x="12700" y="0"/>
                </a:moveTo>
                <a:lnTo>
                  <a:pt x="0" y="7619"/>
                </a:lnTo>
                <a:lnTo>
                  <a:pt x="166369" y="279399"/>
                </a:lnTo>
                <a:lnTo>
                  <a:pt x="179069" y="271779"/>
                </a:lnTo>
                <a:lnTo>
                  <a:pt x="127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983739" y="5647690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6350" y="0"/>
                </a:moveTo>
                <a:lnTo>
                  <a:pt x="0" y="3810"/>
                </a:lnTo>
                <a:lnTo>
                  <a:pt x="7620" y="5080"/>
                </a:lnTo>
                <a:lnTo>
                  <a:pt x="7620" y="127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950720" y="5650229"/>
            <a:ext cx="40640" cy="196850"/>
          </a:xfrm>
          <a:custGeom>
            <a:avLst/>
            <a:gdLst/>
            <a:ahLst/>
            <a:cxnLst/>
            <a:rect l="l" t="t" r="r" b="b"/>
            <a:pathLst>
              <a:path w="40639" h="196850">
                <a:moveTo>
                  <a:pt x="25400" y="0"/>
                </a:moveTo>
                <a:lnTo>
                  <a:pt x="0" y="195580"/>
                </a:lnTo>
                <a:lnTo>
                  <a:pt x="7619" y="195580"/>
                </a:lnTo>
                <a:lnTo>
                  <a:pt x="15240" y="196850"/>
                </a:lnTo>
                <a:lnTo>
                  <a:pt x="40640" y="2540"/>
                </a:lnTo>
                <a:lnTo>
                  <a:pt x="254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950720" y="5845809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7619" y="0"/>
                </a:moveTo>
                <a:lnTo>
                  <a:pt x="0" y="0"/>
                </a:lnTo>
                <a:lnTo>
                  <a:pt x="0" y="2539"/>
                </a:lnTo>
                <a:lnTo>
                  <a:pt x="1269" y="3809"/>
                </a:lnTo>
                <a:lnTo>
                  <a:pt x="1269" y="5079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951989" y="5842000"/>
            <a:ext cx="243840" cy="360680"/>
          </a:xfrm>
          <a:custGeom>
            <a:avLst/>
            <a:gdLst/>
            <a:ahLst/>
            <a:cxnLst/>
            <a:rect l="l" t="t" r="r" b="b"/>
            <a:pathLst>
              <a:path w="243839" h="360679">
                <a:moveTo>
                  <a:pt x="12700" y="0"/>
                </a:moveTo>
                <a:lnTo>
                  <a:pt x="6350" y="3809"/>
                </a:lnTo>
                <a:lnTo>
                  <a:pt x="0" y="8890"/>
                </a:lnTo>
                <a:lnTo>
                  <a:pt x="229870" y="360680"/>
                </a:lnTo>
                <a:lnTo>
                  <a:pt x="236220" y="356870"/>
                </a:lnTo>
                <a:lnTo>
                  <a:pt x="243840" y="353059"/>
                </a:lnTo>
                <a:lnTo>
                  <a:pt x="127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181860" y="6198870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6350" y="0"/>
                </a:moveTo>
                <a:lnTo>
                  <a:pt x="0" y="3809"/>
                </a:lnTo>
                <a:lnTo>
                  <a:pt x="1269" y="5079"/>
                </a:lnTo>
                <a:lnTo>
                  <a:pt x="1269" y="6349"/>
                </a:lnTo>
                <a:lnTo>
                  <a:pt x="2539" y="6349"/>
                </a:lnTo>
                <a:lnTo>
                  <a:pt x="3809" y="7619"/>
                </a:lnTo>
                <a:lnTo>
                  <a:pt x="8889" y="761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186939" y="5974079"/>
            <a:ext cx="835660" cy="232410"/>
          </a:xfrm>
          <a:custGeom>
            <a:avLst/>
            <a:gdLst/>
            <a:ahLst/>
            <a:cxnLst/>
            <a:rect l="l" t="t" r="r" b="b"/>
            <a:pathLst>
              <a:path w="835660" h="232410">
                <a:moveTo>
                  <a:pt x="831850" y="0"/>
                </a:moveTo>
                <a:lnTo>
                  <a:pt x="0" y="218440"/>
                </a:lnTo>
                <a:lnTo>
                  <a:pt x="1270" y="224790"/>
                </a:lnTo>
                <a:lnTo>
                  <a:pt x="3810" y="232410"/>
                </a:lnTo>
                <a:lnTo>
                  <a:pt x="835660" y="13970"/>
                </a:lnTo>
                <a:lnTo>
                  <a:pt x="834390" y="7620"/>
                </a:lnTo>
                <a:lnTo>
                  <a:pt x="8318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013710" y="5765800"/>
            <a:ext cx="115569" cy="222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120389" y="5767070"/>
            <a:ext cx="274320" cy="107950"/>
          </a:xfrm>
          <a:custGeom>
            <a:avLst/>
            <a:gdLst/>
            <a:ahLst/>
            <a:cxnLst/>
            <a:rect l="l" t="t" r="r" b="b"/>
            <a:pathLst>
              <a:path w="274320" h="107950">
                <a:moveTo>
                  <a:pt x="3810" y="0"/>
                </a:moveTo>
                <a:lnTo>
                  <a:pt x="1270" y="6349"/>
                </a:lnTo>
                <a:lnTo>
                  <a:pt x="0" y="13969"/>
                </a:lnTo>
                <a:lnTo>
                  <a:pt x="269239" y="107949"/>
                </a:lnTo>
                <a:lnTo>
                  <a:pt x="274320" y="9270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389629" y="5867400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2540" y="0"/>
                </a:moveTo>
                <a:lnTo>
                  <a:pt x="0" y="7619"/>
                </a:lnTo>
                <a:lnTo>
                  <a:pt x="3810" y="761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389629" y="5697220"/>
            <a:ext cx="707390" cy="177800"/>
          </a:xfrm>
          <a:custGeom>
            <a:avLst/>
            <a:gdLst/>
            <a:ahLst/>
            <a:cxnLst/>
            <a:rect l="l" t="t" r="r" b="b"/>
            <a:pathLst>
              <a:path w="707389" h="177800">
                <a:moveTo>
                  <a:pt x="703580" y="0"/>
                </a:moveTo>
                <a:lnTo>
                  <a:pt x="0" y="162559"/>
                </a:lnTo>
                <a:lnTo>
                  <a:pt x="2540" y="170179"/>
                </a:lnTo>
                <a:lnTo>
                  <a:pt x="3810" y="177799"/>
                </a:lnTo>
                <a:lnTo>
                  <a:pt x="707390" y="13969"/>
                </a:lnTo>
                <a:lnTo>
                  <a:pt x="706120" y="6349"/>
                </a:lnTo>
                <a:lnTo>
                  <a:pt x="7035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093209" y="5695950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3810" y="0"/>
                </a:moveTo>
                <a:lnTo>
                  <a:pt x="1269" y="0"/>
                </a:lnTo>
                <a:lnTo>
                  <a:pt x="0" y="1269"/>
                </a:lnTo>
                <a:lnTo>
                  <a:pt x="2539" y="7619"/>
                </a:lnTo>
                <a:lnTo>
                  <a:pt x="8889" y="5080"/>
                </a:lnTo>
                <a:lnTo>
                  <a:pt x="8889" y="3809"/>
                </a:lnTo>
                <a:lnTo>
                  <a:pt x="6350" y="1269"/>
                </a:lnTo>
                <a:lnTo>
                  <a:pt x="3810" y="126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088129" y="5701029"/>
            <a:ext cx="181610" cy="427990"/>
          </a:xfrm>
          <a:custGeom>
            <a:avLst/>
            <a:gdLst/>
            <a:ahLst/>
            <a:cxnLst/>
            <a:rect l="l" t="t" r="r" b="b"/>
            <a:pathLst>
              <a:path w="181610" h="427989">
                <a:moveTo>
                  <a:pt x="13970" y="0"/>
                </a:moveTo>
                <a:lnTo>
                  <a:pt x="7620" y="2540"/>
                </a:lnTo>
                <a:lnTo>
                  <a:pt x="0" y="5080"/>
                </a:lnTo>
                <a:lnTo>
                  <a:pt x="166370" y="427990"/>
                </a:lnTo>
                <a:lnTo>
                  <a:pt x="173990" y="425450"/>
                </a:lnTo>
                <a:lnTo>
                  <a:pt x="181610" y="421640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254500" y="6126479"/>
            <a:ext cx="10160" cy="7620"/>
          </a:xfrm>
          <a:custGeom>
            <a:avLst/>
            <a:gdLst/>
            <a:ahLst/>
            <a:cxnLst/>
            <a:rect l="l" t="t" r="r" b="b"/>
            <a:pathLst>
              <a:path w="10160" h="7620">
                <a:moveTo>
                  <a:pt x="7620" y="0"/>
                </a:moveTo>
                <a:lnTo>
                  <a:pt x="0" y="2540"/>
                </a:lnTo>
                <a:lnTo>
                  <a:pt x="1270" y="2540"/>
                </a:lnTo>
                <a:lnTo>
                  <a:pt x="1270" y="5080"/>
                </a:lnTo>
                <a:lnTo>
                  <a:pt x="2539" y="6350"/>
                </a:lnTo>
                <a:lnTo>
                  <a:pt x="5079" y="6350"/>
                </a:lnTo>
                <a:lnTo>
                  <a:pt x="6350" y="7620"/>
                </a:lnTo>
                <a:lnTo>
                  <a:pt x="8889" y="7620"/>
                </a:lnTo>
                <a:lnTo>
                  <a:pt x="10160" y="635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259579" y="5844540"/>
            <a:ext cx="683260" cy="288290"/>
          </a:xfrm>
          <a:custGeom>
            <a:avLst/>
            <a:gdLst/>
            <a:ahLst/>
            <a:cxnLst/>
            <a:rect l="l" t="t" r="r" b="b"/>
            <a:pathLst>
              <a:path w="683260" h="288289">
                <a:moveTo>
                  <a:pt x="676910" y="0"/>
                </a:moveTo>
                <a:lnTo>
                  <a:pt x="0" y="274320"/>
                </a:lnTo>
                <a:lnTo>
                  <a:pt x="2540" y="281940"/>
                </a:lnTo>
                <a:lnTo>
                  <a:pt x="5080" y="288290"/>
                </a:lnTo>
                <a:lnTo>
                  <a:pt x="683260" y="13970"/>
                </a:lnTo>
                <a:lnTo>
                  <a:pt x="680720" y="6350"/>
                </a:lnTo>
                <a:lnTo>
                  <a:pt x="6769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936490" y="5843270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5080" y="0"/>
                </a:moveTo>
                <a:lnTo>
                  <a:pt x="2539" y="0"/>
                </a:lnTo>
                <a:lnTo>
                  <a:pt x="0" y="1269"/>
                </a:lnTo>
                <a:lnTo>
                  <a:pt x="3810" y="761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939029" y="5843270"/>
            <a:ext cx="627380" cy="95250"/>
          </a:xfrm>
          <a:custGeom>
            <a:avLst/>
            <a:gdLst/>
            <a:ahLst/>
            <a:cxnLst/>
            <a:rect l="l" t="t" r="r" b="b"/>
            <a:pathLst>
              <a:path w="627379" h="95250">
                <a:moveTo>
                  <a:pt x="2540" y="0"/>
                </a:moveTo>
                <a:lnTo>
                  <a:pt x="0" y="15239"/>
                </a:lnTo>
                <a:lnTo>
                  <a:pt x="626110" y="95249"/>
                </a:lnTo>
                <a:lnTo>
                  <a:pt x="626110" y="87629"/>
                </a:lnTo>
                <a:lnTo>
                  <a:pt x="627380" y="8000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565140" y="5930900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0" y="0"/>
                </a:moveTo>
                <a:lnTo>
                  <a:pt x="0" y="7619"/>
                </a:lnTo>
                <a:lnTo>
                  <a:pt x="2539" y="7619"/>
                </a:lnTo>
                <a:lnTo>
                  <a:pt x="381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561329" y="5664200"/>
            <a:ext cx="417830" cy="273050"/>
          </a:xfrm>
          <a:custGeom>
            <a:avLst/>
            <a:gdLst/>
            <a:ahLst/>
            <a:cxnLst/>
            <a:rect l="l" t="t" r="r" b="b"/>
            <a:pathLst>
              <a:path w="417829" h="273050">
                <a:moveTo>
                  <a:pt x="410210" y="0"/>
                </a:moveTo>
                <a:lnTo>
                  <a:pt x="0" y="260350"/>
                </a:lnTo>
                <a:lnTo>
                  <a:pt x="7620" y="273050"/>
                </a:lnTo>
                <a:lnTo>
                  <a:pt x="417830" y="12700"/>
                </a:lnTo>
                <a:lnTo>
                  <a:pt x="4102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75350" y="567055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0"/>
                </a:moveTo>
                <a:lnTo>
                  <a:pt x="3810" y="6350"/>
                </a:lnTo>
                <a:lnTo>
                  <a:pt x="7620" y="2540"/>
                </a:lnTo>
                <a:lnTo>
                  <a:pt x="7620" y="1269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967729" y="5119370"/>
            <a:ext cx="129539" cy="552450"/>
          </a:xfrm>
          <a:custGeom>
            <a:avLst/>
            <a:gdLst/>
            <a:ahLst/>
            <a:cxnLst/>
            <a:rect l="l" t="t" r="r" b="b"/>
            <a:pathLst>
              <a:path w="129539" h="552450">
                <a:moveTo>
                  <a:pt x="114300" y="0"/>
                </a:moveTo>
                <a:lnTo>
                  <a:pt x="0" y="549909"/>
                </a:lnTo>
                <a:lnTo>
                  <a:pt x="15240" y="552449"/>
                </a:lnTo>
                <a:lnTo>
                  <a:pt x="129540" y="2539"/>
                </a:lnTo>
                <a:lnTo>
                  <a:pt x="1143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747509" y="4869179"/>
            <a:ext cx="104139" cy="264160"/>
          </a:xfrm>
          <a:custGeom>
            <a:avLst/>
            <a:gdLst/>
            <a:ahLst/>
            <a:cxnLst/>
            <a:rect l="l" t="t" r="r" b="b"/>
            <a:pathLst>
              <a:path w="104140" h="264160">
                <a:moveTo>
                  <a:pt x="90170" y="0"/>
                </a:moveTo>
                <a:lnTo>
                  <a:pt x="0" y="259080"/>
                </a:lnTo>
                <a:lnTo>
                  <a:pt x="7620" y="261620"/>
                </a:lnTo>
                <a:lnTo>
                  <a:pt x="13970" y="264160"/>
                </a:lnTo>
                <a:lnTo>
                  <a:pt x="104140" y="5080"/>
                </a:lnTo>
                <a:lnTo>
                  <a:pt x="97790" y="2540"/>
                </a:lnTo>
                <a:lnTo>
                  <a:pt x="901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37680" y="486410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620" y="0"/>
                </a:moveTo>
                <a:lnTo>
                  <a:pt x="5079" y="0"/>
                </a:lnTo>
                <a:lnTo>
                  <a:pt x="2540" y="2539"/>
                </a:lnTo>
                <a:lnTo>
                  <a:pt x="1270" y="2539"/>
                </a:lnTo>
                <a:lnTo>
                  <a:pt x="1270" y="3810"/>
                </a:lnTo>
                <a:lnTo>
                  <a:pt x="0" y="5080"/>
                </a:lnTo>
                <a:lnTo>
                  <a:pt x="7620" y="761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023946" y="4886959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323" y="0"/>
                </a:lnTo>
              </a:path>
            </a:pathLst>
          </a:custGeom>
          <a:ln w="761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889961" y="4881245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3625" y="0"/>
                </a:lnTo>
              </a:path>
            </a:pathLst>
          </a:custGeom>
          <a:ln w="381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845300" y="4877434"/>
            <a:ext cx="269240" cy="0"/>
          </a:xfrm>
          <a:custGeom>
            <a:avLst/>
            <a:gdLst/>
            <a:ahLst/>
            <a:cxnLst/>
            <a:rect l="l" t="t" r="r" b="b"/>
            <a:pathLst>
              <a:path w="269240">
                <a:moveTo>
                  <a:pt x="0" y="0"/>
                </a:moveTo>
                <a:lnTo>
                  <a:pt x="268922" y="0"/>
                </a:lnTo>
              </a:path>
            </a:pathLst>
          </a:custGeom>
          <a:ln w="381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845300" y="4869815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619" y="0"/>
                </a:lnTo>
              </a:path>
            </a:pathLst>
          </a:custGeom>
          <a:ln w="1142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113269" y="4875529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3809" y="0"/>
                </a:moveTo>
                <a:lnTo>
                  <a:pt x="1270" y="0"/>
                </a:lnTo>
                <a:lnTo>
                  <a:pt x="0" y="7620"/>
                </a:lnTo>
                <a:lnTo>
                  <a:pt x="5079" y="1270"/>
                </a:lnTo>
                <a:lnTo>
                  <a:pt x="3809" y="127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109459" y="4876800"/>
            <a:ext cx="367030" cy="270510"/>
          </a:xfrm>
          <a:custGeom>
            <a:avLst/>
            <a:gdLst/>
            <a:ahLst/>
            <a:cxnLst/>
            <a:rect l="l" t="t" r="r" b="b"/>
            <a:pathLst>
              <a:path w="367029" h="270510">
                <a:moveTo>
                  <a:pt x="8890" y="0"/>
                </a:moveTo>
                <a:lnTo>
                  <a:pt x="3810" y="6350"/>
                </a:lnTo>
                <a:lnTo>
                  <a:pt x="0" y="11430"/>
                </a:lnTo>
                <a:lnTo>
                  <a:pt x="358140" y="270510"/>
                </a:lnTo>
                <a:lnTo>
                  <a:pt x="363220" y="264160"/>
                </a:lnTo>
                <a:lnTo>
                  <a:pt x="367030" y="259080"/>
                </a:lnTo>
                <a:lnTo>
                  <a:pt x="88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467600" y="5140959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20">
                <a:moveTo>
                  <a:pt x="5079" y="0"/>
                </a:moveTo>
                <a:lnTo>
                  <a:pt x="0" y="6350"/>
                </a:lnTo>
                <a:lnTo>
                  <a:pt x="0" y="7619"/>
                </a:lnTo>
                <a:lnTo>
                  <a:pt x="7620" y="7619"/>
                </a:lnTo>
                <a:lnTo>
                  <a:pt x="8890" y="6350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467600" y="4691379"/>
            <a:ext cx="598170" cy="455930"/>
          </a:xfrm>
          <a:custGeom>
            <a:avLst/>
            <a:gdLst/>
            <a:ahLst/>
            <a:cxnLst/>
            <a:rect l="l" t="t" r="r" b="b"/>
            <a:pathLst>
              <a:path w="598170" h="455929">
                <a:moveTo>
                  <a:pt x="589279" y="0"/>
                </a:moveTo>
                <a:lnTo>
                  <a:pt x="0" y="444500"/>
                </a:lnTo>
                <a:lnTo>
                  <a:pt x="5079" y="449580"/>
                </a:lnTo>
                <a:lnTo>
                  <a:pt x="8890" y="455930"/>
                </a:lnTo>
                <a:lnTo>
                  <a:pt x="598170" y="11430"/>
                </a:lnTo>
                <a:lnTo>
                  <a:pt x="593090" y="6350"/>
                </a:lnTo>
                <a:lnTo>
                  <a:pt x="5892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056880" y="4690109"/>
            <a:ext cx="3810" cy="7620"/>
          </a:xfrm>
          <a:custGeom>
            <a:avLst/>
            <a:gdLst/>
            <a:ahLst/>
            <a:cxnLst/>
            <a:rect l="l" t="t" r="r" b="b"/>
            <a:pathLst>
              <a:path w="3809" h="7620">
                <a:moveTo>
                  <a:pt x="3810" y="0"/>
                </a:moveTo>
                <a:lnTo>
                  <a:pt x="1270" y="0"/>
                </a:lnTo>
                <a:lnTo>
                  <a:pt x="0" y="1269"/>
                </a:lnTo>
                <a:lnTo>
                  <a:pt x="3810" y="761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060690" y="4643120"/>
            <a:ext cx="618490" cy="62230"/>
          </a:xfrm>
          <a:custGeom>
            <a:avLst/>
            <a:gdLst/>
            <a:ahLst/>
            <a:cxnLst/>
            <a:rect l="l" t="t" r="r" b="b"/>
            <a:pathLst>
              <a:path w="618490" h="62229">
                <a:moveTo>
                  <a:pt x="617219" y="0"/>
                </a:moveTo>
                <a:lnTo>
                  <a:pt x="0" y="46989"/>
                </a:lnTo>
                <a:lnTo>
                  <a:pt x="0" y="54609"/>
                </a:lnTo>
                <a:lnTo>
                  <a:pt x="1269" y="62229"/>
                </a:lnTo>
                <a:lnTo>
                  <a:pt x="618489" y="15239"/>
                </a:lnTo>
                <a:lnTo>
                  <a:pt x="618489" y="7619"/>
                </a:lnTo>
                <a:lnTo>
                  <a:pt x="6172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79180" y="465074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0"/>
                </a:moveTo>
                <a:lnTo>
                  <a:pt x="0" y="7620"/>
                </a:lnTo>
                <a:lnTo>
                  <a:pt x="2540" y="7620"/>
                </a:lnTo>
                <a:lnTo>
                  <a:pt x="5079" y="5080"/>
                </a:lnTo>
                <a:lnTo>
                  <a:pt x="6350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672830" y="4306570"/>
            <a:ext cx="237490" cy="349250"/>
          </a:xfrm>
          <a:custGeom>
            <a:avLst/>
            <a:gdLst/>
            <a:ahLst/>
            <a:cxnLst/>
            <a:rect l="l" t="t" r="r" b="b"/>
            <a:pathLst>
              <a:path w="237490" h="349250">
                <a:moveTo>
                  <a:pt x="224790" y="0"/>
                </a:moveTo>
                <a:lnTo>
                  <a:pt x="0" y="340359"/>
                </a:lnTo>
                <a:lnTo>
                  <a:pt x="6350" y="344169"/>
                </a:lnTo>
                <a:lnTo>
                  <a:pt x="12700" y="349249"/>
                </a:lnTo>
                <a:lnTo>
                  <a:pt x="237490" y="8889"/>
                </a:lnTo>
                <a:lnTo>
                  <a:pt x="231140" y="5079"/>
                </a:lnTo>
                <a:lnTo>
                  <a:pt x="2247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897619" y="430402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620" y="0"/>
                </a:moveTo>
                <a:lnTo>
                  <a:pt x="3809" y="0"/>
                </a:lnTo>
                <a:lnTo>
                  <a:pt x="1270" y="2540"/>
                </a:lnTo>
                <a:lnTo>
                  <a:pt x="0" y="2540"/>
                </a:lnTo>
                <a:lnTo>
                  <a:pt x="6350" y="762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903969" y="4304029"/>
            <a:ext cx="231140" cy="36830"/>
          </a:xfrm>
          <a:custGeom>
            <a:avLst/>
            <a:gdLst/>
            <a:ahLst/>
            <a:cxnLst/>
            <a:rect l="l" t="t" r="r" b="b"/>
            <a:pathLst>
              <a:path w="231140" h="36829">
                <a:moveTo>
                  <a:pt x="1270" y="0"/>
                </a:moveTo>
                <a:lnTo>
                  <a:pt x="0" y="7620"/>
                </a:lnTo>
                <a:lnTo>
                  <a:pt x="0" y="15240"/>
                </a:lnTo>
                <a:lnTo>
                  <a:pt x="229870" y="36830"/>
                </a:lnTo>
                <a:lnTo>
                  <a:pt x="231139" y="29210"/>
                </a:lnTo>
                <a:lnTo>
                  <a:pt x="231139" y="21590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896859" y="1559560"/>
            <a:ext cx="127000" cy="373380"/>
          </a:xfrm>
          <a:custGeom>
            <a:avLst/>
            <a:gdLst/>
            <a:ahLst/>
            <a:cxnLst/>
            <a:rect l="l" t="t" r="r" b="b"/>
            <a:pathLst>
              <a:path w="127000" h="373380">
                <a:moveTo>
                  <a:pt x="13970" y="0"/>
                </a:moveTo>
                <a:lnTo>
                  <a:pt x="7620" y="2539"/>
                </a:lnTo>
                <a:lnTo>
                  <a:pt x="0" y="3810"/>
                </a:lnTo>
                <a:lnTo>
                  <a:pt x="113030" y="373379"/>
                </a:lnTo>
                <a:lnTo>
                  <a:pt x="119380" y="372110"/>
                </a:lnTo>
                <a:lnTo>
                  <a:pt x="127000" y="369569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016240" y="1929129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619" y="0"/>
                </a:moveTo>
                <a:lnTo>
                  <a:pt x="0" y="2540"/>
                </a:lnTo>
                <a:lnTo>
                  <a:pt x="7619" y="3810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928609" y="1930400"/>
            <a:ext cx="95250" cy="652780"/>
          </a:xfrm>
          <a:custGeom>
            <a:avLst/>
            <a:gdLst/>
            <a:ahLst/>
            <a:cxnLst/>
            <a:rect l="l" t="t" r="r" b="b"/>
            <a:pathLst>
              <a:path w="95250" h="652780">
                <a:moveTo>
                  <a:pt x="81280" y="0"/>
                </a:moveTo>
                <a:lnTo>
                  <a:pt x="0" y="650239"/>
                </a:lnTo>
                <a:lnTo>
                  <a:pt x="15240" y="652779"/>
                </a:lnTo>
                <a:lnTo>
                  <a:pt x="95250" y="2539"/>
                </a:lnTo>
                <a:lnTo>
                  <a:pt x="87630" y="1270"/>
                </a:lnTo>
                <a:lnTo>
                  <a:pt x="812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928609" y="258063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0"/>
                </a:moveTo>
                <a:lnTo>
                  <a:pt x="0" y="5080"/>
                </a:lnTo>
                <a:lnTo>
                  <a:pt x="3810" y="8889"/>
                </a:lnTo>
                <a:lnTo>
                  <a:pt x="762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932419" y="2575560"/>
            <a:ext cx="474980" cy="217170"/>
          </a:xfrm>
          <a:custGeom>
            <a:avLst/>
            <a:gdLst/>
            <a:ahLst/>
            <a:cxnLst/>
            <a:rect l="l" t="t" r="r" b="b"/>
            <a:pathLst>
              <a:path w="474979" h="217169">
                <a:moveTo>
                  <a:pt x="6350" y="0"/>
                </a:moveTo>
                <a:lnTo>
                  <a:pt x="3809" y="6350"/>
                </a:lnTo>
                <a:lnTo>
                  <a:pt x="0" y="13969"/>
                </a:lnTo>
                <a:lnTo>
                  <a:pt x="468629" y="217169"/>
                </a:lnTo>
                <a:lnTo>
                  <a:pt x="471170" y="209550"/>
                </a:lnTo>
                <a:lnTo>
                  <a:pt x="474979" y="20320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403590" y="277876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5079" y="0"/>
                </a:moveTo>
                <a:lnTo>
                  <a:pt x="3809" y="0"/>
                </a:lnTo>
                <a:lnTo>
                  <a:pt x="0" y="6350"/>
                </a:lnTo>
                <a:lnTo>
                  <a:pt x="7619" y="3810"/>
                </a:lnTo>
                <a:lnTo>
                  <a:pt x="5079" y="126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397240" y="2782570"/>
            <a:ext cx="252729" cy="443230"/>
          </a:xfrm>
          <a:custGeom>
            <a:avLst/>
            <a:gdLst/>
            <a:ahLst/>
            <a:cxnLst/>
            <a:rect l="l" t="t" r="r" b="b"/>
            <a:pathLst>
              <a:path w="252729" h="443230">
                <a:moveTo>
                  <a:pt x="13969" y="0"/>
                </a:moveTo>
                <a:lnTo>
                  <a:pt x="6350" y="2539"/>
                </a:lnTo>
                <a:lnTo>
                  <a:pt x="0" y="6350"/>
                </a:lnTo>
                <a:lnTo>
                  <a:pt x="240029" y="443229"/>
                </a:lnTo>
                <a:lnTo>
                  <a:pt x="252729" y="435609"/>
                </a:lnTo>
                <a:lnTo>
                  <a:pt x="139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37269" y="322198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350" y="0"/>
                </a:moveTo>
                <a:lnTo>
                  <a:pt x="0" y="3810"/>
                </a:lnTo>
                <a:lnTo>
                  <a:pt x="2539" y="635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639809" y="3215639"/>
            <a:ext cx="303530" cy="240029"/>
          </a:xfrm>
          <a:custGeom>
            <a:avLst/>
            <a:gdLst/>
            <a:ahLst/>
            <a:cxnLst/>
            <a:rect l="l" t="t" r="r" b="b"/>
            <a:pathLst>
              <a:path w="303529" h="240029">
                <a:moveTo>
                  <a:pt x="8890" y="0"/>
                </a:moveTo>
                <a:lnTo>
                  <a:pt x="3810" y="6350"/>
                </a:lnTo>
                <a:lnTo>
                  <a:pt x="0" y="12700"/>
                </a:lnTo>
                <a:lnTo>
                  <a:pt x="293370" y="240030"/>
                </a:lnTo>
                <a:lnTo>
                  <a:pt x="303530" y="227330"/>
                </a:lnTo>
                <a:lnTo>
                  <a:pt x="88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935719" y="3442970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59" h="13970">
                <a:moveTo>
                  <a:pt x="7620" y="0"/>
                </a:moveTo>
                <a:lnTo>
                  <a:pt x="2539" y="6350"/>
                </a:lnTo>
                <a:lnTo>
                  <a:pt x="0" y="13969"/>
                </a:lnTo>
                <a:lnTo>
                  <a:pt x="5079" y="13969"/>
                </a:lnTo>
                <a:lnTo>
                  <a:pt x="6350" y="12700"/>
                </a:lnTo>
                <a:lnTo>
                  <a:pt x="7620" y="12700"/>
                </a:lnTo>
                <a:lnTo>
                  <a:pt x="8889" y="11429"/>
                </a:lnTo>
                <a:lnTo>
                  <a:pt x="8889" y="10159"/>
                </a:lnTo>
                <a:lnTo>
                  <a:pt x="10159" y="8889"/>
                </a:lnTo>
                <a:lnTo>
                  <a:pt x="10159" y="5079"/>
                </a:lnTo>
                <a:lnTo>
                  <a:pt x="8889" y="3809"/>
                </a:lnTo>
                <a:lnTo>
                  <a:pt x="8889" y="2539"/>
                </a:lnTo>
                <a:lnTo>
                  <a:pt x="7620" y="126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538209" y="3318509"/>
            <a:ext cx="402590" cy="138430"/>
          </a:xfrm>
          <a:custGeom>
            <a:avLst/>
            <a:gdLst/>
            <a:ahLst/>
            <a:cxnLst/>
            <a:rect l="l" t="t" r="r" b="b"/>
            <a:pathLst>
              <a:path w="402590" h="138429">
                <a:moveTo>
                  <a:pt x="5080" y="0"/>
                </a:moveTo>
                <a:lnTo>
                  <a:pt x="2540" y="6350"/>
                </a:lnTo>
                <a:lnTo>
                  <a:pt x="0" y="13969"/>
                </a:lnTo>
                <a:lnTo>
                  <a:pt x="397510" y="138429"/>
                </a:lnTo>
                <a:lnTo>
                  <a:pt x="402590" y="12318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534400" y="3324859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0"/>
                </a:moveTo>
                <a:lnTo>
                  <a:pt x="0" y="5079"/>
                </a:lnTo>
                <a:lnTo>
                  <a:pt x="1270" y="5079"/>
                </a:lnTo>
                <a:lnTo>
                  <a:pt x="2540" y="6350"/>
                </a:lnTo>
                <a:lnTo>
                  <a:pt x="2540" y="7619"/>
                </a:lnTo>
                <a:lnTo>
                  <a:pt x="3809" y="761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253730" y="2959100"/>
            <a:ext cx="293370" cy="370840"/>
          </a:xfrm>
          <a:custGeom>
            <a:avLst/>
            <a:gdLst/>
            <a:ahLst/>
            <a:cxnLst/>
            <a:rect l="l" t="t" r="r" b="b"/>
            <a:pathLst>
              <a:path w="293370" h="370839">
                <a:moveTo>
                  <a:pt x="12700" y="0"/>
                </a:moveTo>
                <a:lnTo>
                  <a:pt x="6350" y="3810"/>
                </a:lnTo>
                <a:lnTo>
                  <a:pt x="0" y="8889"/>
                </a:lnTo>
                <a:lnTo>
                  <a:pt x="280670" y="370839"/>
                </a:lnTo>
                <a:lnTo>
                  <a:pt x="287020" y="365760"/>
                </a:lnTo>
                <a:lnTo>
                  <a:pt x="293370" y="361950"/>
                </a:lnTo>
                <a:lnTo>
                  <a:pt x="127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260080" y="295656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810" y="0"/>
                </a:moveTo>
                <a:lnTo>
                  <a:pt x="1270" y="0"/>
                </a:lnTo>
                <a:lnTo>
                  <a:pt x="0" y="6350"/>
                </a:lnTo>
                <a:lnTo>
                  <a:pt x="6350" y="2539"/>
                </a:lnTo>
                <a:lnTo>
                  <a:pt x="5079" y="2539"/>
                </a:lnTo>
                <a:lnTo>
                  <a:pt x="3810" y="126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903209" y="2907029"/>
            <a:ext cx="358140" cy="63500"/>
          </a:xfrm>
          <a:custGeom>
            <a:avLst/>
            <a:gdLst/>
            <a:ahLst/>
            <a:cxnLst/>
            <a:rect l="l" t="t" r="r" b="b"/>
            <a:pathLst>
              <a:path w="358140" h="63500">
                <a:moveTo>
                  <a:pt x="2540" y="0"/>
                </a:moveTo>
                <a:lnTo>
                  <a:pt x="0" y="15240"/>
                </a:lnTo>
                <a:lnTo>
                  <a:pt x="355600" y="63500"/>
                </a:lnTo>
                <a:lnTo>
                  <a:pt x="356870" y="55880"/>
                </a:lnTo>
                <a:lnTo>
                  <a:pt x="358140" y="4953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896859" y="291465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7620" y="0"/>
                </a:moveTo>
                <a:lnTo>
                  <a:pt x="0" y="2539"/>
                </a:lnTo>
                <a:lnTo>
                  <a:pt x="1270" y="3810"/>
                </a:lnTo>
                <a:lnTo>
                  <a:pt x="1270" y="5079"/>
                </a:lnTo>
                <a:lnTo>
                  <a:pt x="2540" y="5079"/>
                </a:lnTo>
                <a:lnTo>
                  <a:pt x="3810" y="6350"/>
                </a:lnTo>
                <a:lnTo>
                  <a:pt x="5080" y="6350"/>
                </a:lnTo>
                <a:lnTo>
                  <a:pt x="6350" y="762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75880" y="2350770"/>
            <a:ext cx="234950" cy="566420"/>
          </a:xfrm>
          <a:custGeom>
            <a:avLst/>
            <a:gdLst/>
            <a:ahLst/>
            <a:cxnLst/>
            <a:rect l="l" t="t" r="r" b="b"/>
            <a:pathLst>
              <a:path w="234950" h="566419">
                <a:moveTo>
                  <a:pt x="15240" y="0"/>
                </a:moveTo>
                <a:lnTo>
                  <a:pt x="7620" y="2539"/>
                </a:lnTo>
                <a:lnTo>
                  <a:pt x="0" y="6350"/>
                </a:lnTo>
                <a:lnTo>
                  <a:pt x="220979" y="566419"/>
                </a:lnTo>
                <a:lnTo>
                  <a:pt x="228600" y="563879"/>
                </a:lnTo>
                <a:lnTo>
                  <a:pt x="234950" y="560069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75880" y="2352039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0" y="0"/>
                </a:moveTo>
                <a:lnTo>
                  <a:pt x="0" y="5080"/>
                </a:lnTo>
                <a:lnTo>
                  <a:pt x="762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75880" y="1892300"/>
            <a:ext cx="91440" cy="462280"/>
          </a:xfrm>
          <a:custGeom>
            <a:avLst/>
            <a:gdLst/>
            <a:ahLst/>
            <a:cxnLst/>
            <a:rect l="l" t="t" r="r" b="b"/>
            <a:pathLst>
              <a:path w="91440" h="462280">
                <a:moveTo>
                  <a:pt x="76200" y="0"/>
                </a:moveTo>
                <a:lnTo>
                  <a:pt x="0" y="459739"/>
                </a:lnTo>
                <a:lnTo>
                  <a:pt x="15240" y="462279"/>
                </a:lnTo>
                <a:lnTo>
                  <a:pt x="91440" y="2539"/>
                </a:lnTo>
                <a:lnTo>
                  <a:pt x="762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204200" y="1419860"/>
            <a:ext cx="218440" cy="525780"/>
          </a:xfrm>
          <a:custGeom>
            <a:avLst/>
            <a:gdLst/>
            <a:ahLst/>
            <a:cxnLst/>
            <a:rect l="l" t="t" r="r" b="b"/>
            <a:pathLst>
              <a:path w="218440" h="525780">
                <a:moveTo>
                  <a:pt x="15240" y="0"/>
                </a:moveTo>
                <a:lnTo>
                  <a:pt x="0" y="5079"/>
                </a:lnTo>
                <a:lnTo>
                  <a:pt x="203200" y="525779"/>
                </a:lnTo>
                <a:lnTo>
                  <a:pt x="218440" y="520700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415019" y="194056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8889" y="0"/>
                </a:moveTo>
                <a:lnTo>
                  <a:pt x="7620" y="0"/>
                </a:lnTo>
                <a:lnTo>
                  <a:pt x="0" y="2539"/>
                </a:lnTo>
                <a:lnTo>
                  <a:pt x="7620" y="5079"/>
                </a:lnTo>
                <a:lnTo>
                  <a:pt x="8889" y="3810"/>
                </a:lnTo>
                <a:lnTo>
                  <a:pt x="8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218169" y="1940560"/>
            <a:ext cx="204470" cy="530860"/>
          </a:xfrm>
          <a:custGeom>
            <a:avLst/>
            <a:gdLst/>
            <a:ahLst/>
            <a:cxnLst/>
            <a:rect l="l" t="t" r="r" b="b"/>
            <a:pathLst>
              <a:path w="204470" h="530860">
                <a:moveTo>
                  <a:pt x="189229" y="0"/>
                </a:moveTo>
                <a:lnTo>
                  <a:pt x="0" y="524510"/>
                </a:lnTo>
                <a:lnTo>
                  <a:pt x="7620" y="528319"/>
                </a:lnTo>
                <a:lnTo>
                  <a:pt x="15239" y="530860"/>
                </a:lnTo>
                <a:lnTo>
                  <a:pt x="204470" y="5079"/>
                </a:lnTo>
                <a:lnTo>
                  <a:pt x="18922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218169" y="2465070"/>
            <a:ext cx="64770" cy="1765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274050" y="2586989"/>
            <a:ext cx="309880" cy="54610"/>
          </a:xfrm>
          <a:custGeom>
            <a:avLst/>
            <a:gdLst/>
            <a:ahLst/>
            <a:cxnLst/>
            <a:rect l="l" t="t" r="r" b="b"/>
            <a:pathLst>
              <a:path w="309879" h="54610">
                <a:moveTo>
                  <a:pt x="308609" y="0"/>
                </a:moveTo>
                <a:lnTo>
                  <a:pt x="0" y="38100"/>
                </a:lnTo>
                <a:lnTo>
                  <a:pt x="1270" y="46989"/>
                </a:lnTo>
                <a:lnTo>
                  <a:pt x="2540" y="54610"/>
                </a:lnTo>
                <a:lnTo>
                  <a:pt x="309879" y="16510"/>
                </a:lnTo>
                <a:lnTo>
                  <a:pt x="309879" y="8889"/>
                </a:lnTo>
                <a:lnTo>
                  <a:pt x="3086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582659" y="258698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1270" y="0"/>
                </a:moveTo>
                <a:lnTo>
                  <a:pt x="0" y="0"/>
                </a:lnTo>
                <a:lnTo>
                  <a:pt x="1270" y="8889"/>
                </a:lnTo>
                <a:lnTo>
                  <a:pt x="8890" y="6350"/>
                </a:lnTo>
                <a:lnTo>
                  <a:pt x="7620" y="5080"/>
                </a:lnTo>
                <a:lnTo>
                  <a:pt x="7620" y="3810"/>
                </a:lnTo>
                <a:lnTo>
                  <a:pt x="5080" y="1270"/>
                </a:lnTo>
                <a:lnTo>
                  <a:pt x="254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575040" y="2593339"/>
            <a:ext cx="190500" cy="506730"/>
          </a:xfrm>
          <a:custGeom>
            <a:avLst/>
            <a:gdLst/>
            <a:ahLst/>
            <a:cxnLst/>
            <a:rect l="l" t="t" r="r" b="b"/>
            <a:pathLst>
              <a:path w="190500" h="506730">
                <a:moveTo>
                  <a:pt x="16509" y="0"/>
                </a:moveTo>
                <a:lnTo>
                  <a:pt x="8889" y="2539"/>
                </a:lnTo>
                <a:lnTo>
                  <a:pt x="0" y="5080"/>
                </a:lnTo>
                <a:lnTo>
                  <a:pt x="175259" y="506730"/>
                </a:lnTo>
                <a:lnTo>
                  <a:pt x="190500" y="501650"/>
                </a:lnTo>
                <a:lnTo>
                  <a:pt x="165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750300" y="309752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7620" y="0"/>
                </a:moveTo>
                <a:lnTo>
                  <a:pt x="0" y="2540"/>
                </a:lnTo>
                <a:lnTo>
                  <a:pt x="0" y="3810"/>
                </a:lnTo>
                <a:lnTo>
                  <a:pt x="1270" y="5080"/>
                </a:lnTo>
                <a:lnTo>
                  <a:pt x="2540" y="5080"/>
                </a:lnTo>
                <a:lnTo>
                  <a:pt x="2540" y="6350"/>
                </a:lnTo>
                <a:lnTo>
                  <a:pt x="3809" y="7620"/>
                </a:lnTo>
                <a:lnTo>
                  <a:pt x="5079" y="762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755380" y="3089910"/>
            <a:ext cx="378460" cy="114300"/>
          </a:xfrm>
          <a:custGeom>
            <a:avLst/>
            <a:gdLst/>
            <a:ahLst/>
            <a:cxnLst/>
            <a:rect l="l" t="t" r="r" b="b"/>
            <a:pathLst>
              <a:path w="378459" h="114300">
                <a:moveTo>
                  <a:pt x="5079" y="0"/>
                </a:moveTo>
                <a:lnTo>
                  <a:pt x="0" y="15239"/>
                </a:lnTo>
                <a:lnTo>
                  <a:pt x="374650" y="114300"/>
                </a:lnTo>
                <a:lnTo>
                  <a:pt x="375920" y="106679"/>
                </a:lnTo>
                <a:lnTo>
                  <a:pt x="378460" y="9778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991350" y="1534160"/>
            <a:ext cx="111760" cy="361950"/>
          </a:xfrm>
          <a:custGeom>
            <a:avLst/>
            <a:gdLst/>
            <a:ahLst/>
            <a:cxnLst/>
            <a:rect l="l" t="t" r="r" b="b"/>
            <a:pathLst>
              <a:path w="111759" h="361950">
                <a:moveTo>
                  <a:pt x="15240" y="0"/>
                </a:moveTo>
                <a:lnTo>
                  <a:pt x="0" y="5079"/>
                </a:lnTo>
                <a:lnTo>
                  <a:pt x="96520" y="361950"/>
                </a:lnTo>
                <a:lnTo>
                  <a:pt x="111759" y="356869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087869" y="189357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7620" y="0"/>
                </a:moveTo>
                <a:lnTo>
                  <a:pt x="0" y="2539"/>
                </a:lnTo>
                <a:lnTo>
                  <a:pt x="0" y="3809"/>
                </a:lnTo>
                <a:lnTo>
                  <a:pt x="3809" y="761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091680" y="1885950"/>
            <a:ext cx="347980" cy="195580"/>
          </a:xfrm>
          <a:custGeom>
            <a:avLst/>
            <a:gdLst/>
            <a:ahLst/>
            <a:cxnLst/>
            <a:rect l="l" t="t" r="r" b="b"/>
            <a:pathLst>
              <a:path w="347979" h="195580">
                <a:moveTo>
                  <a:pt x="7620" y="0"/>
                </a:moveTo>
                <a:lnTo>
                  <a:pt x="0" y="15239"/>
                </a:lnTo>
                <a:lnTo>
                  <a:pt x="340360" y="195579"/>
                </a:lnTo>
                <a:lnTo>
                  <a:pt x="344170" y="187960"/>
                </a:lnTo>
                <a:lnTo>
                  <a:pt x="347979" y="18161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435850" y="206756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5079" y="0"/>
                </a:moveTo>
                <a:lnTo>
                  <a:pt x="3809" y="0"/>
                </a:lnTo>
                <a:lnTo>
                  <a:pt x="0" y="6350"/>
                </a:lnTo>
                <a:lnTo>
                  <a:pt x="7620" y="6350"/>
                </a:lnTo>
                <a:lnTo>
                  <a:pt x="7620" y="3810"/>
                </a:lnTo>
                <a:lnTo>
                  <a:pt x="5079" y="126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426959" y="2073910"/>
            <a:ext cx="34290" cy="332740"/>
          </a:xfrm>
          <a:custGeom>
            <a:avLst/>
            <a:gdLst/>
            <a:ahLst/>
            <a:cxnLst/>
            <a:rect l="l" t="t" r="r" b="b"/>
            <a:pathLst>
              <a:path w="34290" h="332739">
                <a:moveTo>
                  <a:pt x="16510" y="0"/>
                </a:moveTo>
                <a:lnTo>
                  <a:pt x="8890" y="0"/>
                </a:lnTo>
                <a:lnTo>
                  <a:pt x="0" y="1269"/>
                </a:lnTo>
                <a:lnTo>
                  <a:pt x="17780" y="332739"/>
                </a:lnTo>
                <a:lnTo>
                  <a:pt x="26670" y="332739"/>
                </a:lnTo>
                <a:lnTo>
                  <a:pt x="34290" y="331469"/>
                </a:lnTo>
                <a:lnTo>
                  <a:pt x="165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453630" y="2405379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620" y="0"/>
                </a:moveTo>
                <a:lnTo>
                  <a:pt x="0" y="1270"/>
                </a:lnTo>
                <a:lnTo>
                  <a:pt x="7620" y="381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346950" y="2404110"/>
            <a:ext cx="114300" cy="297180"/>
          </a:xfrm>
          <a:custGeom>
            <a:avLst/>
            <a:gdLst/>
            <a:ahLst/>
            <a:cxnLst/>
            <a:rect l="l" t="t" r="r" b="b"/>
            <a:pathLst>
              <a:path w="114300" h="297180">
                <a:moveTo>
                  <a:pt x="97790" y="0"/>
                </a:moveTo>
                <a:lnTo>
                  <a:pt x="0" y="292100"/>
                </a:lnTo>
                <a:lnTo>
                  <a:pt x="15240" y="297179"/>
                </a:lnTo>
                <a:lnTo>
                  <a:pt x="114300" y="5079"/>
                </a:lnTo>
                <a:lnTo>
                  <a:pt x="106679" y="2539"/>
                </a:lnTo>
                <a:lnTo>
                  <a:pt x="977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345680" y="2696210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1270" y="0"/>
                </a:moveTo>
                <a:lnTo>
                  <a:pt x="0" y="1269"/>
                </a:lnTo>
                <a:lnTo>
                  <a:pt x="0" y="2539"/>
                </a:lnTo>
                <a:lnTo>
                  <a:pt x="1270" y="5079"/>
                </a:lnTo>
                <a:lnTo>
                  <a:pt x="1270" y="6350"/>
                </a:lnTo>
                <a:lnTo>
                  <a:pt x="8890" y="2539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346950" y="2694939"/>
            <a:ext cx="161290" cy="313690"/>
          </a:xfrm>
          <a:custGeom>
            <a:avLst/>
            <a:gdLst/>
            <a:ahLst/>
            <a:cxnLst/>
            <a:rect l="l" t="t" r="r" b="b"/>
            <a:pathLst>
              <a:path w="161290" h="313689">
                <a:moveTo>
                  <a:pt x="15240" y="0"/>
                </a:moveTo>
                <a:lnTo>
                  <a:pt x="0" y="7620"/>
                </a:lnTo>
                <a:lnTo>
                  <a:pt x="146050" y="313689"/>
                </a:lnTo>
                <a:lnTo>
                  <a:pt x="161290" y="306070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500619" y="3001010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7620" y="0"/>
                </a:moveTo>
                <a:lnTo>
                  <a:pt x="0" y="3810"/>
                </a:lnTo>
                <a:lnTo>
                  <a:pt x="8889" y="2539"/>
                </a:lnTo>
                <a:lnTo>
                  <a:pt x="7620" y="126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491730" y="3003550"/>
            <a:ext cx="50800" cy="294640"/>
          </a:xfrm>
          <a:custGeom>
            <a:avLst/>
            <a:gdLst/>
            <a:ahLst/>
            <a:cxnLst/>
            <a:rect l="l" t="t" r="r" b="b"/>
            <a:pathLst>
              <a:path w="50800" h="294639">
                <a:moveTo>
                  <a:pt x="17779" y="0"/>
                </a:moveTo>
                <a:lnTo>
                  <a:pt x="0" y="2539"/>
                </a:lnTo>
                <a:lnTo>
                  <a:pt x="34290" y="294639"/>
                </a:lnTo>
                <a:lnTo>
                  <a:pt x="41910" y="293370"/>
                </a:lnTo>
                <a:lnTo>
                  <a:pt x="50800" y="292100"/>
                </a:lnTo>
                <a:lnTo>
                  <a:pt x="177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301230" y="3289300"/>
            <a:ext cx="241300" cy="685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689090" y="3342640"/>
            <a:ext cx="619760" cy="397510"/>
          </a:xfrm>
          <a:custGeom>
            <a:avLst/>
            <a:gdLst/>
            <a:ahLst/>
            <a:cxnLst/>
            <a:rect l="l" t="t" r="r" b="b"/>
            <a:pathLst>
              <a:path w="619759" h="397510">
                <a:moveTo>
                  <a:pt x="612139" y="0"/>
                </a:moveTo>
                <a:lnTo>
                  <a:pt x="0" y="383540"/>
                </a:lnTo>
                <a:lnTo>
                  <a:pt x="5079" y="391160"/>
                </a:lnTo>
                <a:lnTo>
                  <a:pt x="8889" y="397510"/>
                </a:lnTo>
                <a:lnTo>
                  <a:pt x="619759" y="13970"/>
                </a:lnTo>
                <a:lnTo>
                  <a:pt x="615950" y="6350"/>
                </a:lnTo>
                <a:lnTo>
                  <a:pt x="6121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685280" y="3726179"/>
            <a:ext cx="95250" cy="1257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733540" y="3846829"/>
            <a:ext cx="46990" cy="269240"/>
          </a:xfrm>
          <a:custGeom>
            <a:avLst/>
            <a:gdLst/>
            <a:ahLst/>
            <a:cxnLst/>
            <a:rect l="l" t="t" r="r" b="b"/>
            <a:pathLst>
              <a:path w="46990" h="269239">
                <a:moveTo>
                  <a:pt x="30479" y="0"/>
                </a:moveTo>
                <a:lnTo>
                  <a:pt x="0" y="266700"/>
                </a:lnTo>
                <a:lnTo>
                  <a:pt x="7619" y="267970"/>
                </a:lnTo>
                <a:lnTo>
                  <a:pt x="16509" y="269240"/>
                </a:lnTo>
                <a:lnTo>
                  <a:pt x="46989" y="2540"/>
                </a:lnTo>
                <a:lnTo>
                  <a:pt x="38100" y="1270"/>
                </a:lnTo>
                <a:lnTo>
                  <a:pt x="304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741159" y="411480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0" y="0"/>
                </a:moveTo>
                <a:lnTo>
                  <a:pt x="6350" y="5080"/>
                </a:lnTo>
                <a:lnTo>
                  <a:pt x="7620" y="5080"/>
                </a:lnTo>
                <a:lnTo>
                  <a:pt x="7620" y="3810"/>
                </a:lnTo>
                <a:lnTo>
                  <a:pt x="8890" y="2539"/>
                </a:lnTo>
                <a:lnTo>
                  <a:pt x="8890" y="1269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459220" y="4108450"/>
            <a:ext cx="288290" cy="317500"/>
          </a:xfrm>
          <a:custGeom>
            <a:avLst/>
            <a:gdLst/>
            <a:ahLst/>
            <a:cxnLst/>
            <a:rect l="l" t="t" r="r" b="b"/>
            <a:pathLst>
              <a:path w="288290" h="317500">
                <a:moveTo>
                  <a:pt x="276859" y="0"/>
                </a:moveTo>
                <a:lnTo>
                  <a:pt x="0" y="307339"/>
                </a:lnTo>
                <a:lnTo>
                  <a:pt x="12700" y="317500"/>
                </a:lnTo>
                <a:lnTo>
                  <a:pt x="288289" y="11430"/>
                </a:lnTo>
                <a:lnTo>
                  <a:pt x="281939" y="6350"/>
                </a:lnTo>
                <a:lnTo>
                  <a:pt x="2768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465570" y="442087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3809" y="6349"/>
                </a:lnTo>
                <a:lnTo>
                  <a:pt x="5079" y="6349"/>
                </a:lnTo>
                <a:lnTo>
                  <a:pt x="635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074409" y="4414520"/>
            <a:ext cx="394970" cy="269240"/>
          </a:xfrm>
          <a:custGeom>
            <a:avLst/>
            <a:gdLst/>
            <a:ahLst/>
            <a:cxnLst/>
            <a:rect l="l" t="t" r="r" b="b"/>
            <a:pathLst>
              <a:path w="394970" h="269239">
                <a:moveTo>
                  <a:pt x="386079" y="0"/>
                </a:moveTo>
                <a:lnTo>
                  <a:pt x="0" y="255269"/>
                </a:lnTo>
                <a:lnTo>
                  <a:pt x="5079" y="261619"/>
                </a:lnTo>
                <a:lnTo>
                  <a:pt x="10160" y="269239"/>
                </a:lnTo>
                <a:lnTo>
                  <a:pt x="394969" y="12699"/>
                </a:lnTo>
                <a:lnTo>
                  <a:pt x="391160" y="6349"/>
                </a:lnTo>
                <a:lnTo>
                  <a:pt x="386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079490" y="4676140"/>
            <a:ext cx="5080" cy="8890"/>
          </a:xfrm>
          <a:custGeom>
            <a:avLst/>
            <a:gdLst/>
            <a:ahLst/>
            <a:cxnLst/>
            <a:rect l="l" t="t" r="r" b="b"/>
            <a:pathLst>
              <a:path w="5079" h="8889">
                <a:moveTo>
                  <a:pt x="0" y="0"/>
                </a:moveTo>
                <a:lnTo>
                  <a:pt x="1270" y="8890"/>
                </a:lnTo>
                <a:lnTo>
                  <a:pt x="2539" y="7620"/>
                </a:lnTo>
                <a:lnTo>
                  <a:pt x="508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463540" y="4668520"/>
            <a:ext cx="617220" cy="92710"/>
          </a:xfrm>
          <a:custGeom>
            <a:avLst/>
            <a:gdLst/>
            <a:ahLst/>
            <a:cxnLst/>
            <a:rect l="l" t="t" r="r" b="b"/>
            <a:pathLst>
              <a:path w="617220" h="92710">
                <a:moveTo>
                  <a:pt x="614680" y="0"/>
                </a:moveTo>
                <a:lnTo>
                  <a:pt x="0" y="76199"/>
                </a:lnTo>
                <a:lnTo>
                  <a:pt x="1270" y="83819"/>
                </a:lnTo>
                <a:lnTo>
                  <a:pt x="2539" y="92709"/>
                </a:lnTo>
                <a:lnTo>
                  <a:pt x="617220" y="16509"/>
                </a:lnTo>
                <a:lnTo>
                  <a:pt x="615950" y="7619"/>
                </a:lnTo>
                <a:lnTo>
                  <a:pt x="6146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458459" y="474472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5079" y="0"/>
                </a:moveTo>
                <a:lnTo>
                  <a:pt x="3810" y="0"/>
                </a:lnTo>
                <a:lnTo>
                  <a:pt x="2539" y="1269"/>
                </a:lnTo>
                <a:lnTo>
                  <a:pt x="1269" y="1269"/>
                </a:lnTo>
                <a:lnTo>
                  <a:pt x="0" y="2539"/>
                </a:lnTo>
                <a:lnTo>
                  <a:pt x="0" y="3809"/>
                </a:lnTo>
                <a:lnTo>
                  <a:pt x="6350" y="761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246370" y="4748529"/>
            <a:ext cx="226060" cy="365760"/>
          </a:xfrm>
          <a:custGeom>
            <a:avLst/>
            <a:gdLst/>
            <a:ahLst/>
            <a:cxnLst/>
            <a:rect l="l" t="t" r="r" b="b"/>
            <a:pathLst>
              <a:path w="226060" h="365760">
                <a:moveTo>
                  <a:pt x="212089" y="0"/>
                </a:moveTo>
                <a:lnTo>
                  <a:pt x="0" y="356870"/>
                </a:lnTo>
                <a:lnTo>
                  <a:pt x="7619" y="360680"/>
                </a:lnTo>
                <a:lnTo>
                  <a:pt x="15239" y="365760"/>
                </a:lnTo>
                <a:lnTo>
                  <a:pt x="226059" y="8890"/>
                </a:lnTo>
                <a:lnTo>
                  <a:pt x="218439" y="3810"/>
                </a:lnTo>
                <a:lnTo>
                  <a:pt x="2120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245100" y="5105400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1270" y="0"/>
                </a:moveTo>
                <a:lnTo>
                  <a:pt x="1270" y="2539"/>
                </a:lnTo>
                <a:lnTo>
                  <a:pt x="0" y="3810"/>
                </a:lnTo>
                <a:lnTo>
                  <a:pt x="8889" y="3810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215890" y="5109209"/>
            <a:ext cx="45720" cy="232410"/>
          </a:xfrm>
          <a:custGeom>
            <a:avLst/>
            <a:gdLst/>
            <a:ahLst/>
            <a:cxnLst/>
            <a:rect l="l" t="t" r="r" b="b"/>
            <a:pathLst>
              <a:path w="45720" h="232410">
                <a:moveTo>
                  <a:pt x="38100" y="0"/>
                </a:moveTo>
                <a:lnTo>
                  <a:pt x="29210" y="0"/>
                </a:lnTo>
                <a:lnTo>
                  <a:pt x="0" y="229869"/>
                </a:lnTo>
                <a:lnTo>
                  <a:pt x="7620" y="231139"/>
                </a:lnTo>
                <a:lnTo>
                  <a:pt x="16510" y="232409"/>
                </a:lnTo>
                <a:lnTo>
                  <a:pt x="45720" y="1269"/>
                </a:lnTo>
                <a:lnTo>
                  <a:pt x="381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215890" y="5339079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89">
                <a:moveTo>
                  <a:pt x="0" y="0"/>
                </a:moveTo>
                <a:lnTo>
                  <a:pt x="0" y="5080"/>
                </a:lnTo>
                <a:lnTo>
                  <a:pt x="1270" y="6350"/>
                </a:lnTo>
                <a:lnTo>
                  <a:pt x="2539" y="6350"/>
                </a:lnTo>
                <a:lnTo>
                  <a:pt x="5080" y="8890"/>
                </a:lnTo>
                <a:lnTo>
                  <a:pt x="11430" y="8890"/>
                </a:lnTo>
                <a:lnTo>
                  <a:pt x="13970" y="6350"/>
                </a:lnTo>
                <a:lnTo>
                  <a:pt x="762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218429" y="4989829"/>
            <a:ext cx="349250" cy="355600"/>
          </a:xfrm>
          <a:custGeom>
            <a:avLst/>
            <a:gdLst/>
            <a:ahLst/>
            <a:cxnLst/>
            <a:rect l="l" t="t" r="r" b="b"/>
            <a:pathLst>
              <a:path w="349250" h="355600">
                <a:moveTo>
                  <a:pt x="337820" y="0"/>
                </a:moveTo>
                <a:lnTo>
                  <a:pt x="0" y="344170"/>
                </a:lnTo>
                <a:lnTo>
                  <a:pt x="5080" y="350520"/>
                </a:lnTo>
                <a:lnTo>
                  <a:pt x="11430" y="355600"/>
                </a:lnTo>
                <a:lnTo>
                  <a:pt x="349250" y="11430"/>
                </a:lnTo>
                <a:lnTo>
                  <a:pt x="3378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556250" y="4987290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3810" y="0"/>
                </a:moveTo>
                <a:lnTo>
                  <a:pt x="2539" y="1270"/>
                </a:lnTo>
                <a:lnTo>
                  <a:pt x="1270" y="1270"/>
                </a:lnTo>
                <a:lnTo>
                  <a:pt x="0" y="2540"/>
                </a:lnTo>
                <a:lnTo>
                  <a:pt x="6350" y="8890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560059" y="4846320"/>
            <a:ext cx="664210" cy="157480"/>
          </a:xfrm>
          <a:custGeom>
            <a:avLst/>
            <a:gdLst/>
            <a:ahLst/>
            <a:cxnLst/>
            <a:rect l="l" t="t" r="r" b="b"/>
            <a:pathLst>
              <a:path w="664210" h="157479">
                <a:moveTo>
                  <a:pt x="660400" y="0"/>
                </a:moveTo>
                <a:lnTo>
                  <a:pt x="0" y="140969"/>
                </a:lnTo>
                <a:lnTo>
                  <a:pt x="2539" y="149859"/>
                </a:lnTo>
                <a:lnTo>
                  <a:pt x="3810" y="157479"/>
                </a:lnTo>
                <a:lnTo>
                  <a:pt x="664210" y="15239"/>
                </a:lnTo>
                <a:lnTo>
                  <a:pt x="662939" y="7619"/>
                </a:lnTo>
                <a:lnTo>
                  <a:pt x="6604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223000" y="4853940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0" y="0"/>
                </a:moveTo>
                <a:lnTo>
                  <a:pt x="1270" y="7620"/>
                </a:lnTo>
                <a:lnTo>
                  <a:pt x="381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217920" y="4555490"/>
            <a:ext cx="429259" cy="306070"/>
          </a:xfrm>
          <a:custGeom>
            <a:avLst/>
            <a:gdLst/>
            <a:ahLst/>
            <a:cxnLst/>
            <a:rect l="l" t="t" r="r" b="b"/>
            <a:pathLst>
              <a:path w="429259" h="306070">
                <a:moveTo>
                  <a:pt x="420370" y="0"/>
                </a:moveTo>
                <a:lnTo>
                  <a:pt x="0" y="292100"/>
                </a:lnTo>
                <a:lnTo>
                  <a:pt x="5079" y="298450"/>
                </a:lnTo>
                <a:lnTo>
                  <a:pt x="8889" y="306070"/>
                </a:lnTo>
                <a:lnTo>
                  <a:pt x="429259" y="13970"/>
                </a:lnTo>
                <a:lnTo>
                  <a:pt x="425450" y="6350"/>
                </a:lnTo>
                <a:lnTo>
                  <a:pt x="4203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638290" y="455422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0"/>
                </a:moveTo>
                <a:lnTo>
                  <a:pt x="1269" y="0"/>
                </a:lnTo>
                <a:lnTo>
                  <a:pt x="0" y="1269"/>
                </a:lnTo>
                <a:lnTo>
                  <a:pt x="5079" y="761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640830" y="4554220"/>
            <a:ext cx="537210" cy="142240"/>
          </a:xfrm>
          <a:custGeom>
            <a:avLst/>
            <a:gdLst/>
            <a:ahLst/>
            <a:cxnLst/>
            <a:rect l="l" t="t" r="r" b="b"/>
            <a:pathLst>
              <a:path w="537209" h="142239">
                <a:moveTo>
                  <a:pt x="3810" y="0"/>
                </a:moveTo>
                <a:lnTo>
                  <a:pt x="2540" y="7619"/>
                </a:lnTo>
                <a:lnTo>
                  <a:pt x="0" y="16509"/>
                </a:lnTo>
                <a:lnTo>
                  <a:pt x="533400" y="142239"/>
                </a:lnTo>
                <a:lnTo>
                  <a:pt x="535940" y="134619"/>
                </a:lnTo>
                <a:lnTo>
                  <a:pt x="537210" y="12699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174230" y="468884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2540" y="0"/>
                </a:moveTo>
                <a:lnTo>
                  <a:pt x="0" y="7620"/>
                </a:lnTo>
                <a:lnTo>
                  <a:pt x="1270" y="8890"/>
                </a:lnTo>
                <a:lnTo>
                  <a:pt x="3810" y="889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175500" y="4554220"/>
            <a:ext cx="698500" cy="143510"/>
          </a:xfrm>
          <a:custGeom>
            <a:avLst/>
            <a:gdLst/>
            <a:ahLst/>
            <a:cxnLst/>
            <a:rect l="l" t="t" r="r" b="b"/>
            <a:pathLst>
              <a:path w="698500" h="143510">
                <a:moveTo>
                  <a:pt x="694690" y="0"/>
                </a:moveTo>
                <a:lnTo>
                  <a:pt x="0" y="126999"/>
                </a:lnTo>
                <a:lnTo>
                  <a:pt x="1270" y="134619"/>
                </a:lnTo>
                <a:lnTo>
                  <a:pt x="2540" y="143509"/>
                </a:lnTo>
                <a:lnTo>
                  <a:pt x="698500" y="16509"/>
                </a:lnTo>
                <a:lnTo>
                  <a:pt x="697229" y="7619"/>
                </a:lnTo>
                <a:lnTo>
                  <a:pt x="6946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872730" y="456184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0" y="0"/>
                </a:moveTo>
                <a:lnTo>
                  <a:pt x="1270" y="8890"/>
                </a:lnTo>
                <a:lnTo>
                  <a:pt x="2540" y="8890"/>
                </a:lnTo>
                <a:lnTo>
                  <a:pt x="254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868919" y="4298950"/>
            <a:ext cx="506730" cy="270510"/>
          </a:xfrm>
          <a:custGeom>
            <a:avLst/>
            <a:gdLst/>
            <a:ahLst/>
            <a:cxnLst/>
            <a:rect l="l" t="t" r="r" b="b"/>
            <a:pathLst>
              <a:path w="506729" h="270510">
                <a:moveTo>
                  <a:pt x="499109" y="0"/>
                </a:moveTo>
                <a:lnTo>
                  <a:pt x="0" y="256539"/>
                </a:lnTo>
                <a:lnTo>
                  <a:pt x="3809" y="262889"/>
                </a:lnTo>
                <a:lnTo>
                  <a:pt x="6350" y="270510"/>
                </a:lnTo>
                <a:lnTo>
                  <a:pt x="506729" y="15239"/>
                </a:lnTo>
                <a:lnTo>
                  <a:pt x="4991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364219" y="4069079"/>
            <a:ext cx="64770" cy="2451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417559" y="3903979"/>
            <a:ext cx="361950" cy="180340"/>
          </a:xfrm>
          <a:custGeom>
            <a:avLst/>
            <a:gdLst/>
            <a:ahLst/>
            <a:cxnLst/>
            <a:rect l="l" t="t" r="r" b="b"/>
            <a:pathLst>
              <a:path w="361950" h="180339">
                <a:moveTo>
                  <a:pt x="354330" y="0"/>
                </a:moveTo>
                <a:lnTo>
                  <a:pt x="0" y="165100"/>
                </a:lnTo>
                <a:lnTo>
                  <a:pt x="7620" y="180340"/>
                </a:lnTo>
                <a:lnTo>
                  <a:pt x="361950" y="15240"/>
                </a:lnTo>
                <a:lnTo>
                  <a:pt x="3543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771890" y="3877309"/>
            <a:ext cx="372109" cy="13080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755390" y="1692910"/>
            <a:ext cx="2222500" cy="2142490"/>
          </a:xfrm>
          <a:custGeom>
            <a:avLst/>
            <a:gdLst/>
            <a:ahLst/>
            <a:cxnLst/>
            <a:rect l="l" t="t" r="r" b="b"/>
            <a:pathLst>
              <a:path w="2222500" h="2142490">
                <a:moveTo>
                  <a:pt x="984250" y="246379"/>
                </a:moveTo>
                <a:lnTo>
                  <a:pt x="669289" y="246379"/>
                </a:lnTo>
                <a:lnTo>
                  <a:pt x="326389" y="805179"/>
                </a:lnTo>
                <a:lnTo>
                  <a:pt x="0" y="1069339"/>
                </a:lnTo>
                <a:lnTo>
                  <a:pt x="773430" y="1243329"/>
                </a:lnTo>
                <a:lnTo>
                  <a:pt x="675639" y="1602739"/>
                </a:lnTo>
                <a:lnTo>
                  <a:pt x="980439" y="1724660"/>
                </a:lnTo>
                <a:lnTo>
                  <a:pt x="791210" y="2142490"/>
                </a:lnTo>
                <a:lnTo>
                  <a:pt x="1526539" y="1643379"/>
                </a:lnTo>
                <a:lnTo>
                  <a:pt x="1470660" y="1231900"/>
                </a:lnTo>
                <a:lnTo>
                  <a:pt x="1875789" y="1189989"/>
                </a:lnTo>
                <a:lnTo>
                  <a:pt x="2222500" y="955039"/>
                </a:lnTo>
                <a:lnTo>
                  <a:pt x="2087880" y="660400"/>
                </a:lnTo>
                <a:lnTo>
                  <a:pt x="2129790" y="311150"/>
                </a:lnTo>
                <a:lnTo>
                  <a:pt x="1859280" y="260350"/>
                </a:lnTo>
                <a:lnTo>
                  <a:pt x="1474470" y="0"/>
                </a:lnTo>
                <a:lnTo>
                  <a:pt x="984250" y="246379"/>
                </a:lnTo>
                <a:close/>
              </a:path>
            </a:pathLst>
          </a:custGeom>
          <a:ln w="17611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919719" y="3215639"/>
            <a:ext cx="435609" cy="3009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340090" y="3343909"/>
            <a:ext cx="171450" cy="278130"/>
          </a:xfrm>
          <a:custGeom>
            <a:avLst/>
            <a:gdLst/>
            <a:ahLst/>
            <a:cxnLst/>
            <a:rect l="l" t="t" r="r" b="b"/>
            <a:pathLst>
              <a:path w="171450" h="278129">
                <a:moveTo>
                  <a:pt x="15239" y="0"/>
                </a:moveTo>
                <a:lnTo>
                  <a:pt x="7619" y="3810"/>
                </a:lnTo>
                <a:lnTo>
                  <a:pt x="0" y="8889"/>
                </a:lnTo>
                <a:lnTo>
                  <a:pt x="156209" y="278129"/>
                </a:lnTo>
                <a:lnTo>
                  <a:pt x="163829" y="274319"/>
                </a:lnTo>
                <a:lnTo>
                  <a:pt x="171450" y="269239"/>
                </a:lnTo>
                <a:lnTo>
                  <a:pt x="152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496300" y="3618229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20">
                <a:moveTo>
                  <a:pt x="7620" y="0"/>
                </a:moveTo>
                <a:lnTo>
                  <a:pt x="0" y="3810"/>
                </a:lnTo>
                <a:lnTo>
                  <a:pt x="1270" y="5080"/>
                </a:lnTo>
                <a:lnTo>
                  <a:pt x="1270" y="6350"/>
                </a:lnTo>
                <a:lnTo>
                  <a:pt x="2540" y="6350"/>
                </a:lnTo>
                <a:lnTo>
                  <a:pt x="3809" y="7620"/>
                </a:lnTo>
                <a:lnTo>
                  <a:pt x="8890" y="762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502650" y="3578859"/>
            <a:ext cx="279400" cy="46990"/>
          </a:xfrm>
          <a:custGeom>
            <a:avLst/>
            <a:gdLst/>
            <a:ahLst/>
            <a:cxnLst/>
            <a:rect l="l" t="t" r="r" b="b"/>
            <a:pathLst>
              <a:path w="279400" h="46989">
                <a:moveTo>
                  <a:pt x="276859" y="0"/>
                </a:moveTo>
                <a:lnTo>
                  <a:pt x="0" y="30479"/>
                </a:lnTo>
                <a:lnTo>
                  <a:pt x="1270" y="39369"/>
                </a:lnTo>
                <a:lnTo>
                  <a:pt x="2540" y="46989"/>
                </a:lnTo>
                <a:lnTo>
                  <a:pt x="279400" y="17779"/>
                </a:lnTo>
                <a:lnTo>
                  <a:pt x="2768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779509" y="35788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3810" y="0"/>
                </a:moveTo>
                <a:lnTo>
                  <a:pt x="0" y="0"/>
                </a:lnTo>
                <a:lnTo>
                  <a:pt x="1270" y="8889"/>
                </a:lnTo>
                <a:lnTo>
                  <a:pt x="10160" y="10160"/>
                </a:lnTo>
                <a:lnTo>
                  <a:pt x="10160" y="6350"/>
                </a:lnTo>
                <a:lnTo>
                  <a:pt x="8890" y="5079"/>
                </a:lnTo>
                <a:lnTo>
                  <a:pt x="8890" y="3810"/>
                </a:lnTo>
                <a:lnTo>
                  <a:pt x="6350" y="1269"/>
                </a:lnTo>
                <a:lnTo>
                  <a:pt x="5080" y="126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774430" y="3586479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0"/>
                </a:moveTo>
                <a:lnTo>
                  <a:pt x="0" y="208280"/>
                </a:lnTo>
              </a:path>
            </a:pathLst>
          </a:custGeom>
          <a:ln w="3047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768080" y="379349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2540" y="8890"/>
                </a:lnTo>
                <a:lnTo>
                  <a:pt x="3810" y="8890"/>
                </a:lnTo>
                <a:lnTo>
                  <a:pt x="6350" y="6350"/>
                </a:lnTo>
                <a:lnTo>
                  <a:pt x="6350" y="5080"/>
                </a:lnTo>
                <a:lnTo>
                  <a:pt x="8890" y="2540"/>
                </a:lnTo>
                <a:lnTo>
                  <a:pt x="889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397240" y="3785870"/>
            <a:ext cx="373380" cy="130810"/>
          </a:xfrm>
          <a:custGeom>
            <a:avLst/>
            <a:gdLst/>
            <a:ahLst/>
            <a:cxnLst/>
            <a:rect l="l" t="t" r="r" b="b"/>
            <a:pathLst>
              <a:path w="373379" h="130810">
                <a:moveTo>
                  <a:pt x="368300" y="0"/>
                </a:moveTo>
                <a:lnTo>
                  <a:pt x="0" y="114299"/>
                </a:lnTo>
                <a:lnTo>
                  <a:pt x="2539" y="123189"/>
                </a:lnTo>
                <a:lnTo>
                  <a:pt x="5079" y="130809"/>
                </a:lnTo>
                <a:lnTo>
                  <a:pt x="373379" y="16509"/>
                </a:lnTo>
                <a:lnTo>
                  <a:pt x="370839" y="7619"/>
                </a:lnTo>
                <a:lnTo>
                  <a:pt x="3683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398509" y="3909059"/>
            <a:ext cx="3810" cy="7620"/>
          </a:xfrm>
          <a:custGeom>
            <a:avLst/>
            <a:gdLst/>
            <a:ahLst/>
            <a:cxnLst/>
            <a:rect l="l" t="t" r="r" b="b"/>
            <a:pathLst>
              <a:path w="3809" h="7620">
                <a:moveTo>
                  <a:pt x="1270" y="0"/>
                </a:moveTo>
                <a:lnTo>
                  <a:pt x="0" y="7619"/>
                </a:lnTo>
                <a:lnTo>
                  <a:pt x="3810" y="7619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181340" y="3877309"/>
            <a:ext cx="219710" cy="39370"/>
          </a:xfrm>
          <a:custGeom>
            <a:avLst/>
            <a:gdLst/>
            <a:ahLst/>
            <a:cxnLst/>
            <a:rect l="l" t="t" r="r" b="b"/>
            <a:pathLst>
              <a:path w="219709" h="39370">
                <a:moveTo>
                  <a:pt x="1269" y="0"/>
                </a:moveTo>
                <a:lnTo>
                  <a:pt x="1269" y="8889"/>
                </a:lnTo>
                <a:lnTo>
                  <a:pt x="0" y="17779"/>
                </a:lnTo>
                <a:lnTo>
                  <a:pt x="217169" y="39369"/>
                </a:lnTo>
                <a:lnTo>
                  <a:pt x="218439" y="31750"/>
                </a:lnTo>
                <a:lnTo>
                  <a:pt x="219709" y="22859"/>
                </a:lnTo>
                <a:lnTo>
                  <a:pt x="12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178800" y="387730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09" y="0"/>
                </a:moveTo>
                <a:lnTo>
                  <a:pt x="0" y="0"/>
                </a:lnTo>
                <a:lnTo>
                  <a:pt x="3809" y="8889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924800" y="3877309"/>
            <a:ext cx="260350" cy="118110"/>
          </a:xfrm>
          <a:custGeom>
            <a:avLst/>
            <a:gdLst/>
            <a:ahLst/>
            <a:cxnLst/>
            <a:rect l="l" t="t" r="r" b="b"/>
            <a:pathLst>
              <a:path w="260350" h="118110">
                <a:moveTo>
                  <a:pt x="254000" y="0"/>
                </a:moveTo>
                <a:lnTo>
                  <a:pt x="0" y="101600"/>
                </a:lnTo>
                <a:lnTo>
                  <a:pt x="2540" y="110489"/>
                </a:lnTo>
                <a:lnTo>
                  <a:pt x="6350" y="118109"/>
                </a:lnTo>
                <a:lnTo>
                  <a:pt x="260350" y="17779"/>
                </a:lnTo>
                <a:lnTo>
                  <a:pt x="257809" y="8889"/>
                </a:lnTo>
                <a:lnTo>
                  <a:pt x="2540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717790" y="3978909"/>
            <a:ext cx="217169" cy="2590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453630" y="4069079"/>
            <a:ext cx="275590" cy="167640"/>
          </a:xfrm>
          <a:custGeom>
            <a:avLst/>
            <a:gdLst/>
            <a:ahLst/>
            <a:cxnLst/>
            <a:rect l="l" t="t" r="r" b="b"/>
            <a:pathLst>
              <a:path w="275590" h="167639">
                <a:moveTo>
                  <a:pt x="8890" y="0"/>
                </a:moveTo>
                <a:lnTo>
                  <a:pt x="5079" y="7620"/>
                </a:lnTo>
                <a:lnTo>
                  <a:pt x="0" y="15240"/>
                </a:lnTo>
                <a:lnTo>
                  <a:pt x="266700" y="167640"/>
                </a:lnTo>
                <a:lnTo>
                  <a:pt x="271779" y="160020"/>
                </a:lnTo>
                <a:lnTo>
                  <a:pt x="275590" y="152400"/>
                </a:lnTo>
                <a:lnTo>
                  <a:pt x="88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451090" y="4067809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0159" y="0"/>
                </a:moveTo>
                <a:lnTo>
                  <a:pt x="3809" y="0"/>
                </a:lnTo>
                <a:lnTo>
                  <a:pt x="1269" y="2539"/>
                </a:lnTo>
                <a:lnTo>
                  <a:pt x="0" y="2539"/>
                </a:lnTo>
                <a:lnTo>
                  <a:pt x="0" y="3809"/>
                </a:lnTo>
                <a:lnTo>
                  <a:pt x="7619" y="8889"/>
                </a:lnTo>
                <a:lnTo>
                  <a:pt x="11429" y="1269"/>
                </a:lnTo>
                <a:lnTo>
                  <a:pt x="101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185659" y="4071620"/>
            <a:ext cx="279400" cy="443230"/>
          </a:xfrm>
          <a:custGeom>
            <a:avLst/>
            <a:gdLst/>
            <a:ahLst/>
            <a:cxnLst/>
            <a:rect l="l" t="t" r="r" b="b"/>
            <a:pathLst>
              <a:path w="279400" h="443229">
                <a:moveTo>
                  <a:pt x="265430" y="0"/>
                </a:moveTo>
                <a:lnTo>
                  <a:pt x="0" y="434339"/>
                </a:lnTo>
                <a:lnTo>
                  <a:pt x="7620" y="439419"/>
                </a:lnTo>
                <a:lnTo>
                  <a:pt x="15240" y="443229"/>
                </a:lnTo>
                <a:lnTo>
                  <a:pt x="279400" y="10159"/>
                </a:lnTo>
                <a:lnTo>
                  <a:pt x="273050" y="5079"/>
                </a:lnTo>
                <a:lnTo>
                  <a:pt x="2654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190740" y="4511040"/>
            <a:ext cx="10160" cy="7620"/>
          </a:xfrm>
          <a:custGeom>
            <a:avLst/>
            <a:gdLst/>
            <a:ahLst/>
            <a:cxnLst/>
            <a:rect l="l" t="t" r="r" b="b"/>
            <a:pathLst>
              <a:path w="10159" h="7620">
                <a:moveTo>
                  <a:pt x="2539" y="0"/>
                </a:moveTo>
                <a:lnTo>
                  <a:pt x="0" y="7620"/>
                </a:lnTo>
                <a:lnTo>
                  <a:pt x="6350" y="7620"/>
                </a:lnTo>
                <a:lnTo>
                  <a:pt x="10159" y="3810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889750" y="4428490"/>
            <a:ext cx="304800" cy="90170"/>
          </a:xfrm>
          <a:custGeom>
            <a:avLst/>
            <a:gdLst/>
            <a:ahLst/>
            <a:cxnLst/>
            <a:rect l="l" t="t" r="r" b="b"/>
            <a:pathLst>
              <a:path w="304800" h="90170">
                <a:moveTo>
                  <a:pt x="3809" y="0"/>
                </a:moveTo>
                <a:lnTo>
                  <a:pt x="1270" y="8890"/>
                </a:lnTo>
                <a:lnTo>
                  <a:pt x="0" y="17780"/>
                </a:lnTo>
                <a:lnTo>
                  <a:pt x="300990" y="90170"/>
                </a:lnTo>
                <a:lnTo>
                  <a:pt x="303529" y="82550"/>
                </a:lnTo>
                <a:lnTo>
                  <a:pt x="304800" y="7366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883400" y="443737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7620" y="0"/>
                </a:moveTo>
                <a:lnTo>
                  <a:pt x="0" y="3810"/>
                </a:lnTo>
                <a:lnTo>
                  <a:pt x="2540" y="6350"/>
                </a:lnTo>
                <a:lnTo>
                  <a:pt x="2540" y="7620"/>
                </a:lnTo>
                <a:lnTo>
                  <a:pt x="5079" y="7620"/>
                </a:lnTo>
                <a:lnTo>
                  <a:pt x="6350" y="889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777990" y="4175759"/>
            <a:ext cx="121920" cy="265430"/>
          </a:xfrm>
          <a:custGeom>
            <a:avLst/>
            <a:gdLst/>
            <a:ahLst/>
            <a:cxnLst/>
            <a:rect l="l" t="t" r="r" b="b"/>
            <a:pathLst>
              <a:path w="121920" h="265429">
                <a:moveTo>
                  <a:pt x="16509" y="0"/>
                </a:moveTo>
                <a:lnTo>
                  <a:pt x="8889" y="2539"/>
                </a:lnTo>
                <a:lnTo>
                  <a:pt x="0" y="6350"/>
                </a:lnTo>
                <a:lnTo>
                  <a:pt x="105409" y="265429"/>
                </a:lnTo>
                <a:lnTo>
                  <a:pt x="113029" y="261619"/>
                </a:lnTo>
                <a:lnTo>
                  <a:pt x="121919" y="257809"/>
                </a:lnTo>
                <a:lnTo>
                  <a:pt x="165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777990" y="417195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3809" y="0"/>
                </a:moveTo>
                <a:lnTo>
                  <a:pt x="2539" y="0"/>
                </a:lnTo>
                <a:lnTo>
                  <a:pt x="1269" y="1269"/>
                </a:lnTo>
                <a:lnTo>
                  <a:pt x="1269" y="2539"/>
                </a:lnTo>
                <a:lnTo>
                  <a:pt x="0" y="3810"/>
                </a:lnTo>
                <a:lnTo>
                  <a:pt x="0" y="10160"/>
                </a:lnTo>
                <a:lnTo>
                  <a:pt x="8889" y="635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781800" y="3983990"/>
            <a:ext cx="259079" cy="201930"/>
          </a:xfrm>
          <a:custGeom>
            <a:avLst/>
            <a:gdLst/>
            <a:ahLst/>
            <a:cxnLst/>
            <a:rect l="l" t="t" r="r" b="b"/>
            <a:pathLst>
              <a:path w="259079" h="201929">
                <a:moveTo>
                  <a:pt x="248920" y="0"/>
                </a:moveTo>
                <a:lnTo>
                  <a:pt x="0" y="187960"/>
                </a:lnTo>
                <a:lnTo>
                  <a:pt x="5079" y="194310"/>
                </a:lnTo>
                <a:lnTo>
                  <a:pt x="10159" y="201930"/>
                </a:lnTo>
                <a:lnTo>
                  <a:pt x="259079" y="13970"/>
                </a:lnTo>
                <a:lnTo>
                  <a:pt x="254000" y="6350"/>
                </a:lnTo>
                <a:lnTo>
                  <a:pt x="2489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035800" y="399034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0"/>
                </a:moveTo>
                <a:lnTo>
                  <a:pt x="5079" y="7620"/>
                </a:lnTo>
                <a:lnTo>
                  <a:pt x="7620" y="5080"/>
                </a:lnTo>
                <a:lnTo>
                  <a:pt x="762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028180" y="3666490"/>
            <a:ext cx="160020" cy="327660"/>
          </a:xfrm>
          <a:custGeom>
            <a:avLst/>
            <a:gdLst/>
            <a:ahLst/>
            <a:cxnLst/>
            <a:rect l="l" t="t" r="r" b="b"/>
            <a:pathLst>
              <a:path w="160020" h="327660">
                <a:moveTo>
                  <a:pt x="143510" y="0"/>
                </a:moveTo>
                <a:lnTo>
                  <a:pt x="0" y="321310"/>
                </a:lnTo>
                <a:lnTo>
                  <a:pt x="7620" y="323850"/>
                </a:lnTo>
                <a:lnTo>
                  <a:pt x="15240" y="327660"/>
                </a:lnTo>
                <a:lnTo>
                  <a:pt x="160020" y="7620"/>
                </a:lnTo>
                <a:lnTo>
                  <a:pt x="152400" y="3810"/>
                </a:lnTo>
                <a:lnTo>
                  <a:pt x="1435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171690" y="3662679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20">
                <a:moveTo>
                  <a:pt x="3809" y="0"/>
                </a:moveTo>
                <a:lnTo>
                  <a:pt x="0" y="3810"/>
                </a:lnTo>
                <a:lnTo>
                  <a:pt x="8889" y="762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175500" y="3454400"/>
            <a:ext cx="311150" cy="223520"/>
          </a:xfrm>
          <a:custGeom>
            <a:avLst/>
            <a:gdLst/>
            <a:ahLst/>
            <a:cxnLst/>
            <a:rect l="l" t="t" r="r" b="b"/>
            <a:pathLst>
              <a:path w="311150" h="223520">
                <a:moveTo>
                  <a:pt x="300990" y="0"/>
                </a:moveTo>
                <a:lnTo>
                  <a:pt x="0" y="208280"/>
                </a:lnTo>
                <a:lnTo>
                  <a:pt x="10159" y="223519"/>
                </a:lnTo>
                <a:lnTo>
                  <a:pt x="311150" y="15239"/>
                </a:lnTo>
                <a:lnTo>
                  <a:pt x="3009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476490" y="345312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6350" y="0"/>
                </a:moveTo>
                <a:lnTo>
                  <a:pt x="3809" y="0"/>
                </a:lnTo>
                <a:lnTo>
                  <a:pt x="1269" y="1270"/>
                </a:lnTo>
                <a:lnTo>
                  <a:pt x="0" y="1270"/>
                </a:lnTo>
                <a:lnTo>
                  <a:pt x="5079" y="889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480300" y="3453129"/>
            <a:ext cx="448309" cy="80010"/>
          </a:xfrm>
          <a:custGeom>
            <a:avLst/>
            <a:gdLst/>
            <a:ahLst/>
            <a:cxnLst/>
            <a:rect l="l" t="t" r="r" b="b"/>
            <a:pathLst>
              <a:path w="448309" h="80010">
                <a:moveTo>
                  <a:pt x="2540" y="0"/>
                </a:moveTo>
                <a:lnTo>
                  <a:pt x="0" y="17780"/>
                </a:lnTo>
                <a:lnTo>
                  <a:pt x="447040" y="80010"/>
                </a:lnTo>
                <a:lnTo>
                  <a:pt x="447040" y="71120"/>
                </a:lnTo>
                <a:lnTo>
                  <a:pt x="448309" y="6223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582659" y="553021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4190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580119" y="550925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09" y="0"/>
                </a:moveTo>
                <a:lnTo>
                  <a:pt x="0" y="0"/>
                </a:lnTo>
                <a:lnTo>
                  <a:pt x="3809" y="8889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238490" y="5509259"/>
            <a:ext cx="347980" cy="144780"/>
          </a:xfrm>
          <a:custGeom>
            <a:avLst/>
            <a:gdLst/>
            <a:ahLst/>
            <a:cxnLst/>
            <a:rect l="l" t="t" r="r" b="b"/>
            <a:pathLst>
              <a:path w="347979" h="144779">
                <a:moveTo>
                  <a:pt x="341629" y="0"/>
                </a:moveTo>
                <a:lnTo>
                  <a:pt x="0" y="128269"/>
                </a:lnTo>
                <a:lnTo>
                  <a:pt x="3809" y="137159"/>
                </a:lnTo>
                <a:lnTo>
                  <a:pt x="6350" y="144779"/>
                </a:lnTo>
                <a:lnTo>
                  <a:pt x="347979" y="16509"/>
                </a:lnTo>
                <a:lnTo>
                  <a:pt x="345439" y="8889"/>
                </a:lnTo>
                <a:lnTo>
                  <a:pt x="34162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241030" y="564642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1270" y="0"/>
                </a:moveTo>
                <a:lnTo>
                  <a:pt x="0" y="8889"/>
                </a:lnTo>
                <a:lnTo>
                  <a:pt x="2540" y="8889"/>
                </a:lnTo>
                <a:lnTo>
                  <a:pt x="3810" y="7619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697469" y="5579109"/>
            <a:ext cx="546100" cy="76200"/>
          </a:xfrm>
          <a:custGeom>
            <a:avLst/>
            <a:gdLst/>
            <a:ahLst/>
            <a:cxnLst/>
            <a:rect l="l" t="t" r="r" b="b"/>
            <a:pathLst>
              <a:path w="546100" h="76200">
                <a:moveTo>
                  <a:pt x="2539" y="0"/>
                </a:moveTo>
                <a:lnTo>
                  <a:pt x="1270" y="8889"/>
                </a:lnTo>
                <a:lnTo>
                  <a:pt x="0" y="16509"/>
                </a:lnTo>
                <a:lnTo>
                  <a:pt x="543559" y="76199"/>
                </a:lnTo>
                <a:lnTo>
                  <a:pt x="546100" y="58419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691119" y="557910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8889" y="0"/>
                </a:moveTo>
                <a:lnTo>
                  <a:pt x="3809" y="0"/>
                </a:lnTo>
                <a:lnTo>
                  <a:pt x="0" y="3809"/>
                </a:lnTo>
                <a:lnTo>
                  <a:pt x="762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378700" y="5582920"/>
            <a:ext cx="327660" cy="501650"/>
          </a:xfrm>
          <a:custGeom>
            <a:avLst/>
            <a:gdLst/>
            <a:ahLst/>
            <a:cxnLst/>
            <a:rect l="l" t="t" r="r" b="b"/>
            <a:pathLst>
              <a:path w="327659" h="501650">
                <a:moveTo>
                  <a:pt x="312420" y="0"/>
                </a:moveTo>
                <a:lnTo>
                  <a:pt x="0" y="491489"/>
                </a:lnTo>
                <a:lnTo>
                  <a:pt x="15240" y="501649"/>
                </a:lnTo>
                <a:lnTo>
                  <a:pt x="327659" y="8889"/>
                </a:lnTo>
                <a:lnTo>
                  <a:pt x="320040" y="5079"/>
                </a:lnTo>
                <a:lnTo>
                  <a:pt x="3124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158990" y="5845809"/>
            <a:ext cx="234950" cy="2425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769100" y="5845809"/>
            <a:ext cx="400050" cy="168910"/>
          </a:xfrm>
          <a:custGeom>
            <a:avLst/>
            <a:gdLst/>
            <a:ahLst/>
            <a:cxnLst/>
            <a:rect l="l" t="t" r="r" b="b"/>
            <a:pathLst>
              <a:path w="400050" h="168910">
                <a:moveTo>
                  <a:pt x="393700" y="0"/>
                </a:moveTo>
                <a:lnTo>
                  <a:pt x="0" y="152399"/>
                </a:lnTo>
                <a:lnTo>
                  <a:pt x="2540" y="161289"/>
                </a:lnTo>
                <a:lnTo>
                  <a:pt x="6350" y="168909"/>
                </a:lnTo>
                <a:lnTo>
                  <a:pt x="400050" y="16509"/>
                </a:lnTo>
                <a:lnTo>
                  <a:pt x="396240" y="8889"/>
                </a:lnTo>
                <a:lnTo>
                  <a:pt x="3937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762750" y="5998209"/>
            <a:ext cx="8890" cy="11430"/>
          </a:xfrm>
          <a:custGeom>
            <a:avLst/>
            <a:gdLst/>
            <a:ahLst/>
            <a:cxnLst/>
            <a:rect l="l" t="t" r="r" b="b"/>
            <a:pathLst>
              <a:path w="8890" h="11429">
                <a:moveTo>
                  <a:pt x="6350" y="0"/>
                </a:moveTo>
                <a:lnTo>
                  <a:pt x="5079" y="0"/>
                </a:lnTo>
                <a:lnTo>
                  <a:pt x="2540" y="2539"/>
                </a:lnTo>
                <a:lnTo>
                  <a:pt x="2540" y="3809"/>
                </a:lnTo>
                <a:lnTo>
                  <a:pt x="1270" y="3809"/>
                </a:lnTo>
                <a:lnTo>
                  <a:pt x="0" y="6349"/>
                </a:lnTo>
                <a:lnTo>
                  <a:pt x="0" y="10159"/>
                </a:lnTo>
                <a:lnTo>
                  <a:pt x="1270" y="11429"/>
                </a:lnTo>
                <a:lnTo>
                  <a:pt x="8890" y="888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764019" y="6003290"/>
            <a:ext cx="163830" cy="335280"/>
          </a:xfrm>
          <a:custGeom>
            <a:avLst/>
            <a:gdLst/>
            <a:ahLst/>
            <a:cxnLst/>
            <a:rect l="l" t="t" r="r" b="b"/>
            <a:pathLst>
              <a:path w="163829" h="335279">
                <a:moveTo>
                  <a:pt x="15239" y="0"/>
                </a:moveTo>
                <a:lnTo>
                  <a:pt x="7620" y="3810"/>
                </a:lnTo>
                <a:lnTo>
                  <a:pt x="0" y="6350"/>
                </a:lnTo>
                <a:lnTo>
                  <a:pt x="147320" y="335280"/>
                </a:lnTo>
                <a:lnTo>
                  <a:pt x="154939" y="331470"/>
                </a:lnTo>
                <a:lnTo>
                  <a:pt x="163829" y="328930"/>
                </a:lnTo>
                <a:lnTo>
                  <a:pt x="152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916419" y="633222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11429" y="0"/>
                </a:moveTo>
                <a:lnTo>
                  <a:pt x="2539" y="2539"/>
                </a:lnTo>
                <a:lnTo>
                  <a:pt x="0" y="11429"/>
                </a:lnTo>
                <a:lnTo>
                  <a:pt x="6350" y="11429"/>
                </a:lnTo>
                <a:lnTo>
                  <a:pt x="7620" y="10159"/>
                </a:lnTo>
                <a:lnTo>
                  <a:pt x="8889" y="10159"/>
                </a:lnTo>
                <a:lnTo>
                  <a:pt x="10159" y="7619"/>
                </a:lnTo>
                <a:lnTo>
                  <a:pt x="11429" y="7619"/>
                </a:lnTo>
                <a:lnTo>
                  <a:pt x="1142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324600" y="6163309"/>
            <a:ext cx="596900" cy="180340"/>
          </a:xfrm>
          <a:custGeom>
            <a:avLst/>
            <a:gdLst/>
            <a:ahLst/>
            <a:cxnLst/>
            <a:rect l="l" t="t" r="r" b="b"/>
            <a:pathLst>
              <a:path w="596900" h="180339">
                <a:moveTo>
                  <a:pt x="5079" y="0"/>
                </a:moveTo>
                <a:lnTo>
                  <a:pt x="0" y="17779"/>
                </a:lnTo>
                <a:lnTo>
                  <a:pt x="591820" y="180339"/>
                </a:lnTo>
                <a:lnTo>
                  <a:pt x="594359" y="171449"/>
                </a:lnTo>
                <a:lnTo>
                  <a:pt x="596900" y="16382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322059" y="616330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7619" y="0"/>
                </a:moveTo>
                <a:lnTo>
                  <a:pt x="1269" y="0"/>
                </a:lnTo>
                <a:lnTo>
                  <a:pt x="0" y="1269"/>
                </a:lnTo>
                <a:lnTo>
                  <a:pt x="5079" y="8889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029959" y="6164579"/>
            <a:ext cx="302260" cy="218440"/>
          </a:xfrm>
          <a:custGeom>
            <a:avLst/>
            <a:gdLst/>
            <a:ahLst/>
            <a:cxnLst/>
            <a:rect l="l" t="t" r="r" b="b"/>
            <a:pathLst>
              <a:path w="302260" h="218439">
                <a:moveTo>
                  <a:pt x="292100" y="0"/>
                </a:moveTo>
                <a:lnTo>
                  <a:pt x="0" y="203200"/>
                </a:lnTo>
                <a:lnTo>
                  <a:pt x="10160" y="218440"/>
                </a:lnTo>
                <a:lnTo>
                  <a:pt x="302260" y="13970"/>
                </a:lnTo>
                <a:lnTo>
                  <a:pt x="297179" y="7620"/>
                </a:lnTo>
                <a:lnTo>
                  <a:pt x="2921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035040" y="6375400"/>
            <a:ext cx="5080" cy="8890"/>
          </a:xfrm>
          <a:custGeom>
            <a:avLst/>
            <a:gdLst/>
            <a:ahLst/>
            <a:cxnLst/>
            <a:rect l="l" t="t" r="r" b="b"/>
            <a:pathLst>
              <a:path w="5079" h="8889">
                <a:moveTo>
                  <a:pt x="0" y="0"/>
                </a:moveTo>
                <a:lnTo>
                  <a:pt x="1270" y="8890"/>
                </a:lnTo>
                <a:lnTo>
                  <a:pt x="2539" y="8890"/>
                </a:lnTo>
                <a:lnTo>
                  <a:pt x="3810" y="7620"/>
                </a:lnTo>
                <a:lnTo>
                  <a:pt x="508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624070" y="6366509"/>
            <a:ext cx="1412240" cy="208279"/>
          </a:xfrm>
          <a:custGeom>
            <a:avLst/>
            <a:gdLst/>
            <a:ahLst/>
            <a:cxnLst/>
            <a:rect l="l" t="t" r="r" b="b"/>
            <a:pathLst>
              <a:path w="1412239" h="208279">
                <a:moveTo>
                  <a:pt x="1409700" y="0"/>
                </a:moveTo>
                <a:lnTo>
                  <a:pt x="0" y="190499"/>
                </a:lnTo>
                <a:lnTo>
                  <a:pt x="2539" y="208279"/>
                </a:lnTo>
                <a:lnTo>
                  <a:pt x="1412239" y="17779"/>
                </a:lnTo>
                <a:lnTo>
                  <a:pt x="14097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616450" y="6557009"/>
            <a:ext cx="8890" cy="16510"/>
          </a:xfrm>
          <a:custGeom>
            <a:avLst/>
            <a:gdLst/>
            <a:ahLst/>
            <a:cxnLst/>
            <a:rect l="l" t="t" r="r" b="b"/>
            <a:pathLst>
              <a:path w="8889" h="16509">
                <a:moveTo>
                  <a:pt x="7620" y="0"/>
                </a:moveTo>
                <a:lnTo>
                  <a:pt x="6350" y="0"/>
                </a:lnTo>
                <a:lnTo>
                  <a:pt x="5079" y="1270"/>
                </a:lnTo>
                <a:lnTo>
                  <a:pt x="3810" y="1270"/>
                </a:lnTo>
                <a:lnTo>
                  <a:pt x="2539" y="2540"/>
                </a:lnTo>
                <a:lnTo>
                  <a:pt x="2539" y="3810"/>
                </a:lnTo>
                <a:lnTo>
                  <a:pt x="0" y="6350"/>
                </a:lnTo>
                <a:lnTo>
                  <a:pt x="0" y="11430"/>
                </a:lnTo>
                <a:lnTo>
                  <a:pt x="2539" y="13970"/>
                </a:lnTo>
                <a:lnTo>
                  <a:pt x="2539" y="15240"/>
                </a:lnTo>
                <a:lnTo>
                  <a:pt x="3810" y="15240"/>
                </a:lnTo>
                <a:lnTo>
                  <a:pt x="5079" y="16510"/>
                </a:lnTo>
                <a:lnTo>
                  <a:pt x="8889" y="889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621529" y="6558280"/>
            <a:ext cx="464820" cy="218440"/>
          </a:xfrm>
          <a:custGeom>
            <a:avLst/>
            <a:gdLst/>
            <a:ahLst/>
            <a:cxnLst/>
            <a:rect l="l" t="t" r="r" b="b"/>
            <a:pathLst>
              <a:path w="464820" h="218440">
                <a:moveTo>
                  <a:pt x="7620" y="0"/>
                </a:moveTo>
                <a:lnTo>
                  <a:pt x="0" y="15240"/>
                </a:lnTo>
                <a:lnTo>
                  <a:pt x="457200" y="218440"/>
                </a:lnTo>
                <a:lnTo>
                  <a:pt x="461010" y="210820"/>
                </a:lnTo>
                <a:lnTo>
                  <a:pt x="464820" y="20193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078729" y="6769100"/>
            <a:ext cx="5080" cy="8890"/>
          </a:xfrm>
          <a:custGeom>
            <a:avLst/>
            <a:gdLst/>
            <a:ahLst/>
            <a:cxnLst/>
            <a:rect l="l" t="t" r="r" b="b"/>
            <a:pathLst>
              <a:path w="5079" h="8890">
                <a:moveTo>
                  <a:pt x="3810" y="0"/>
                </a:moveTo>
                <a:lnTo>
                  <a:pt x="0" y="7619"/>
                </a:lnTo>
                <a:lnTo>
                  <a:pt x="1270" y="7619"/>
                </a:lnTo>
                <a:lnTo>
                  <a:pt x="2540" y="8890"/>
                </a:lnTo>
                <a:lnTo>
                  <a:pt x="5080" y="8890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081270" y="6582409"/>
            <a:ext cx="1196340" cy="195580"/>
          </a:xfrm>
          <a:custGeom>
            <a:avLst/>
            <a:gdLst/>
            <a:ahLst/>
            <a:cxnLst/>
            <a:rect l="l" t="t" r="r" b="b"/>
            <a:pathLst>
              <a:path w="1196339" h="195579">
                <a:moveTo>
                  <a:pt x="1193800" y="0"/>
                </a:moveTo>
                <a:lnTo>
                  <a:pt x="0" y="177800"/>
                </a:lnTo>
                <a:lnTo>
                  <a:pt x="2539" y="195580"/>
                </a:lnTo>
                <a:lnTo>
                  <a:pt x="1196339" y="16510"/>
                </a:lnTo>
                <a:lnTo>
                  <a:pt x="1195069" y="8890"/>
                </a:lnTo>
                <a:lnTo>
                  <a:pt x="11938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275070" y="6582409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90">
                <a:moveTo>
                  <a:pt x="3809" y="0"/>
                </a:moveTo>
                <a:lnTo>
                  <a:pt x="0" y="0"/>
                </a:lnTo>
                <a:lnTo>
                  <a:pt x="1269" y="889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273800" y="6582409"/>
            <a:ext cx="373380" cy="130810"/>
          </a:xfrm>
          <a:custGeom>
            <a:avLst/>
            <a:gdLst/>
            <a:ahLst/>
            <a:cxnLst/>
            <a:rect l="l" t="t" r="r" b="b"/>
            <a:pathLst>
              <a:path w="373379" h="130809">
                <a:moveTo>
                  <a:pt x="5079" y="0"/>
                </a:moveTo>
                <a:lnTo>
                  <a:pt x="2539" y="8890"/>
                </a:lnTo>
                <a:lnTo>
                  <a:pt x="0" y="16510"/>
                </a:lnTo>
                <a:lnTo>
                  <a:pt x="368300" y="130810"/>
                </a:lnTo>
                <a:lnTo>
                  <a:pt x="370840" y="123190"/>
                </a:lnTo>
                <a:lnTo>
                  <a:pt x="373379" y="114300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642100" y="670560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90">
                <a:moveTo>
                  <a:pt x="2540" y="0"/>
                </a:moveTo>
                <a:lnTo>
                  <a:pt x="0" y="7619"/>
                </a:lnTo>
                <a:lnTo>
                  <a:pt x="0" y="8889"/>
                </a:lnTo>
                <a:lnTo>
                  <a:pt x="3809" y="888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644640" y="6606540"/>
            <a:ext cx="1309370" cy="107950"/>
          </a:xfrm>
          <a:custGeom>
            <a:avLst/>
            <a:gdLst/>
            <a:ahLst/>
            <a:cxnLst/>
            <a:rect l="l" t="t" r="r" b="b"/>
            <a:pathLst>
              <a:path w="1309370" h="107950">
                <a:moveTo>
                  <a:pt x="1308100" y="0"/>
                </a:moveTo>
                <a:lnTo>
                  <a:pt x="0" y="90169"/>
                </a:lnTo>
                <a:lnTo>
                  <a:pt x="0" y="99059"/>
                </a:lnTo>
                <a:lnTo>
                  <a:pt x="1269" y="107949"/>
                </a:lnTo>
                <a:lnTo>
                  <a:pt x="1309369" y="16509"/>
                </a:lnTo>
                <a:lnTo>
                  <a:pt x="1308100" y="8889"/>
                </a:lnTo>
                <a:lnTo>
                  <a:pt x="13081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952740" y="660654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90">
                <a:moveTo>
                  <a:pt x="2539" y="0"/>
                </a:moveTo>
                <a:lnTo>
                  <a:pt x="0" y="0"/>
                </a:lnTo>
                <a:lnTo>
                  <a:pt x="0" y="8889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951469" y="6606540"/>
            <a:ext cx="359410" cy="107950"/>
          </a:xfrm>
          <a:custGeom>
            <a:avLst/>
            <a:gdLst/>
            <a:ahLst/>
            <a:cxnLst/>
            <a:rect l="l" t="t" r="r" b="b"/>
            <a:pathLst>
              <a:path w="359409" h="107950">
                <a:moveTo>
                  <a:pt x="3809" y="0"/>
                </a:moveTo>
                <a:lnTo>
                  <a:pt x="1270" y="8889"/>
                </a:lnTo>
                <a:lnTo>
                  <a:pt x="0" y="16509"/>
                </a:lnTo>
                <a:lnTo>
                  <a:pt x="355600" y="107949"/>
                </a:lnTo>
                <a:lnTo>
                  <a:pt x="356870" y="99059"/>
                </a:lnTo>
                <a:lnTo>
                  <a:pt x="359409" y="90169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301990" y="6455409"/>
            <a:ext cx="229869" cy="2590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521700" y="6456679"/>
            <a:ext cx="412750" cy="205740"/>
          </a:xfrm>
          <a:custGeom>
            <a:avLst/>
            <a:gdLst/>
            <a:ahLst/>
            <a:cxnLst/>
            <a:rect l="l" t="t" r="r" b="b"/>
            <a:pathLst>
              <a:path w="412750" h="205740">
                <a:moveTo>
                  <a:pt x="6350" y="0"/>
                </a:moveTo>
                <a:lnTo>
                  <a:pt x="2540" y="7620"/>
                </a:lnTo>
                <a:lnTo>
                  <a:pt x="0" y="15240"/>
                </a:lnTo>
                <a:lnTo>
                  <a:pt x="406400" y="205740"/>
                </a:lnTo>
                <a:lnTo>
                  <a:pt x="408940" y="198120"/>
                </a:lnTo>
                <a:lnTo>
                  <a:pt x="412750" y="19050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928100" y="6654800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90">
                <a:moveTo>
                  <a:pt x="11429" y="0"/>
                </a:moveTo>
                <a:lnTo>
                  <a:pt x="2540" y="0"/>
                </a:lnTo>
                <a:lnTo>
                  <a:pt x="0" y="7619"/>
                </a:lnTo>
                <a:lnTo>
                  <a:pt x="1270" y="8889"/>
                </a:lnTo>
                <a:lnTo>
                  <a:pt x="5079" y="8889"/>
                </a:lnTo>
                <a:lnTo>
                  <a:pt x="6350" y="7619"/>
                </a:lnTo>
                <a:lnTo>
                  <a:pt x="7620" y="7619"/>
                </a:lnTo>
                <a:lnTo>
                  <a:pt x="10159" y="5080"/>
                </a:lnTo>
                <a:lnTo>
                  <a:pt x="10159" y="3810"/>
                </a:lnTo>
                <a:lnTo>
                  <a:pt x="11429" y="2539"/>
                </a:lnTo>
                <a:lnTo>
                  <a:pt x="1142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934450" y="6055359"/>
            <a:ext cx="0" cy="599440"/>
          </a:xfrm>
          <a:custGeom>
            <a:avLst/>
            <a:gdLst/>
            <a:ahLst/>
            <a:cxnLst/>
            <a:rect l="l" t="t" r="r" b="b"/>
            <a:pathLst>
              <a:path h="599440">
                <a:moveTo>
                  <a:pt x="0" y="0"/>
                </a:moveTo>
                <a:lnTo>
                  <a:pt x="0" y="599439"/>
                </a:lnTo>
              </a:path>
            </a:pathLst>
          </a:custGeom>
          <a:ln w="2285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928100" y="5919470"/>
            <a:ext cx="215900" cy="14351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632190" y="1460500"/>
            <a:ext cx="184150" cy="502920"/>
          </a:xfrm>
          <a:custGeom>
            <a:avLst/>
            <a:gdLst/>
            <a:ahLst/>
            <a:cxnLst/>
            <a:rect l="l" t="t" r="r" b="b"/>
            <a:pathLst>
              <a:path w="184150" h="502919">
                <a:moveTo>
                  <a:pt x="16509" y="0"/>
                </a:moveTo>
                <a:lnTo>
                  <a:pt x="7619" y="3810"/>
                </a:lnTo>
                <a:lnTo>
                  <a:pt x="0" y="6350"/>
                </a:lnTo>
                <a:lnTo>
                  <a:pt x="167639" y="502920"/>
                </a:lnTo>
                <a:lnTo>
                  <a:pt x="176529" y="500379"/>
                </a:lnTo>
                <a:lnTo>
                  <a:pt x="184150" y="496570"/>
                </a:lnTo>
                <a:lnTo>
                  <a:pt x="165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808719" y="1957070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7620" y="0"/>
                </a:moveTo>
                <a:lnTo>
                  <a:pt x="0" y="3809"/>
                </a:lnTo>
                <a:lnTo>
                  <a:pt x="8889" y="3809"/>
                </a:lnTo>
                <a:lnTo>
                  <a:pt x="8889" y="253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8808719" y="1960879"/>
            <a:ext cx="0" cy="509270"/>
          </a:xfrm>
          <a:custGeom>
            <a:avLst/>
            <a:gdLst/>
            <a:ahLst/>
            <a:cxnLst/>
            <a:rect l="l" t="t" r="r" b="b"/>
            <a:pathLst>
              <a:path h="509269">
                <a:moveTo>
                  <a:pt x="0" y="0"/>
                </a:moveTo>
                <a:lnTo>
                  <a:pt x="0" y="509270"/>
                </a:lnTo>
              </a:path>
            </a:pathLst>
          </a:custGeom>
          <a:ln w="1777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8799830" y="247015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8890" y="0"/>
                </a:moveTo>
                <a:lnTo>
                  <a:pt x="0" y="0"/>
                </a:lnTo>
                <a:lnTo>
                  <a:pt x="0" y="2539"/>
                </a:lnTo>
                <a:lnTo>
                  <a:pt x="1270" y="3810"/>
                </a:lnTo>
                <a:lnTo>
                  <a:pt x="1270" y="5079"/>
                </a:lnTo>
                <a:lnTo>
                  <a:pt x="88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801100" y="2465070"/>
            <a:ext cx="271780" cy="360680"/>
          </a:xfrm>
          <a:custGeom>
            <a:avLst/>
            <a:gdLst/>
            <a:ahLst/>
            <a:cxnLst/>
            <a:rect l="l" t="t" r="r" b="b"/>
            <a:pathLst>
              <a:path w="271779" h="360680">
                <a:moveTo>
                  <a:pt x="13970" y="0"/>
                </a:moveTo>
                <a:lnTo>
                  <a:pt x="7620" y="5079"/>
                </a:lnTo>
                <a:lnTo>
                  <a:pt x="0" y="10159"/>
                </a:lnTo>
                <a:lnTo>
                  <a:pt x="257809" y="360679"/>
                </a:lnTo>
                <a:lnTo>
                  <a:pt x="264159" y="354329"/>
                </a:lnTo>
                <a:lnTo>
                  <a:pt x="271779" y="349250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9058909" y="2819400"/>
            <a:ext cx="15240" cy="8890"/>
          </a:xfrm>
          <a:custGeom>
            <a:avLst/>
            <a:gdLst/>
            <a:ahLst/>
            <a:cxnLst/>
            <a:rect l="l" t="t" r="r" b="b"/>
            <a:pathLst>
              <a:path w="15240" h="8889">
                <a:moveTo>
                  <a:pt x="6350" y="0"/>
                </a:moveTo>
                <a:lnTo>
                  <a:pt x="0" y="6350"/>
                </a:lnTo>
                <a:lnTo>
                  <a:pt x="1270" y="6350"/>
                </a:lnTo>
                <a:lnTo>
                  <a:pt x="3810" y="8889"/>
                </a:lnTo>
                <a:lnTo>
                  <a:pt x="11430" y="8889"/>
                </a:lnTo>
                <a:lnTo>
                  <a:pt x="13970" y="6350"/>
                </a:lnTo>
                <a:lnTo>
                  <a:pt x="13970" y="5079"/>
                </a:lnTo>
                <a:lnTo>
                  <a:pt x="15240" y="3810"/>
                </a:lnTo>
                <a:lnTo>
                  <a:pt x="15240" y="127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9074150" y="2379979"/>
            <a:ext cx="0" cy="440690"/>
          </a:xfrm>
          <a:custGeom>
            <a:avLst/>
            <a:gdLst/>
            <a:ahLst/>
            <a:cxnLst/>
            <a:rect l="l" t="t" r="r" b="b"/>
            <a:pathLst>
              <a:path h="440689">
                <a:moveTo>
                  <a:pt x="0" y="0"/>
                </a:moveTo>
                <a:lnTo>
                  <a:pt x="0" y="440690"/>
                </a:lnTo>
              </a:path>
            </a:pathLst>
          </a:custGeom>
          <a:ln w="3301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9081769" y="2378710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69">
                <a:moveTo>
                  <a:pt x="8889" y="0"/>
                </a:moveTo>
                <a:lnTo>
                  <a:pt x="0" y="1269"/>
                </a:lnTo>
                <a:lnTo>
                  <a:pt x="8889" y="1269"/>
                </a:lnTo>
                <a:lnTo>
                  <a:pt x="8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9009380" y="2096770"/>
            <a:ext cx="81280" cy="284480"/>
          </a:xfrm>
          <a:custGeom>
            <a:avLst/>
            <a:gdLst/>
            <a:ahLst/>
            <a:cxnLst/>
            <a:rect l="l" t="t" r="r" b="b"/>
            <a:pathLst>
              <a:path w="81279" h="284480">
                <a:moveTo>
                  <a:pt x="17779" y="0"/>
                </a:moveTo>
                <a:lnTo>
                  <a:pt x="8890" y="2539"/>
                </a:lnTo>
                <a:lnTo>
                  <a:pt x="0" y="3809"/>
                </a:lnTo>
                <a:lnTo>
                  <a:pt x="63500" y="284479"/>
                </a:lnTo>
                <a:lnTo>
                  <a:pt x="81279" y="281939"/>
                </a:lnTo>
                <a:lnTo>
                  <a:pt x="177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9009380" y="2094229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1270" y="0"/>
                </a:moveTo>
                <a:lnTo>
                  <a:pt x="1270" y="2540"/>
                </a:lnTo>
                <a:lnTo>
                  <a:pt x="0" y="3810"/>
                </a:lnTo>
                <a:lnTo>
                  <a:pt x="0" y="6350"/>
                </a:lnTo>
                <a:lnTo>
                  <a:pt x="8890" y="5080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9010650" y="1840229"/>
            <a:ext cx="133350" cy="262890"/>
          </a:xfrm>
          <a:custGeom>
            <a:avLst/>
            <a:gdLst/>
            <a:ahLst/>
            <a:cxnLst/>
            <a:rect l="l" t="t" r="r" b="b"/>
            <a:pathLst>
              <a:path w="133350" h="262889">
                <a:moveTo>
                  <a:pt x="128270" y="0"/>
                </a:moveTo>
                <a:lnTo>
                  <a:pt x="0" y="254000"/>
                </a:lnTo>
                <a:lnTo>
                  <a:pt x="7620" y="259080"/>
                </a:lnTo>
                <a:lnTo>
                  <a:pt x="15240" y="262890"/>
                </a:lnTo>
                <a:lnTo>
                  <a:pt x="133350" y="31301"/>
                </a:lnTo>
                <a:lnTo>
                  <a:pt x="133350" y="2177"/>
                </a:lnTo>
                <a:lnTo>
                  <a:pt x="128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865109" y="5664200"/>
            <a:ext cx="1024890" cy="622300"/>
          </a:xfrm>
          <a:custGeom>
            <a:avLst/>
            <a:gdLst/>
            <a:ahLst/>
            <a:cxnLst/>
            <a:rect l="l" t="t" r="r" b="b"/>
            <a:pathLst>
              <a:path w="1024890" h="622300">
                <a:moveTo>
                  <a:pt x="798830" y="0"/>
                </a:moveTo>
                <a:lnTo>
                  <a:pt x="508000" y="96519"/>
                </a:lnTo>
                <a:lnTo>
                  <a:pt x="377190" y="172719"/>
                </a:lnTo>
                <a:lnTo>
                  <a:pt x="228600" y="342900"/>
                </a:lnTo>
                <a:lnTo>
                  <a:pt x="0" y="622300"/>
                </a:lnTo>
                <a:lnTo>
                  <a:pt x="570230" y="417830"/>
                </a:lnTo>
                <a:lnTo>
                  <a:pt x="685800" y="288290"/>
                </a:lnTo>
                <a:lnTo>
                  <a:pt x="1024890" y="224790"/>
                </a:lnTo>
                <a:lnTo>
                  <a:pt x="798830" y="0"/>
                </a:lnTo>
                <a:close/>
              </a:path>
            </a:pathLst>
          </a:custGeom>
          <a:ln w="17611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810" y="3639820"/>
            <a:ext cx="4423002" cy="322285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 txBox="1">
            <a:spLocks noGrp="1"/>
          </p:cNvSpPr>
          <p:nvPr>
            <p:ph type="title"/>
          </p:nvPr>
        </p:nvSpPr>
        <p:spPr>
          <a:xfrm>
            <a:off x="770890" y="388339"/>
            <a:ext cx="7604759" cy="997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889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pc="-5" dirty="0" err="1">
                <a:latin typeface="Verdana" panose="020B0604030504040204" pitchFamily="34" charset="0"/>
                <a:ea typeface="Verdana" panose="020B0604030504040204" pitchFamily="34" charset="0"/>
              </a:rPr>
              <a:t>Keterbatasan</a:t>
            </a:r>
            <a:r>
              <a:rPr spc="-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pc="-5" dirty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id-ID" spc="-5" dirty="0">
                <a:latin typeface="Verdana" panose="020B0604030504040204" pitchFamily="34" charset="0"/>
                <a:ea typeface="Verdana" panose="020B0604030504040204" pitchFamily="34" charset="0"/>
              </a:rPr>
              <a:t>engukuran</a:t>
            </a:r>
            <a:r>
              <a:rPr spc="-5" dirty="0">
                <a:latin typeface="Verdana" panose="020B0604030504040204" pitchFamily="34" charset="0"/>
                <a:ea typeface="Verdana" panose="020B0604030504040204" pitchFamily="34" charset="0"/>
              </a:rPr>
              <a:t> keuangan</a:t>
            </a:r>
          </a:p>
        </p:txBody>
      </p:sp>
      <p:sp>
        <p:nvSpPr>
          <p:cNvPr id="354" name="object 354"/>
          <p:cNvSpPr txBox="1"/>
          <p:nvPr/>
        </p:nvSpPr>
        <p:spPr>
          <a:xfrm>
            <a:off x="354187" y="1859157"/>
            <a:ext cx="8388985" cy="426593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500"/>
              </a:spcBef>
              <a:buClr>
                <a:srgbClr val="A2C044"/>
              </a:buClr>
              <a:buSzPct val="79687"/>
              <a:buFont typeface="Arial"/>
              <a:buChar char="►"/>
              <a:tabLst>
                <a:tab pos="3810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Sasaran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perusahaan:</a:t>
            </a:r>
            <a:endParaRPr sz="3200" dirty="0">
              <a:latin typeface="Tahoma"/>
              <a:cs typeface="Tahoma"/>
            </a:endParaRPr>
          </a:p>
          <a:p>
            <a:pPr marL="781050" lvl="1" indent="-285750">
              <a:lnSpc>
                <a:spcPct val="100000"/>
              </a:lnSpc>
              <a:spcBef>
                <a:spcPts val="350"/>
              </a:spcBef>
              <a:buClr>
                <a:srgbClr val="6EA8B6"/>
              </a:buClr>
              <a:buFont typeface="Wingdings"/>
              <a:buChar char=""/>
              <a:tabLst>
                <a:tab pos="78105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Optimalisasi return pemegang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saham</a:t>
            </a:r>
            <a:endParaRPr sz="2800" dirty="0">
              <a:latin typeface="Tahoma"/>
              <a:cs typeface="Tahoma"/>
            </a:endParaRPr>
          </a:p>
          <a:p>
            <a:pPr marL="381000" indent="-342900">
              <a:lnSpc>
                <a:spcPct val="100000"/>
              </a:lnSpc>
              <a:spcBef>
                <a:spcPts val="420"/>
              </a:spcBef>
              <a:buClr>
                <a:srgbClr val="A2C044"/>
              </a:buClr>
              <a:buSzPct val="79687"/>
              <a:buFont typeface="Arial"/>
              <a:buChar char="►"/>
              <a:tabLst>
                <a:tab pos="3810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Optimalisasi profitabilitas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jangka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pendek</a:t>
            </a:r>
            <a:endParaRPr sz="3200" dirty="0">
              <a:latin typeface="Tahoma"/>
              <a:cs typeface="Tahoma"/>
            </a:endParaRPr>
          </a:p>
          <a:p>
            <a:pPr marL="781050" marR="1359535" lvl="1" indent="-285750">
              <a:lnSpc>
                <a:spcPts val="3020"/>
              </a:lnSpc>
              <a:spcBef>
                <a:spcPts val="745"/>
              </a:spcBef>
              <a:buClr>
                <a:srgbClr val="6EA8B6"/>
              </a:buClr>
              <a:buFont typeface="Wingdings"/>
              <a:buChar char=""/>
              <a:tabLst>
                <a:tab pos="78105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Tidak bisa menjamin optimalisasi return  optimum bagi pemegang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saham</a:t>
            </a:r>
            <a:endParaRPr sz="2800" dirty="0">
              <a:latin typeface="Tahoma"/>
              <a:cs typeface="Tahoma"/>
            </a:endParaRPr>
          </a:p>
          <a:p>
            <a:pPr marL="781050" marR="488315" lvl="1" indent="-285750">
              <a:lnSpc>
                <a:spcPts val="3020"/>
              </a:lnSpc>
              <a:spcBef>
                <a:spcPts val="695"/>
              </a:spcBef>
              <a:buClr>
                <a:srgbClr val="6EA8B6"/>
              </a:buClr>
              <a:buFont typeface="Wingdings"/>
              <a:buChar char=""/>
              <a:tabLst>
                <a:tab pos="78105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Return pemegang saham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= 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NPV</a:t>
            </a:r>
            <a:r>
              <a:rPr lang="en-US" sz="2800" spc="-5" dirty="0" smtClean="0">
                <a:solidFill>
                  <a:srgbClr val="FFFFFF"/>
                </a:solidFill>
                <a:latin typeface="Tahoma"/>
                <a:cs typeface="Tahoma"/>
              </a:rPr>
              <a:t>/Net Present Value</a:t>
            </a:r>
            <a:r>
              <a:rPr sz="28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E(laba masa  depan)</a:t>
            </a:r>
            <a:endParaRPr sz="2800" dirty="0">
              <a:latin typeface="Tahoma"/>
              <a:cs typeface="Tahoma"/>
            </a:endParaRPr>
          </a:p>
          <a:p>
            <a:pPr marL="380365" marR="30480" indent="-342900">
              <a:lnSpc>
                <a:spcPts val="3450"/>
              </a:lnSpc>
              <a:spcBef>
                <a:spcPts val="810"/>
              </a:spcBef>
              <a:buClr>
                <a:srgbClr val="A2C044"/>
              </a:buClr>
              <a:buSzPct val="79687"/>
              <a:buFont typeface="Arial"/>
              <a:buChar char="►"/>
              <a:tabLst>
                <a:tab pos="3810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Perusahaan harus </a:t>
            </a:r>
            <a:r>
              <a:rPr sz="3200" dirty="0" err="1">
                <a:solidFill>
                  <a:srgbClr val="FFFFFF"/>
                </a:solidFill>
                <a:latin typeface="Tahoma"/>
                <a:cs typeface="Tahoma"/>
              </a:rPr>
              <a:t>memecah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lang="en-ID" sz="3200" spc="-5" dirty="0" err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id-ID" sz="3200" spc="-5" dirty="0">
                <a:solidFill>
                  <a:srgbClr val="FFFFFF"/>
                </a:solidFill>
                <a:latin typeface="Tahoma"/>
                <a:cs typeface="Tahoma"/>
              </a:rPr>
              <a:t>nerj</a:t>
            </a:r>
            <a:r>
              <a:rPr sz="3200" u="heavy" strike="noStrike" spc="-5" dirty="0">
                <a:solidFill>
                  <a:srgbClr val="FFFFFF"/>
                </a:solidFill>
                <a:uFill>
                  <a:solidFill>
                    <a:srgbClr val="5A5C6A"/>
                  </a:solidFill>
                </a:uFill>
                <a:latin typeface="Tahoma"/>
                <a:cs typeface="Tahoma"/>
              </a:rPr>
              <a:t>a</a:t>
            </a:r>
            <a:r>
              <a:rPr sz="3200" strike="noStrike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trike="noStrike" dirty="0">
                <a:solidFill>
                  <a:srgbClr val="FFFFFF"/>
                </a:solidFill>
                <a:latin typeface="Tahoma"/>
                <a:cs typeface="Tahoma"/>
              </a:rPr>
              <a:t>menjadi  </a:t>
            </a:r>
            <a:r>
              <a:rPr sz="3200" strike="noStrike" spc="-5" dirty="0">
                <a:solidFill>
                  <a:srgbClr val="FFFFFF"/>
                </a:solidFill>
                <a:latin typeface="Tahoma"/>
                <a:cs typeface="Tahoma"/>
              </a:rPr>
              <a:t>tahunan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1869439"/>
            <a:ext cx="9146540" cy="624840"/>
          </a:xfrm>
          <a:custGeom>
            <a:avLst/>
            <a:gdLst/>
            <a:ahLst/>
            <a:cxnLst/>
            <a:rect l="l" t="t" r="r" b="b"/>
            <a:pathLst>
              <a:path w="9146540" h="624839">
                <a:moveTo>
                  <a:pt x="0" y="0"/>
                </a:moveTo>
                <a:lnTo>
                  <a:pt x="9146540" y="0"/>
                </a:lnTo>
                <a:lnTo>
                  <a:pt x="9146540" y="624839"/>
                </a:lnTo>
                <a:lnTo>
                  <a:pt x="0" y="624839"/>
                </a:lnTo>
                <a:lnTo>
                  <a:pt x="0" y="0"/>
                </a:lnTo>
                <a:close/>
              </a:path>
            </a:pathLst>
          </a:custGeom>
          <a:solidFill>
            <a:srgbClr val="5759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2494279"/>
            <a:ext cx="9146540" cy="623570"/>
          </a:xfrm>
          <a:custGeom>
            <a:avLst/>
            <a:gdLst/>
            <a:ahLst/>
            <a:cxnLst/>
            <a:rect l="l" t="t" r="r" b="b"/>
            <a:pathLst>
              <a:path w="9146540" h="623569">
                <a:moveTo>
                  <a:pt x="0" y="0"/>
                </a:moveTo>
                <a:lnTo>
                  <a:pt x="9146540" y="0"/>
                </a:lnTo>
                <a:lnTo>
                  <a:pt x="9146540" y="623570"/>
                </a:lnTo>
                <a:lnTo>
                  <a:pt x="0" y="623570"/>
                </a:lnTo>
                <a:lnTo>
                  <a:pt x="0" y="0"/>
                </a:lnTo>
                <a:close/>
              </a:path>
            </a:pathLst>
          </a:custGeom>
          <a:solidFill>
            <a:srgbClr val="56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3117850"/>
            <a:ext cx="9146540" cy="622300"/>
          </a:xfrm>
          <a:custGeom>
            <a:avLst/>
            <a:gdLst/>
            <a:ahLst/>
            <a:cxnLst/>
            <a:rect l="l" t="t" r="r" b="b"/>
            <a:pathLst>
              <a:path w="9146540" h="622300">
                <a:moveTo>
                  <a:pt x="0" y="0"/>
                </a:moveTo>
                <a:lnTo>
                  <a:pt x="9146540" y="0"/>
                </a:lnTo>
                <a:lnTo>
                  <a:pt x="9146540" y="622300"/>
                </a:lnTo>
                <a:lnTo>
                  <a:pt x="0" y="622300"/>
                </a:lnTo>
                <a:lnTo>
                  <a:pt x="0" y="0"/>
                </a:lnTo>
                <a:close/>
              </a:path>
            </a:pathLst>
          </a:custGeom>
          <a:solidFill>
            <a:srgbClr val="5658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3740150"/>
            <a:ext cx="9146540" cy="623570"/>
          </a:xfrm>
          <a:custGeom>
            <a:avLst/>
            <a:gdLst/>
            <a:ahLst/>
            <a:cxnLst/>
            <a:rect l="l" t="t" r="r" b="b"/>
            <a:pathLst>
              <a:path w="9146540" h="623570">
                <a:moveTo>
                  <a:pt x="0" y="0"/>
                </a:moveTo>
                <a:lnTo>
                  <a:pt x="9146540" y="0"/>
                </a:lnTo>
                <a:lnTo>
                  <a:pt x="9146540" y="623569"/>
                </a:lnTo>
                <a:lnTo>
                  <a:pt x="0" y="623569"/>
                </a:lnTo>
                <a:lnTo>
                  <a:pt x="0" y="0"/>
                </a:lnTo>
                <a:close/>
              </a:path>
            </a:pathLst>
          </a:custGeom>
          <a:solidFill>
            <a:srgbClr val="5557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4363720"/>
            <a:ext cx="9146540" cy="624840"/>
          </a:xfrm>
          <a:custGeom>
            <a:avLst/>
            <a:gdLst/>
            <a:ahLst/>
            <a:cxnLst/>
            <a:rect l="l" t="t" r="r" b="b"/>
            <a:pathLst>
              <a:path w="9146540" h="624839">
                <a:moveTo>
                  <a:pt x="0" y="0"/>
                </a:moveTo>
                <a:lnTo>
                  <a:pt x="9146540" y="0"/>
                </a:lnTo>
                <a:lnTo>
                  <a:pt x="9146540" y="624839"/>
                </a:lnTo>
                <a:lnTo>
                  <a:pt x="0" y="624839"/>
                </a:lnTo>
                <a:lnTo>
                  <a:pt x="0" y="0"/>
                </a:lnTo>
                <a:close/>
              </a:path>
            </a:pathLst>
          </a:custGeom>
          <a:solidFill>
            <a:srgbClr val="545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4988559"/>
            <a:ext cx="9146540" cy="623570"/>
          </a:xfrm>
          <a:custGeom>
            <a:avLst/>
            <a:gdLst/>
            <a:ahLst/>
            <a:cxnLst/>
            <a:rect l="l" t="t" r="r" b="b"/>
            <a:pathLst>
              <a:path w="9146540" h="623570">
                <a:moveTo>
                  <a:pt x="0" y="0"/>
                </a:moveTo>
                <a:lnTo>
                  <a:pt x="9146540" y="0"/>
                </a:lnTo>
                <a:lnTo>
                  <a:pt x="9146540" y="623569"/>
                </a:lnTo>
                <a:lnTo>
                  <a:pt x="0" y="623569"/>
                </a:lnTo>
                <a:lnTo>
                  <a:pt x="0" y="0"/>
                </a:lnTo>
                <a:close/>
              </a:path>
            </a:pathLst>
          </a:custGeom>
          <a:solidFill>
            <a:srgbClr val="5355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5612129"/>
            <a:ext cx="9146540" cy="623570"/>
          </a:xfrm>
          <a:custGeom>
            <a:avLst/>
            <a:gdLst/>
            <a:ahLst/>
            <a:cxnLst/>
            <a:rect l="l" t="t" r="r" b="b"/>
            <a:pathLst>
              <a:path w="9146540" h="623570">
                <a:moveTo>
                  <a:pt x="0" y="0"/>
                </a:moveTo>
                <a:lnTo>
                  <a:pt x="9146540" y="0"/>
                </a:lnTo>
                <a:lnTo>
                  <a:pt x="9146540" y="623570"/>
                </a:lnTo>
                <a:lnTo>
                  <a:pt x="0" y="623570"/>
                </a:lnTo>
                <a:lnTo>
                  <a:pt x="0" y="0"/>
                </a:lnTo>
                <a:close/>
              </a:path>
            </a:pathLst>
          </a:custGeom>
          <a:solidFill>
            <a:srgbClr val="535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11829" y="1901189"/>
            <a:ext cx="523240" cy="570230"/>
          </a:xfrm>
          <a:custGeom>
            <a:avLst/>
            <a:gdLst/>
            <a:ahLst/>
            <a:cxnLst/>
            <a:rect l="l" t="t" r="r" b="b"/>
            <a:pathLst>
              <a:path w="523239" h="570230">
                <a:moveTo>
                  <a:pt x="511809" y="0"/>
                </a:moveTo>
                <a:lnTo>
                  <a:pt x="0" y="560070"/>
                </a:lnTo>
                <a:lnTo>
                  <a:pt x="6350" y="565150"/>
                </a:lnTo>
                <a:lnTo>
                  <a:pt x="11430" y="570230"/>
                </a:lnTo>
                <a:lnTo>
                  <a:pt x="523240" y="10160"/>
                </a:lnTo>
                <a:lnTo>
                  <a:pt x="516890" y="5080"/>
                </a:lnTo>
                <a:lnTo>
                  <a:pt x="511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18179" y="2466339"/>
            <a:ext cx="5080" cy="7620"/>
          </a:xfrm>
          <a:custGeom>
            <a:avLst/>
            <a:gdLst/>
            <a:ahLst/>
            <a:cxnLst/>
            <a:rect l="l" t="t" r="r" b="b"/>
            <a:pathLst>
              <a:path w="5080" h="7619">
                <a:moveTo>
                  <a:pt x="0" y="0"/>
                </a:moveTo>
                <a:lnTo>
                  <a:pt x="0" y="7620"/>
                </a:lnTo>
                <a:lnTo>
                  <a:pt x="1269" y="7620"/>
                </a:lnTo>
                <a:lnTo>
                  <a:pt x="2539" y="6350"/>
                </a:lnTo>
                <a:lnTo>
                  <a:pt x="3809" y="6350"/>
                </a:lnTo>
                <a:lnTo>
                  <a:pt x="5080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5370" y="2458720"/>
            <a:ext cx="892810" cy="67310"/>
          </a:xfrm>
          <a:custGeom>
            <a:avLst/>
            <a:gdLst/>
            <a:ahLst/>
            <a:cxnLst/>
            <a:rect l="l" t="t" r="r" b="b"/>
            <a:pathLst>
              <a:path w="892810" h="67310">
                <a:moveTo>
                  <a:pt x="891540" y="0"/>
                </a:moveTo>
                <a:lnTo>
                  <a:pt x="0" y="52069"/>
                </a:lnTo>
                <a:lnTo>
                  <a:pt x="0" y="67309"/>
                </a:lnTo>
                <a:lnTo>
                  <a:pt x="892810" y="15239"/>
                </a:lnTo>
                <a:lnTo>
                  <a:pt x="892810" y="7619"/>
                </a:lnTo>
                <a:lnTo>
                  <a:pt x="891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13610" y="2510789"/>
            <a:ext cx="119379" cy="260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879" y="2760979"/>
            <a:ext cx="601980" cy="643890"/>
          </a:xfrm>
          <a:custGeom>
            <a:avLst/>
            <a:gdLst/>
            <a:ahLst/>
            <a:cxnLst/>
            <a:rect l="l" t="t" r="r" b="b"/>
            <a:pathLst>
              <a:path w="601980" h="643889">
                <a:moveTo>
                  <a:pt x="11430" y="0"/>
                </a:moveTo>
                <a:lnTo>
                  <a:pt x="6350" y="5080"/>
                </a:lnTo>
                <a:lnTo>
                  <a:pt x="0" y="10160"/>
                </a:lnTo>
                <a:lnTo>
                  <a:pt x="590550" y="643890"/>
                </a:lnTo>
                <a:lnTo>
                  <a:pt x="596900" y="638810"/>
                </a:lnTo>
                <a:lnTo>
                  <a:pt x="601980" y="633730"/>
                </a:lnTo>
                <a:lnTo>
                  <a:pt x="114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05429" y="3399790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6350" y="0"/>
                </a:moveTo>
                <a:lnTo>
                  <a:pt x="0" y="5080"/>
                </a:lnTo>
                <a:lnTo>
                  <a:pt x="2539" y="7620"/>
                </a:lnTo>
                <a:lnTo>
                  <a:pt x="8889" y="762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07970" y="3196589"/>
            <a:ext cx="386080" cy="210820"/>
          </a:xfrm>
          <a:custGeom>
            <a:avLst/>
            <a:gdLst/>
            <a:ahLst/>
            <a:cxnLst/>
            <a:rect l="l" t="t" r="r" b="b"/>
            <a:pathLst>
              <a:path w="386080" h="210820">
                <a:moveTo>
                  <a:pt x="379730" y="0"/>
                </a:moveTo>
                <a:lnTo>
                  <a:pt x="0" y="196850"/>
                </a:lnTo>
                <a:lnTo>
                  <a:pt x="3810" y="203200"/>
                </a:lnTo>
                <a:lnTo>
                  <a:pt x="6350" y="210820"/>
                </a:lnTo>
                <a:lnTo>
                  <a:pt x="386080" y="13970"/>
                </a:lnTo>
                <a:lnTo>
                  <a:pt x="382269" y="6350"/>
                </a:lnTo>
                <a:lnTo>
                  <a:pt x="3797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87700" y="319532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19">
                <a:moveTo>
                  <a:pt x="6350" y="1269"/>
                </a:moveTo>
                <a:lnTo>
                  <a:pt x="0" y="1269"/>
                </a:lnTo>
                <a:lnTo>
                  <a:pt x="2539" y="7619"/>
                </a:lnTo>
                <a:lnTo>
                  <a:pt x="6350" y="1269"/>
                </a:lnTo>
                <a:close/>
              </a:path>
              <a:path w="6350" h="7619">
                <a:moveTo>
                  <a:pt x="3810" y="0"/>
                </a:moveTo>
                <a:lnTo>
                  <a:pt x="1269" y="0"/>
                </a:lnTo>
                <a:lnTo>
                  <a:pt x="1269" y="1269"/>
                </a:lnTo>
                <a:lnTo>
                  <a:pt x="5080" y="126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700" y="3196589"/>
            <a:ext cx="610870" cy="303530"/>
          </a:xfrm>
          <a:custGeom>
            <a:avLst/>
            <a:gdLst/>
            <a:ahLst/>
            <a:cxnLst/>
            <a:rect l="l" t="t" r="r" b="b"/>
            <a:pathLst>
              <a:path w="610870" h="303529">
                <a:moveTo>
                  <a:pt x="6350" y="0"/>
                </a:moveTo>
                <a:lnTo>
                  <a:pt x="2539" y="6350"/>
                </a:lnTo>
                <a:lnTo>
                  <a:pt x="0" y="13970"/>
                </a:lnTo>
                <a:lnTo>
                  <a:pt x="604520" y="303530"/>
                </a:lnTo>
                <a:lnTo>
                  <a:pt x="608329" y="297180"/>
                </a:lnTo>
                <a:lnTo>
                  <a:pt x="610870" y="29083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96029" y="348742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810" y="0"/>
                </a:moveTo>
                <a:lnTo>
                  <a:pt x="2540" y="0"/>
                </a:lnTo>
                <a:lnTo>
                  <a:pt x="0" y="6350"/>
                </a:lnTo>
                <a:lnTo>
                  <a:pt x="6350" y="253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88409" y="3489959"/>
            <a:ext cx="210820" cy="410209"/>
          </a:xfrm>
          <a:custGeom>
            <a:avLst/>
            <a:gdLst/>
            <a:ahLst/>
            <a:cxnLst/>
            <a:rect l="l" t="t" r="r" b="b"/>
            <a:pathLst>
              <a:path w="210820" h="410210">
                <a:moveTo>
                  <a:pt x="13969" y="0"/>
                </a:moveTo>
                <a:lnTo>
                  <a:pt x="7619" y="3810"/>
                </a:lnTo>
                <a:lnTo>
                  <a:pt x="0" y="7619"/>
                </a:lnTo>
                <a:lnTo>
                  <a:pt x="196850" y="410209"/>
                </a:lnTo>
                <a:lnTo>
                  <a:pt x="204469" y="407669"/>
                </a:lnTo>
                <a:lnTo>
                  <a:pt x="210819" y="403859"/>
                </a:lnTo>
                <a:lnTo>
                  <a:pt x="139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33190" y="3893820"/>
            <a:ext cx="67310" cy="181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33190" y="4071620"/>
            <a:ext cx="80010" cy="335280"/>
          </a:xfrm>
          <a:custGeom>
            <a:avLst/>
            <a:gdLst/>
            <a:ahLst/>
            <a:cxnLst/>
            <a:rect l="l" t="t" r="r" b="b"/>
            <a:pathLst>
              <a:path w="80010" h="335279">
                <a:moveTo>
                  <a:pt x="13970" y="0"/>
                </a:moveTo>
                <a:lnTo>
                  <a:pt x="7620" y="1269"/>
                </a:lnTo>
                <a:lnTo>
                  <a:pt x="0" y="3809"/>
                </a:lnTo>
                <a:lnTo>
                  <a:pt x="64770" y="335279"/>
                </a:lnTo>
                <a:lnTo>
                  <a:pt x="72389" y="332739"/>
                </a:lnTo>
                <a:lnTo>
                  <a:pt x="80010" y="331469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05579" y="4403090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7620" y="0"/>
                </a:moveTo>
                <a:lnTo>
                  <a:pt x="0" y="1270"/>
                </a:lnTo>
                <a:lnTo>
                  <a:pt x="7620" y="127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97959" y="4404359"/>
            <a:ext cx="54610" cy="541020"/>
          </a:xfrm>
          <a:custGeom>
            <a:avLst/>
            <a:gdLst/>
            <a:ahLst/>
            <a:cxnLst/>
            <a:rect l="l" t="t" r="r" b="b"/>
            <a:pathLst>
              <a:path w="54610" h="541020">
                <a:moveTo>
                  <a:pt x="15239" y="0"/>
                </a:moveTo>
                <a:lnTo>
                  <a:pt x="7619" y="0"/>
                </a:lnTo>
                <a:lnTo>
                  <a:pt x="0" y="1269"/>
                </a:lnTo>
                <a:lnTo>
                  <a:pt x="39369" y="541019"/>
                </a:lnTo>
                <a:lnTo>
                  <a:pt x="46989" y="541019"/>
                </a:lnTo>
                <a:lnTo>
                  <a:pt x="54610" y="539750"/>
                </a:lnTo>
                <a:lnTo>
                  <a:pt x="152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37329" y="494537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7620" y="0"/>
                </a:moveTo>
                <a:lnTo>
                  <a:pt x="0" y="0"/>
                </a:lnTo>
                <a:lnTo>
                  <a:pt x="0" y="2540"/>
                </a:lnTo>
                <a:lnTo>
                  <a:pt x="1270" y="3810"/>
                </a:lnTo>
                <a:lnTo>
                  <a:pt x="1270" y="5080"/>
                </a:lnTo>
                <a:lnTo>
                  <a:pt x="2540" y="5080"/>
                </a:lnTo>
                <a:lnTo>
                  <a:pt x="3810" y="6350"/>
                </a:lnTo>
                <a:lnTo>
                  <a:pt x="5080" y="635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42409" y="4937759"/>
            <a:ext cx="504190" cy="190500"/>
          </a:xfrm>
          <a:custGeom>
            <a:avLst/>
            <a:gdLst/>
            <a:ahLst/>
            <a:cxnLst/>
            <a:rect l="l" t="t" r="r" b="b"/>
            <a:pathLst>
              <a:path w="504189" h="190500">
                <a:moveTo>
                  <a:pt x="5079" y="0"/>
                </a:moveTo>
                <a:lnTo>
                  <a:pt x="2539" y="7619"/>
                </a:lnTo>
                <a:lnTo>
                  <a:pt x="0" y="13969"/>
                </a:lnTo>
                <a:lnTo>
                  <a:pt x="499110" y="190500"/>
                </a:lnTo>
                <a:lnTo>
                  <a:pt x="501650" y="184150"/>
                </a:lnTo>
                <a:lnTo>
                  <a:pt x="504189" y="17652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41520" y="5121909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2539" y="0"/>
                </a:moveTo>
                <a:lnTo>
                  <a:pt x="0" y="6350"/>
                </a:lnTo>
                <a:lnTo>
                  <a:pt x="1269" y="7619"/>
                </a:lnTo>
                <a:lnTo>
                  <a:pt x="3809" y="7619"/>
                </a:lnTo>
                <a:lnTo>
                  <a:pt x="5079" y="6350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41520" y="4979670"/>
            <a:ext cx="358140" cy="148590"/>
          </a:xfrm>
          <a:custGeom>
            <a:avLst/>
            <a:gdLst/>
            <a:ahLst/>
            <a:cxnLst/>
            <a:rect l="l" t="t" r="r" b="b"/>
            <a:pathLst>
              <a:path w="358139" h="148589">
                <a:moveTo>
                  <a:pt x="353059" y="0"/>
                </a:moveTo>
                <a:lnTo>
                  <a:pt x="0" y="134619"/>
                </a:lnTo>
                <a:lnTo>
                  <a:pt x="2539" y="142239"/>
                </a:lnTo>
                <a:lnTo>
                  <a:pt x="5079" y="148589"/>
                </a:lnTo>
                <a:lnTo>
                  <a:pt x="358139" y="13969"/>
                </a:lnTo>
                <a:lnTo>
                  <a:pt x="355600" y="6349"/>
                </a:lnTo>
                <a:lnTo>
                  <a:pt x="3530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97120" y="4983479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7619" y="0"/>
                </a:moveTo>
                <a:lnTo>
                  <a:pt x="0" y="2540"/>
                </a:lnTo>
                <a:lnTo>
                  <a:pt x="2539" y="10160"/>
                </a:lnTo>
                <a:lnTo>
                  <a:pt x="3809" y="8890"/>
                </a:lnTo>
                <a:lnTo>
                  <a:pt x="5079" y="8890"/>
                </a:lnTo>
                <a:lnTo>
                  <a:pt x="6350" y="7620"/>
                </a:lnTo>
                <a:lnTo>
                  <a:pt x="6350" y="6350"/>
                </a:lnTo>
                <a:lnTo>
                  <a:pt x="7619" y="6350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58690" y="4589779"/>
            <a:ext cx="146050" cy="398780"/>
          </a:xfrm>
          <a:custGeom>
            <a:avLst/>
            <a:gdLst/>
            <a:ahLst/>
            <a:cxnLst/>
            <a:rect l="l" t="t" r="r" b="b"/>
            <a:pathLst>
              <a:path w="146050" h="398779">
                <a:moveTo>
                  <a:pt x="13970" y="0"/>
                </a:moveTo>
                <a:lnTo>
                  <a:pt x="7620" y="2540"/>
                </a:lnTo>
                <a:lnTo>
                  <a:pt x="0" y="5080"/>
                </a:lnTo>
                <a:lnTo>
                  <a:pt x="132080" y="398780"/>
                </a:lnTo>
                <a:lnTo>
                  <a:pt x="138430" y="396240"/>
                </a:lnTo>
                <a:lnTo>
                  <a:pt x="146050" y="393700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58690" y="4585970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3810" y="0"/>
                </a:moveTo>
                <a:lnTo>
                  <a:pt x="2539" y="1269"/>
                </a:lnTo>
                <a:lnTo>
                  <a:pt x="1270" y="1269"/>
                </a:lnTo>
                <a:lnTo>
                  <a:pt x="0" y="2539"/>
                </a:lnTo>
                <a:lnTo>
                  <a:pt x="0" y="8889"/>
                </a:lnTo>
                <a:lnTo>
                  <a:pt x="7620" y="634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62500" y="4234179"/>
            <a:ext cx="622300" cy="364490"/>
          </a:xfrm>
          <a:custGeom>
            <a:avLst/>
            <a:gdLst/>
            <a:ahLst/>
            <a:cxnLst/>
            <a:rect l="l" t="t" r="r" b="b"/>
            <a:pathLst>
              <a:path w="622300" h="364489">
                <a:moveTo>
                  <a:pt x="615950" y="0"/>
                </a:moveTo>
                <a:lnTo>
                  <a:pt x="0" y="351790"/>
                </a:lnTo>
                <a:lnTo>
                  <a:pt x="3810" y="358140"/>
                </a:lnTo>
                <a:lnTo>
                  <a:pt x="6350" y="364490"/>
                </a:lnTo>
                <a:lnTo>
                  <a:pt x="622300" y="12700"/>
                </a:lnTo>
                <a:lnTo>
                  <a:pt x="619760" y="6350"/>
                </a:lnTo>
                <a:lnTo>
                  <a:pt x="6159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78450" y="4232909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2539" y="0"/>
                </a:moveTo>
                <a:lnTo>
                  <a:pt x="1270" y="0"/>
                </a:lnTo>
                <a:lnTo>
                  <a:pt x="0" y="1269"/>
                </a:lnTo>
                <a:lnTo>
                  <a:pt x="3810" y="7619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80990" y="4229734"/>
            <a:ext cx="461009" cy="0"/>
          </a:xfrm>
          <a:custGeom>
            <a:avLst/>
            <a:gdLst/>
            <a:ahLst/>
            <a:cxnLst/>
            <a:rect l="l" t="t" r="r" b="b"/>
            <a:pathLst>
              <a:path w="461010">
                <a:moveTo>
                  <a:pt x="0" y="0"/>
                </a:moveTo>
                <a:lnTo>
                  <a:pt x="461010" y="0"/>
                </a:lnTo>
              </a:path>
            </a:pathLst>
          </a:custGeom>
          <a:ln w="3683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42000" y="421894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0"/>
                </a:moveTo>
                <a:lnTo>
                  <a:pt x="0" y="7620"/>
                </a:lnTo>
                <a:lnTo>
                  <a:pt x="3810" y="7620"/>
                </a:lnTo>
                <a:lnTo>
                  <a:pt x="6350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36920" y="3923029"/>
            <a:ext cx="273050" cy="300990"/>
          </a:xfrm>
          <a:custGeom>
            <a:avLst/>
            <a:gdLst/>
            <a:ahLst/>
            <a:cxnLst/>
            <a:rect l="l" t="t" r="r" b="b"/>
            <a:pathLst>
              <a:path w="273050" h="300989">
                <a:moveTo>
                  <a:pt x="261619" y="0"/>
                </a:moveTo>
                <a:lnTo>
                  <a:pt x="0" y="290830"/>
                </a:lnTo>
                <a:lnTo>
                  <a:pt x="5079" y="295910"/>
                </a:lnTo>
                <a:lnTo>
                  <a:pt x="11429" y="300990"/>
                </a:lnTo>
                <a:lnTo>
                  <a:pt x="273050" y="10160"/>
                </a:lnTo>
                <a:lnTo>
                  <a:pt x="266700" y="5080"/>
                </a:lnTo>
                <a:lnTo>
                  <a:pt x="261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03620" y="392684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7619" y="0"/>
                </a:moveTo>
                <a:lnTo>
                  <a:pt x="0" y="1270"/>
                </a:lnTo>
                <a:lnTo>
                  <a:pt x="6350" y="6350"/>
                </a:lnTo>
                <a:lnTo>
                  <a:pt x="7619" y="5080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61379" y="3357879"/>
            <a:ext cx="149860" cy="572770"/>
          </a:xfrm>
          <a:custGeom>
            <a:avLst/>
            <a:gdLst/>
            <a:ahLst/>
            <a:cxnLst/>
            <a:rect l="l" t="t" r="r" b="b"/>
            <a:pathLst>
              <a:path w="149860" h="572770">
                <a:moveTo>
                  <a:pt x="15240" y="0"/>
                </a:moveTo>
                <a:lnTo>
                  <a:pt x="7620" y="2540"/>
                </a:lnTo>
                <a:lnTo>
                  <a:pt x="0" y="3810"/>
                </a:lnTo>
                <a:lnTo>
                  <a:pt x="135890" y="572770"/>
                </a:lnTo>
                <a:lnTo>
                  <a:pt x="142240" y="570230"/>
                </a:lnTo>
                <a:lnTo>
                  <a:pt x="149860" y="568960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61379" y="3352800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5080" y="0"/>
                </a:moveTo>
                <a:lnTo>
                  <a:pt x="2540" y="2539"/>
                </a:lnTo>
                <a:lnTo>
                  <a:pt x="1270" y="2539"/>
                </a:lnTo>
                <a:lnTo>
                  <a:pt x="1270" y="3810"/>
                </a:lnTo>
                <a:lnTo>
                  <a:pt x="0" y="5079"/>
                </a:lnTo>
                <a:lnTo>
                  <a:pt x="0" y="8889"/>
                </a:lnTo>
                <a:lnTo>
                  <a:pt x="7620" y="7620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66459" y="3182620"/>
            <a:ext cx="394970" cy="184150"/>
          </a:xfrm>
          <a:custGeom>
            <a:avLst/>
            <a:gdLst/>
            <a:ahLst/>
            <a:cxnLst/>
            <a:rect l="l" t="t" r="r" b="b"/>
            <a:pathLst>
              <a:path w="394970" h="184150">
                <a:moveTo>
                  <a:pt x="388619" y="0"/>
                </a:moveTo>
                <a:lnTo>
                  <a:pt x="0" y="170179"/>
                </a:lnTo>
                <a:lnTo>
                  <a:pt x="2539" y="177800"/>
                </a:lnTo>
                <a:lnTo>
                  <a:pt x="5079" y="184150"/>
                </a:lnTo>
                <a:lnTo>
                  <a:pt x="394969" y="12700"/>
                </a:lnTo>
                <a:lnTo>
                  <a:pt x="392429" y="6350"/>
                </a:lnTo>
                <a:lnTo>
                  <a:pt x="388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58890" y="318897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2539" y="6350"/>
                </a:lnTo>
                <a:lnTo>
                  <a:pt x="3810" y="6350"/>
                </a:lnTo>
                <a:lnTo>
                  <a:pt x="5080" y="5079"/>
                </a:lnTo>
                <a:lnTo>
                  <a:pt x="5080" y="3809"/>
                </a:lnTo>
                <a:lnTo>
                  <a:pt x="6350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51270" y="2489200"/>
            <a:ext cx="345440" cy="702310"/>
          </a:xfrm>
          <a:custGeom>
            <a:avLst/>
            <a:gdLst/>
            <a:ahLst/>
            <a:cxnLst/>
            <a:rect l="l" t="t" r="r" b="b"/>
            <a:pathLst>
              <a:path w="345440" h="702310">
                <a:moveTo>
                  <a:pt x="332739" y="0"/>
                </a:moveTo>
                <a:lnTo>
                  <a:pt x="0" y="695960"/>
                </a:lnTo>
                <a:lnTo>
                  <a:pt x="7619" y="699770"/>
                </a:lnTo>
                <a:lnTo>
                  <a:pt x="13969" y="702310"/>
                </a:lnTo>
                <a:lnTo>
                  <a:pt x="345439" y="6350"/>
                </a:lnTo>
                <a:lnTo>
                  <a:pt x="339089" y="2539"/>
                </a:lnTo>
                <a:lnTo>
                  <a:pt x="3327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90359" y="248792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6350" y="0"/>
                </a:moveTo>
                <a:lnTo>
                  <a:pt x="0" y="3810"/>
                </a:lnTo>
                <a:lnTo>
                  <a:pt x="6350" y="7620"/>
                </a:lnTo>
                <a:lnTo>
                  <a:pt x="7620" y="6350"/>
                </a:lnTo>
                <a:lnTo>
                  <a:pt x="7620" y="2540"/>
                </a:lnTo>
                <a:lnTo>
                  <a:pt x="6350" y="127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11570" y="1767839"/>
            <a:ext cx="485140" cy="727710"/>
          </a:xfrm>
          <a:custGeom>
            <a:avLst/>
            <a:gdLst/>
            <a:ahLst/>
            <a:cxnLst/>
            <a:rect l="l" t="t" r="r" b="b"/>
            <a:pathLst>
              <a:path w="485140" h="727710">
                <a:moveTo>
                  <a:pt x="13969" y="0"/>
                </a:moveTo>
                <a:lnTo>
                  <a:pt x="7619" y="3810"/>
                </a:lnTo>
                <a:lnTo>
                  <a:pt x="0" y="7620"/>
                </a:lnTo>
                <a:lnTo>
                  <a:pt x="472439" y="727710"/>
                </a:lnTo>
                <a:lnTo>
                  <a:pt x="485139" y="720089"/>
                </a:lnTo>
                <a:lnTo>
                  <a:pt x="139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84170" y="186817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70" h="326389">
                <a:moveTo>
                  <a:pt x="436880" y="0"/>
                </a:moveTo>
                <a:lnTo>
                  <a:pt x="0" y="312419"/>
                </a:lnTo>
                <a:lnTo>
                  <a:pt x="5080" y="318769"/>
                </a:lnTo>
                <a:lnTo>
                  <a:pt x="8890" y="326389"/>
                </a:lnTo>
                <a:lnTo>
                  <a:pt x="445769" y="12700"/>
                </a:lnTo>
                <a:lnTo>
                  <a:pt x="440690" y="6350"/>
                </a:lnTo>
                <a:lnTo>
                  <a:pt x="4368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86710" y="218693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2539" y="0"/>
                </a:moveTo>
                <a:lnTo>
                  <a:pt x="0" y="8889"/>
                </a:lnTo>
                <a:lnTo>
                  <a:pt x="3809" y="8889"/>
                </a:lnTo>
                <a:lnTo>
                  <a:pt x="5079" y="7620"/>
                </a:lnTo>
                <a:lnTo>
                  <a:pt x="6350" y="7620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47620" y="2106929"/>
            <a:ext cx="342900" cy="88900"/>
          </a:xfrm>
          <a:custGeom>
            <a:avLst/>
            <a:gdLst/>
            <a:ahLst/>
            <a:cxnLst/>
            <a:rect l="l" t="t" r="r" b="b"/>
            <a:pathLst>
              <a:path w="342900" h="88900">
                <a:moveTo>
                  <a:pt x="2540" y="0"/>
                </a:moveTo>
                <a:lnTo>
                  <a:pt x="0" y="15240"/>
                </a:lnTo>
                <a:lnTo>
                  <a:pt x="339090" y="88900"/>
                </a:lnTo>
                <a:lnTo>
                  <a:pt x="341630" y="80010"/>
                </a:lnTo>
                <a:lnTo>
                  <a:pt x="342900" y="7239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47620" y="2105660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2540" y="0"/>
                </a:moveTo>
                <a:lnTo>
                  <a:pt x="1269" y="0"/>
                </a:lnTo>
                <a:lnTo>
                  <a:pt x="0" y="1269"/>
                </a:lnTo>
                <a:lnTo>
                  <a:pt x="1269" y="888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03729" y="2106929"/>
            <a:ext cx="646430" cy="170180"/>
          </a:xfrm>
          <a:custGeom>
            <a:avLst/>
            <a:gdLst/>
            <a:ahLst/>
            <a:cxnLst/>
            <a:rect l="l" t="t" r="r" b="b"/>
            <a:pathLst>
              <a:path w="646430" h="170180">
                <a:moveTo>
                  <a:pt x="643889" y="0"/>
                </a:moveTo>
                <a:lnTo>
                  <a:pt x="0" y="154940"/>
                </a:lnTo>
                <a:lnTo>
                  <a:pt x="2539" y="162560"/>
                </a:lnTo>
                <a:lnTo>
                  <a:pt x="3809" y="170180"/>
                </a:lnTo>
                <a:lnTo>
                  <a:pt x="646430" y="15240"/>
                </a:lnTo>
                <a:lnTo>
                  <a:pt x="643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06270" y="2269489"/>
            <a:ext cx="1270" cy="8890"/>
          </a:xfrm>
          <a:custGeom>
            <a:avLst/>
            <a:gdLst/>
            <a:ahLst/>
            <a:cxnLst/>
            <a:rect l="l" t="t" r="r" b="b"/>
            <a:pathLst>
              <a:path w="1269" h="8889">
                <a:moveTo>
                  <a:pt x="0" y="0"/>
                </a:moveTo>
                <a:lnTo>
                  <a:pt x="0" y="8889"/>
                </a:lnTo>
                <a:lnTo>
                  <a:pt x="1269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2389" y="2280285"/>
            <a:ext cx="563880" cy="0"/>
          </a:xfrm>
          <a:custGeom>
            <a:avLst/>
            <a:gdLst/>
            <a:ahLst/>
            <a:cxnLst/>
            <a:rect l="l" t="t" r="r" b="b"/>
            <a:pathLst>
              <a:path w="563880">
                <a:moveTo>
                  <a:pt x="0" y="0"/>
                </a:moveTo>
                <a:lnTo>
                  <a:pt x="563879" y="0"/>
                </a:lnTo>
              </a:path>
            </a:pathLst>
          </a:custGeom>
          <a:ln w="3682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34769" y="2282189"/>
            <a:ext cx="7620" cy="8890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7620" y="0"/>
                </a:moveTo>
                <a:lnTo>
                  <a:pt x="5080" y="0"/>
                </a:lnTo>
                <a:lnTo>
                  <a:pt x="2540" y="2539"/>
                </a:lnTo>
                <a:lnTo>
                  <a:pt x="1270" y="2539"/>
                </a:lnTo>
                <a:lnTo>
                  <a:pt x="0" y="3810"/>
                </a:lnTo>
                <a:lnTo>
                  <a:pt x="7620" y="888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59180" y="2286000"/>
            <a:ext cx="290830" cy="486409"/>
          </a:xfrm>
          <a:custGeom>
            <a:avLst/>
            <a:gdLst/>
            <a:ahLst/>
            <a:cxnLst/>
            <a:rect l="l" t="t" r="r" b="b"/>
            <a:pathLst>
              <a:path w="290830" h="486410">
                <a:moveTo>
                  <a:pt x="275589" y="0"/>
                </a:moveTo>
                <a:lnTo>
                  <a:pt x="0" y="477520"/>
                </a:lnTo>
                <a:lnTo>
                  <a:pt x="7619" y="482600"/>
                </a:lnTo>
                <a:lnTo>
                  <a:pt x="13969" y="486410"/>
                </a:lnTo>
                <a:lnTo>
                  <a:pt x="290829" y="8889"/>
                </a:lnTo>
                <a:lnTo>
                  <a:pt x="283209" y="5079"/>
                </a:lnTo>
                <a:lnTo>
                  <a:pt x="2755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57910" y="2762250"/>
            <a:ext cx="378459" cy="170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31289" y="2801620"/>
            <a:ext cx="318770" cy="68580"/>
          </a:xfrm>
          <a:custGeom>
            <a:avLst/>
            <a:gdLst/>
            <a:ahLst/>
            <a:cxnLst/>
            <a:rect l="l" t="t" r="r" b="b"/>
            <a:pathLst>
              <a:path w="318769" h="68580">
                <a:moveTo>
                  <a:pt x="2540" y="0"/>
                </a:moveTo>
                <a:lnTo>
                  <a:pt x="1269" y="7619"/>
                </a:lnTo>
                <a:lnTo>
                  <a:pt x="0" y="16509"/>
                </a:lnTo>
                <a:lnTo>
                  <a:pt x="316229" y="68579"/>
                </a:lnTo>
                <a:lnTo>
                  <a:pt x="317499" y="60959"/>
                </a:lnTo>
                <a:lnTo>
                  <a:pt x="318770" y="5206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48789" y="2853689"/>
            <a:ext cx="7620" cy="8890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2540" y="0"/>
                </a:moveTo>
                <a:lnTo>
                  <a:pt x="1270" y="0"/>
                </a:lnTo>
                <a:lnTo>
                  <a:pt x="0" y="8889"/>
                </a:lnTo>
                <a:lnTo>
                  <a:pt x="7620" y="5080"/>
                </a:lnTo>
                <a:lnTo>
                  <a:pt x="7620" y="3810"/>
                </a:lnTo>
                <a:lnTo>
                  <a:pt x="5080" y="1270"/>
                </a:lnTo>
                <a:lnTo>
                  <a:pt x="3810" y="127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41170" y="2858770"/>
            <a:ext cx="132080" cy="265430"/>
          </a:xfrm>
          <a:custGeom>
            <a:avLst/>
            <a:gdLst/>
            <a:ahLst/>
            <a:cxnLst/>
            <a:rect l="l" t="t" r="r" b="b"/>
            <a:pathLst>
              <a:path w="132080" h="265430">
                <a:moveTo>
                  <a:pt x="15240" y="0"/>
                </a:moveTo>
                <a:lnTo>
                  <a:pt x="7619" y="3809"/>
                </a:lnTo>
                <a:lnTo>
                  <a:pt x="0" y="6350"/>
                </a:lnTo>
                <a:lnTo>
                  <a:pt x="118110" y="265429"/>
                </a:lnTo>
                <a:lnTo>
                  <a:pt x="124460" y="261619"/>
                </a:lnTo>
                <a:lnTo>
                  <a:pt x="132080" y="259079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65629" y="311785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7619" y="0"/>
                </a:moveTo>
                <a:lnTo>
                  <a:pt x="0" y="2539"/>
                </a:lnTo>
                <a:lnTo>
                  <a:pt x="6350" y="8889"/>
                </a:lnTo>
                <a:lnTo>
                  <a:pt x="7619" y="7620"/>
                </a:lnTo>
                <a:lnTo>
                  <a:pt x="7619" y="6350"/>
                </a:lnTo>
                <a:lnTo>
                  <a:pt x="8889" y="5079"/>
                </a:lnTo>
                <a:lnTo>
                  <a:pt x="8889" y="1270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11630" y="3115310"/>
            <a:ext cx="260350" cy="280670"/>
          </a:xfrm>
          <a:custGeom>
            <a:avLst/>
            <a:gdLst/>
            <a:ahLst/>
            <a:cxnLst/>
            <a:rect l="l" t="t" r="r" b="b"/>
            <a:pathLst>
              <a:path w="260350" h="280670">
                <a:moveTo>
                  <a:pt x="248919" y="0"/>
                </a:moveTo>
                <a:lnTo>
                  <a:pt x="0" y="269239"/>
                </a:lnTo>
                <a:lnTo>
                  <a:pt x="5079" y="275589"/>
                </a:lnTo>
                <a:lnTo>
                  <a:pt x="11429" y="280669"/>
                </a:lnTo>
                <a:lnTo>
                  <a:pt x="260350" y="11429"/>
                </a:lnTo>
                <a:lnTo>
                  <a:pt x="2489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09089" y="3384550"/>
            <a:ext cx="7620" cy="12700"/>
          </a:xfrm>
          <a:custGeom>
            <a:avLst/>
            <a:gdLst/>
            <a:ahLst/>
            <a:cxnLst/>
            <a:rect l="l" t="t" r="r" b="b"/>
            <a:pathLst>
              <a:path w="7619" h="12700">
                <a:moveTo>
                  <a:pt x="2540" y="0"/>
                </a:moveTo>
                <a:lnTo>
                  <a:pt x="0" y="2539"/>
                </a:lnTo>
                <a:lnTo>
                  <a:pt x="0" y="10160"/>
                </a:lnTo>
                <a:lnTo>
                  <a:pt x="1269" y="11429"/>
                </a:lnTo>
                <a:lnTo>
                  <a:pt x="2540" y="11429"/>
                </a:lnTo>
                <a:lnTo>
                  <a:pt x="3809" y="12700"/>
                </a:lnTo>
                <a:lnTo>
                  <a:pt x="7619" y="635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12900" y="3384550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80" h="209550">
                <a:moveTo>
                  <a:pt x="8890" y="0"/>
                </a:moveTo>
                <a:lnTo>
                  <a:pt x="3809" y="6350"/>
                </a:lnTo>
                <a:lnTo>
                  <a:pt x="0" y="12700"/>
                </a:lnTo>
                <a:lnTo>
                  <a:pt x="288289" y="209550"/>
                </a:lnTo>
                <a:lnTo>
                  <a:pt x="293369" y="203200"/>
                </a:lnTo>
                <a:lnTo>
                  <a:pt x="297180" y="196850"/>
                </a:lnTo>
                <a:lnTo>
                  <a:pt x="88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01189" y="3587750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080" y="0"/>
                </a:moveTo>
                <a:lnTo>
                  <a:pt x="0" y="6350"/>
                </a:lnTo>
                <a:lnTo>
                  <a:pt x="1270" y="7620"/>
                </a:lnTo>
                <a:lnTo>
                  <a:pt x="2540" y="7620"/>
                </a:lnTo>
                <a:lnTo>
                  <a:pt x="3810" y="8889"/>
                </a:lnTo>
                <a:lnTo>
                  <a:pt x="6350" y="888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05000" y="3517900"/>
            <a:ext cx="317500" cy="78740"/>
          </a:xfrm>
          <a:custGeom>
            <a:avLst/>
            <a:gdLst/>
            <a:ahLst/>
            <a:cxnLst/>
            <a:rect l="l" t="t" r="r" b="b"/>
            <a:pathLst>
              <a:path w="317500" h="78739">
                <a:moveTo>
                  <a:pt x="313689" y="0"/>
                </a:moveTo>
                <a:lnTo>
                  <a:pt x="0" y="60960"/>
                </a:lnTo>
                <a:lnTo>
                  <a:pt x="2539" y="78739"/>
                </a:lnTo>
                <a:lnTo>
                  <a:pt x="317500" y="16510"/>
                </a:lnTo>
                <a:lnTo>
                  <a:pt x="314960" y="7620"/>
                </a:lnTo>
                <a:lnTo>
                  <a:pt x="3136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18689" y="351790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3810" y="0"/>
                </a:moveTo>
                <a:lnTo>
                  <a:pt x="0" y="0"/>
                </a:lnTo>
                <a:lnTo>
                  <a:pt x="1270" y="7620"/>
                </a:lnTo>
                <a:lnTo>
                  <a:pt x="6350" y="1270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16150" y="3519170"/>
            <a:ext cx="284480" cy="190500"/>
          </a:xfrm>
          <a:custGeom>
            <a:avLst/>
            <a:gdLst/>
            <a:ahLst/>
            <a:cxnLst/>
            <a:rect l="l" t="t" r="r" b="b"/>
            <a:pathLst>
              <a:path w="284480" h="190500">
                <a:moveTo>
                  <a:pt x="8889" y="0"/>
                </a:moveTo>
                <a:lnTo>
                  <a:pt x="3810" y="6350"/>
                </a:lnTo>
                <a:lnTo>
                  <a:pt x="0" y="13969"/>
                </a:lnTo>
                <a:lnTo>
                  <a:pt x="275589" y="190499"/>
                </a:lnTo>
                <a:lnTo>
                  <a:pt x="280669" y="182879"/>
                </a:lnTo>
                <a:lnTo>
                  <a:pt x="284480" y="176529"/>
                </a:lnTo>
                <a:lnTo>
                  <a:pt x="8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91739" y="3702050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80" y="0"/>
                </a:moveTo>
                <a:lnTo>
                  <a:pt x="0" y="7619"/>
                </a:lnTo>
                <a:lnTo>
                  <a:pt x="2540" y="7619"/>
                </a:lnTo>
                <a:lnTo>
                  <a:pt x="5080" y="888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96820" y="3712845"/>
            <a:ext cx="563880" cy="0"/>
          </a:xfrm>
          <a:custGeom>
            <a:avLst/>
            <a:gdLst/>
            <a:ahLst/>
            <a:cxnLst/>
            <a:rect l="l" t="t" r="r" b="b"/>
            <a:pathLst>
              <a:path w="563880">
                <a:moveTo>
                  <a:pt x="0" y="0"/>
                </a:moveTo>
                <a:lnTo>
                  <a:pt x="563880" y="0"/>
                </a:lnTo>
              </a:path>
            </a:pathLst>
          </a:custGeom>
          <a:ln w="3683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59429" y="3714750"/>
            <a:ext cx="5080" cy="7620"/>
          </a:xfrm>
          <a:custGeom>
            <a:avLst/>
            <a:gdLst/>
            <a:ahLst/>
            <a:cxnLst/>
            <a:rect l="l" t="t" r="r" b="b"/>
            <a:pathLst>
              <a:path w="5080" h="7620">
                <a:moveTo>
                  <a:pt x="3809" y="0"/>
                </a:moveTo>
                <a:lnTo>
                  <a:pt x="1269" y="0"/>
                </a:lnTo>
                <a:lnTo>
                  <a:pt x="0" y="7619"/>
                </a:lnTo>
                <a:lnTo>
                  <a:pt x="5080" y="1269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55620" y="3716020"/>
            <a:ext cx="571500" cy="325120"/>
          </a:xfrm>
          <a:custGeom>
            <a:avLst/>
            <a:gdLst/>
            <a:ahLst/>
            <a:cxnLst/>
            <a:rect l="l" t="t" r="r" b="b"/>
            <a:pathLst>
              <a:path w="571500" h="325120">
                <a:moveTo>
                  <a:pt x="8890" y="0"/>
                </a:moveTo>
                <a:lnTo>
                  <a:pt x="3810" y="6349"/>
                </a:lnTo>
                <a:lnTo>
                  <a:pt x="0" y="13969"/>
                </a:lnTo>
                <a:lnTo>
                  <a:pt x="563880" y="325119"/>
                </a:lnTo>
                <a:lnTo>
                  <a:pt x="567690" y="317499"/>
                </a:lnTo>
                <a:lnTo>
                  <a:pt x="571500" y="311149"/>
                </a:lnTo>
                <a:lnTo>
                  <a:pt x="88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23309" y="4027170"/>
            <a:ext cx="8890" cy="6350"/>
          </a:xfrm>
          <a:custGeom>
            <a:avLst/>
            <a:gdLst/>
            <a:ahLst/>
            <a:cxnLst/>
            <a:rect l="l" t="t" r="r" b="b"/>
            <a:pathLst>
              <a:path w="8889" h="6350">
                <a:moveTo>
                  <a:pt x="5079" y="0"/>
                </a:moveTo>
                <a:lnTo>
                  <a:pt x="3810" y="0"/>
                </a:lnTo>
                <a:lnTo>
                  <a:pt x="0" y="6349"/>
                </a:lnTo>
                <a:lnTo>
                  <a:pt x="8889" y="3809"/>
                </a:lnTo>
                <a:lnTo>
                  <a:pt x="7619" y="3809"/>
                </a:lnTo>
                <a:lnTo>
                  <a:pt x="7619" y="253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15690" y="4030979"/>
            <a:ext cx="147320" cy="398780"/>
          </a:xfrm>
          <a:custGeom>
            <a:avLst/>
            <a:gdLst/>
            <a:ahLst/>
            <a:cxnLst/>
            <a:rect l="l" t="t" r="r" b="b"/>
            <a:pathLst>
              <a:path w="147320" h="398779">
                <a:moveTo>
                  <a:pt x="16510" y="0"/>
                </a:moveTo>
                <a:lnTo>
                  <a:pt x="7620" y="2540"/>
                </a:lnTo>
                <a:lnTo>
                  <a:pt x="0" y="5080"/>
                </a:lnTo>
                <a:lnTo>
                  <a:pt x="132080" y="398780"/>
                </a:lnTo>
                <a:lnTo>
                  <a:pt x="147320" y="393700"/>
                </a:lnTo>
                <a:lnTo>
                  <a:pt x="165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55390" y="4424679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7620" y="0"/>
                </a:moveTo>
                <a:lnTo>
                  <a:pt x="0" y="2540"/>
                </a:lnTo>
                <a:lnTo>
                  <a:pt x="8889" y="3810"/>
                </a:lnTo>
                <a:lnTo>
                  <a:pt x="8889" y="127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28390" y="4425950"/>
            <a:ext cx="135890" cy="709930"/>
          </a:xfrm>
          <a:custGeom>
            <a:avLst/>
            <a:gdLst/>
            <a:ahLst/>
            <a:cxnLst/>
            <a:rect l="l" t="t" r="r" b="b"/>
            <a:pathLst>
              <a:path w="135889" h="709929">
                <a:moveTo>
                  <a:pt x="119380" y="0"/>
                </a:moveTo>
                <a:lnTo>
                  <a:pt x="0" y="707389"/>
                </a:lnTo>
                <a:lnTo>
                  <a:pt x="7620" y="708660"/>
                </a:lnTo>
                <a:lnTo>
                  <a:pt x="16510" y="709930"/>
                </a:lnTo>
                <a:lnTo>
                  <a:pt x="135889" y="2539"/>
                </a:lnTo>
                <a:lnTo>
                  <a:pt x="127000" y="1269"/>
                </a:lnTo>
                <a:lnTo>
                  <a:pt x="1193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28390" y="5130800"/>
            <a:ext cx="134620" cy="2501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55390" y="5322570"/>
            <a:ext cx="695960" cy="58419"/>
          </a:xfrm>
          <a:custGeom>
            <a:avLst/>
            <a:gdLst/>
            <a:ahLst/>
            <a:cxnLst/>
            <a:rect l="l" t="t" r="r" b="b"/>
            <a:pathLst>
              <a:path w="695960" h="58420">
                <a:moveTo>
                  <a:pt x="694689" y="0"/>
                </a:moveTo>
                <a:lnTo>
                  <a:pt x="0" y="41909"/>
                </a:lnTo>
                <a:lnTo>
                  <a:pt x="0" y="58419"/>
                </a:lnTo>
                <a:lnTo>
                  <a:pt x="695960" y="16509"/>
                </a:lnTo>
                <a:lnTo>
                  <a:pt x="695960" y="8889"/>
                </a:lnTo>
                <a:lnTo>
                  <a:pt x="6946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50079" y="5322570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2540" y="0"/>
                </a:moveTo>
                <a:lnTo>
                  <a:pt x="0" y="0"/>
                </a:lnTo>
                <a:lnTo>
                  <a:pt x="1270" y="8889"/>
                </a:lnTo>
                <a:lnTo>
                  <a:pt x="6350" y="2539"/>
                </a:lnTo>
                <a:lnTo>
                  <a:pt x="5080" y="1269"/>
                </a:lnTo>
                <a:lnTo>
                  <a:pt x="381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446270" y="5325109"/>
            <a:ext cx="259079" cy="209550"/>
          </a:xfrm>
          <a:custGeom>
            <a:avLst/>
            <a:gdLst/>
            <a:ahLst/>
            <a:cxnLst/>
            <a:rect l="l" t="t" r="r" b="b"/>
            <a:pathLst>
              <a:path w="259079" h="209550">
                <a:moveTo>
                  <a:pt x="10159" y="0"/>
                </a:moveTo>
                <a:lnTo>
                  <a:pt x="0" y="12699"/>
                </a:lnTo>
                <a:lnTo>
                  <a:pt x="248919" y="209549"/>
                </a:lnTo>
                <a:lnTo>
                  <a:pt x="259079" y="196849"/>
                </a:lnTo>
                <a:lnTo>
                  <a:pt x="101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95190" y="5528309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29" h="7620">
                <a:moveTo>
                  <a:pt x="5080" y="0"/>
                </a:moveTo>
                <a:lnTo>
                  <a:pt x="0" y="6349"/>
                </a:lnTo>
                <a:lnTo>
                  <a:pt x="1270" y="7619"/>
                </a:lnTo>
                <a:lnTo>
                  <a:pt x="8889" y="7619"/>
                </a:lnTo>
                <a:lnTo>
                  <a:pt x="11430" y="507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93920" y="5013959"/>
            <a:ext cx="496570" cy="519430"/>
          </a:xfrm>
          <a:custGeom>
            <a:avLst/>
            <a:gdLst/>
            <a:ahLst/>
            <a:cxnLst/>
            <a:rect l="l" t="t" r="r" b="b"/>
            <a:pathLst>
              <a:path w="496570" h="519429">
                <a:moveTo>
                  <a:pt x="483869" y="0"/>
                </a:moveTo>
                <a:lnTo>
                  <a:pt x="0" y="507999"/>
                </a:lnTo>
                <a:lnTo>
                  <a:pt x="6350" y="514349"/>
                </a:lnTo>
                <a:lnTo>
                  <a:pt x="12700" y="519429"/>
                </a:lnTo>
                <a:lnTo>
                  <a:pt x="496569" y="11429"/>
                </a:lnTo>
                <a:lnTo>
                  <a:pt x="490219" y="6350"/>
                </a:lnTo>
                <a:lnTo>
                  <a:pt x="4838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84140" y="5017770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7620" y="0"/>
                </a:moveTo>
                <a:lnTo>
                  <a:pt x="0" y="2539"/>
                </a:lnTo>
                <a:lnTo>
                  <a:pt x="6350" y="7619"/>
                </a:lnTo>
                <a:lnTo>
                  <a:pt x="7620" y="7619"/>
                </a:lnTo>
                <a:lnTo>
                  <a:pt x="7620" y="3809"/>
                </a:lnTo>
                <a:lnTo>
                  <a:pt x="8889" y="2539"/>
                </a:lnTo>
                <a:lnTo>
                  <a:pt x="8889" y="126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86350" y="4654550"/>
            <a:ext cx="105410" cy="367030"/>
          </a:xfrm>
          <a:custGeom>
            <a:avLst/>
            <a:gdLst/>
            <a:ahLst/>
            <a:cxnLst/>
            <a:rect l="l" t="t" r="r" b="b"/>
            <a:pathLst>
              <a:path w="105410" h="367029">
                <a:moveTo>
                  <a:pt x="15239" y="0"/>
                </a:moveTo>
                <a:lnTo>
                  <a:pt x="7620" y="1269"/>
                </a:lnTo>
                <a:lnTo>
                  <a:pt x="0" y="3810"/>
                </a:lnTo>
                <a:lnTo>
                  <a:pt x="90170" y="367030"/>
                </a:lnTo>
                <a:lnTo>
                  <a:pt x="97789" y="365760"/>
                </a:lnTo>
                <a:lnTo>
                  <a:pt x="105410" y="363219"/>
                </a:lnTo>
                <a:lnTo>
                  <a:pt x="152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86350" y="4649470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3810" y="0"/>
                </a:moveTo>
                <a:lnTo>
                  <a:pt x="2539" y="0"/>
                </a:lnTo>
                <a:lnTo>
                  <a:pt x="0" y="2539"/>
                </a:lnTo>
                <a:lnTo>
                  <a:pt x="0" y="8889"/>
                </a:lnTo>
                <a:lnTo>
                  <a:pt x="7620" y="634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90159" y="4420870"/>
            <a:ext cx="453390" cy="242570"/>
          </a:xfrm>
          <a:custGeom>
            <a:avLst/>
            <a:gdLst/>
            <a:ahLst/>
            <a:cxnLst/>
            <a:rect l="l" t="t" r="r" b="b"/>
            <a:pathLst>
              <a:path w="453389" h="242570">
                <a:moveTo>
                  <a:pt x="445769" y="0"/>
                </a:moveTo>
                <a:lnTo>
                  <a:pt x="0" y="228599"/>
                </a:lnTo>
                <a:lnTo>
                  <a:pt x="3810" y="234949"/>
                </a:lnTo>
                <a:lnTo>
                  <a:pt x="7619" y="242569"/>
                </a:lnTo>
                <a:lnTo>
                  <a:pt x="453389" y="13969"/>
                </a:lnTo>
                <a:lnTo>
                  <a:pt x="449579" y="6349"/>
                </a:lnTo>
                <a:lnTo>
                  <a:pt x="4457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535929" y="441960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0"/>
                </a:moveTo>
                <a:lnTo>
                  <a:pt x="1270" y="0"/>
                </a:lnTo>
                <a:lnTo>
                  <a:pt x="0" y="1269"/>
                </a:lnTo>
                <a:lnTo>
                  <a:pt x="3810" y="761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538470" y="4419600"/>
            <a:ext cx="317500" cy="88900"/>
          </a:xfrm>
          <a:custGeom>
            <a:avLst/>
            <a:gdLst/>
            <a:ahLst/>
            <a:cxnLst/>
            <a:rect l="l" t="t" r="r" b="b"/>
            <a:pathLst>
              <a:path w="317500" h="88900">
                <a:moveTo>
                  <a:pt x="3809" y="0"/>
                </a:moveTo>
                <a:lnTo>
                  <a:pt x="1269" y="7619"/>
                </a:lnTo>
                <a:lnTo>
                  <a:pt x="0" y="16510"/>
                </a:lnTo>
                <a:lnTo>
                  <a:pt x="313689" y="88900"/>
                </a:lnTo>
                <a:lnTo>
                  <a:pt x="316229" y="81280"/>
                </a:lnTo>
                <a:lnTo>
                  <a:pt x="317500" y="7366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852159" y="4500879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2539" y="0"/>
                </a:moveTo>
                <a:lnTo>
                  <a:pt x="0" y="7620"/>
                </a:lnTo>
                <a:lnTo>
                  <a:pt x="5079" y="7620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850890" y="4328159"/>
            <a:ext cx="425450" cy="180340"/>
          </a:xfrm>
          <a:custGeom>
            <a:avLst/>
            <a:gdLst/>
            <a:ahLst/>
            <a:cxnLst/>
            <a:rect l="l" t="t" r="r" b="b"/>
            <a:pathLst>
              <a:path w="425450" h="180339">
                <a:moveTo>
                  <a:pt x="419100" y="0"/>
                </a:moveTo>
                <a:lnTo>
                  <a:pt x="0" y="165100"/>
                </a:lnTo>
                <a:lnTo>
                  <a:pt x="3810" y="172719"/>
                </a:lnTo>
                <a:lnTo>
                  <a:pt x="6350" y="180339"/>
                </a:lnTo>
                <a:lnTo>
                  <a:pt x="425450" y="15239"/>
                </a:lnTo>
                <a:lnTo>
                  <a:pt x="422910" y="7619"/>
                </a:lnTo>
                <a:lnTo>
                  <a:pt x="4191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73800" y="433577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0"/>
                </a:moveTo>
                <a:lnTo>
                  <a:pt x="2539" y="7620"/>
                </a:lnTo>
                <a:lnTo>
                  <a:pt x="6350" y="3810"/>
                </a:lnTo>
                <a:lnTo>
                  <a:pt x="7620" y="3810"/>
                </a:lnTo>
                <a:lnTo>
                  <a:pt x="762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264909" y="3633470"/>
            <a:ext cx="214629" cy="703580"/>
          </a:xfrm>
          <a:custGeom>
            <a:avLst/>
            <a:gdLst/>
            <a:ahLst/>
            <a:cxnLst/>
            <a:rect l="l" t="t" r="r" b="b"/>
            <a:pathLst>
              <a:path w="214629" h="703579">
                <a:moveTo>
                  <a:pt x="199389" y="0"/>
                </a:moveTo>
                <a:lnTo>
                  <a:pt x="0" y="699769"/>
                </a:lnTo>
                <a:lnTo>
                  <a:pt x="8889" y="702309"/>
                </a:lnTo>
                <a:lnTo>
                  <a:pt x="16510" y="703579"/>
                </a:lnTo>
                <a:lnTo>
                  <a:pt x="214629" y="3809"/>
                </a:lnTo>
                <a:lnTo>
                  <a:pt x="207010" y="1269"/>
                </a:lnTo>
                <a:lnTo>
                  <a:pt x="1993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64300" y="3629659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1270" y="0"/>
                </a:moveTo>
                <a:lnTo>
                  <a:pt x="0" y="1269"/>
                </a:lnTo>
                <a:lnTo>
                  <a:pt x="0" y="3809"/>
                </a:lnTo>
                <a:lnTo>
                  <a:pt x="7620" y="5079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465570" y="3229610"/>
            <a:ext cx="389890" cy="411480"/>
          </a:xfrm>
          <a:custGeom>
            <a:avLst/>
            <a:gdLst/>
            <a:ahLst/>
            <a:cxnLst/>
            <a:rect l="l" t="t" r="r" b="b"/>
            <a:pathLst>
              <a:path w="389890" h="411479">
                <a:moveTo>
                  <a:pt x="378459" y="0"/>
                </a:moveTo>
                <a:lnTo>
                  <a:pt x="0" y="400050"/>
                </a:lnTo>
                <a:lnTo>
                  <a:pt x="6350" y="405129"/>
                </a:lnTo>
                <a:lnTo>
                  <a:pt x="12700" y="411479"/>
                </a:lnTo>
                <a:lnTo>
                  <a:pt x="389889" y="11429"/>
                </a:lnTo>
                <a:lnTo>
                  <a:pt x="3784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44030" y="3227070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19">
                <a:moveTo>
                  <a:pt x="5079" y="0"/>
                </a:moveTo>
                <a:lnTo>
                  <a:pt x="2540" y="0"/>
                </a:lnTo>
                <a:lnTo>
                  <a:pt x="2540" y="1269"/>
                </a:lnTo>
                <a:lnTo>
                  <a:pt x="1270" y="1269"/>
                </a:lnTo>
                <a:lnTo>
                  <a:pt x="0" y="2539"/>
                </a:lnTo>
                <a:lnTo>
                  <a:pt x="5079" y="761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49109" y="3185160"/>
            <a:ext cx="514350" cy="58419"/>
          </a:xfrm>
          <a:custGeom>
            <a:avLst/>
            <a:gdLst/>
            <a:ahLst/>
            <a:cxnLst/>
            <a:rect l="l" t="t" r="r" b="b"/>
            <a:pathLst>
              <a:path w="514350" h="58419">
                <a:moveTo>
                  <a:pt x="513080" y="0"/>
                </a:moveTo>
                <a:lnTo>
                  <a:pt x="0" y="41910"/>
                </a:lnTo>
                <a:lnTo>
                  <a:pt x="0" y="49529"/>
                </a:lnTo>
                <a:lnTo>
                  <a:pt x="1270" y="58419"/>
                </a:lnTo>
                <a:lnTo>
                  <a:pt x="514350" y="16510"/>
                </a:lnTo>
                <a:lnTo>
                  <a:pt x="513080" y="8889"/>
                </a:lnTo>
                <a:lnTo>
                  <a:pt x="513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362190" y="319151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8889" y="0"/>
                </a:moveTo>
                <a:lnTo>
                  <a:pt x="0" y="2539"/>
                </a:lnTo>
                <a:lnTo>
                  <a:pt x="1269" y="10160"/>
                </a:lnTo>
                <a:lnTo>
                  <a:pt x="5079" y="10160"/>
                </a:lnTo>
                <a:lnTo>
                  <a:pt x="7619" y="7619"/>
                </a:lnTo>
                <a:lnTo>
                  <a:pt x="7619" y="6350"/>
                </a:lnTo>
                <a:lnTo>
                  <a:pt x="8889" y="5079"/>
                </a:lnTo>
                <a:lnTo>
                  <a:pt x="8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263130" y="2932429"/>
            <a:ext cx="107950" cy="264160"/>
          </a:xfrm>
          <a:custGeom>
            <a:avLst/>
            <a:gdLst/>
            <a:ahLst/>
            <a:cxnLst/>
            <a:rect l="l" t="t" r="r" b="b"/>
            <a:pathLst>
              <a:path w="107950" h="264160">
                <a:moveTo>
                  <a:pt x="15240" y="0"/>
                </a:moveTo>
                <a:lnTo>
                  <a:pt x="0" y="5080"/>
                </a:lnTo>
                <a:lnTo>
                  <a:pt x="91440" y="264160"/>
                </a:lnTo>
                <a:lnTo>
                  <a:pt x="99060" y="261620"/>
                </a:lnTo>
                <a:lnTo>
                  <a:pt x="107950" y="259080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270750" y="292862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5079" y="0"/>
                </a:moveTo>
                <a:lnTo>
                  <a:pt x="0" y="6350"/>
                </a:lnTo>
                <a:lnTo>
                  <a:pt x="7620" y="3809"/>
                </a:lnTo>
                <a:lnTo>
                  <a:pt x="7620" y="2539"/>
                </a:lnTo>
                <a:lnTo>
                  <a:pt x="6350" y="1269"/>
                </a:lnTo>
                <a:lnTo>
                  <a:pt x="5079" y="126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85940" y="2658110"/>
            <a:ext cx="389890" cy="283210"/>
          </a:xfrm>
          <a:custGeom>
            <a:avLst/>
            <a:gdLst/>
            <a:ahLst/>
            <a:cxnLst/>
            <a:rect l="l" t="t" r="r" b="b"/>
            <a:pathLst>
              <a:path w="389890" h="283210">
                <a:moveTo>
                  <a:pt x="10159" y="0"/>
                </a:moveTo>
                <a:lnTo>
                  <a:pt x="5079" y="7619"/>
                </a:lnTo>
                <a:lnTo>
                  <a:pt x="0" y="13969"/>
                </a:lnTo>
                <a:lnTo>
                  <a:pt x="379729" y="283210"/>
                </a:lnTo>
                <a:lnTo>
                  <a:pt x="389889" y="270510"/>
                </a:lnTo>
                <a:lnTo>
                  <a:pt x="101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83400" y="2661920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0"/>
                </a:moveTo>
                <a:lnTo>
                  <a:pt x="0" y="7619"/>
                </a:lnTo>
                <a:lnTo>
                  <a:pt x="1270" y="7619"/>
                </a:lnTo>
                <a:lnTo>
                  <a:pt x="2540" y="8889"/>
                </a:lnTo>
                <a:lnTo>
                  <a:pt x="2540" y="10159"/>
                </a:lnTo>
                <a:lnTo>
                  <a:pt x="7620" y="3809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83400" y="2101850"/>
            <a:ext cx="250190" cy="566420"/>
          </a:xfrm>
          <a:custGeom>
            <a:avLst/>
            <a:gdLst/>
            <a:ahLst/>
            <a:cxnLst/>
            <a:rect l="l" t="t" r="r" b="b"/>
            <a:pathLst>
              <a:path w="250190" h="566419">
                <a:moveTo>
                  <a:pt x="234950" y="0"/>
                </a:moveTo>
                <a:lnTo>
                  <a:pt x="0" y="560070"/>
                </a:lnTo>
                <a:lnTo>
                  <a:pt x="7620" y="563879"/>
                </a:lnTo>
                <a:lnTo>
                  <a:pt x="15240" y="566420"/>
                </a:lnTo>
                <a:lnTo>
                  <a:pt x="250190" y="6350"/>
                </a:lnTo>
                <a:lnTo>
                  <a:pt x="242570" y="2539"/>
                </a:lnTo>
                <a:lnTo>
                  <a:pt x="2349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125969" y="2099310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6350" y="0"/>
                </a:moveTo>
                <a:lnTo>
                  <a:pt x="5079" y="0"/>
                </a:lnTo>
                <a:lnTo>
                  <a:pt x="0" y="5079"/>
                </a:lnTo>
                <a:lnTo>
                  <a:pt x="7620" y="8889"/>
                </a:lnTo>
                <a:lnTo>
                  <a:pt x="7620" y="126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760209" y="1765300"/>
            <a:ext cx="370840" cy="345440"/>
          </a:xfrm>
          <a:custGeom>
            <a:avLst/>
            <a:gdLst/>
            <a:ahLst/>
            <a:cxnLst/>
            <a:rect l="l" t="t" r="r" b="b"/>
            <a:pathLst>
              <a:path w="370840" h="345439">
                <a:moveTo>
                  <a:pt x="11430" y="0"/>
                </a:moveTo>
                <a:lnTo>
                  <a:pt x="5080" y="6350"/>
                </a:lnTo>
                <a:lnTo>
                  <a:pt x="0" y="12700"/>
                </a:lnTo>
                <a:lnTo>
                  <a:pt x="359410" y="345439"/>
                </a:lnTo>
                <a:lnTo>
                  <a:pt x="370840" y="334010"/>
                </a:lnTo>
                <a:lnTo>
                  <a:pt x="114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1129" y="1695450"/>
            <a:ext cx="99060" cy="523240"/>
          </a:xfrm>
          <a:custGeom>
            <a:avLst/>
            <a:gdLst/>
            <a:ahLst/>
            <a:cxnLst/>
            <a:rect l="l" t="t" r="r" b="b"/>
            <a:pathLst>
              <a:path w="99060" h="523239">
                <a:moveTo>
                  <a:pt x="16509" y="0"/>
                </a:moveTo>
                <a:lnTo>
                  <a:pt x="8889" y="1270"/>
                </a:lnTo>
                <a:lnTo>
                  <a:pt x="0" y="2539"/>
                </a:lnTo>
                <a:lnTo>
                  <a:pt x="82549" y="523239"/>
                </a:lnTo>
                <a:lnTo>
                  <a:pt x="91440" y="521970"/>
                </a:lnTo>
                <a:lnTo>
                  <a:pt x="99059" y="520700"/>
                </a:lnTo>
                <a:lnTo>
                  <a:pt x="165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42570" y="2216150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619" y="0"/>
                </a:moveTo>
                <a:lnTo>
                  <a:pt x="0" y="1270"/>
                </a:lnTo>
                <a:lnTo>
                  <a:pt x="7619" y="3810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4129" y="2214879"/>
            <a:ext cx="226060" cy="542290"/>
          </a:xfrm>
          <a:custGeom>
            <a:avLst/>
            <a:gdLst/>
            <a:ahLst/>
            <a:cxnLst/>
            <a:rect l="l" t="t" r="r" b="b"/>
            <a:pathLst>
              <a:path w="226060" h="542289">
                <a:moveTo>
                  <a:pt x="210820" y="0"/>
                </a:moveTo>
                <a:lnTo>
                  <a:pt x="0" y="535940"/>
                </a:lnTo>
                <a:lnTo>
                  <a:pt x="7620" y="539750"/>
                </a:lnTo>
                <a:lnTo>
                  <a:pt x="15240" y="542290"/>
                </a:lnTo>
                <a:lnTo>
                  <a:pt x="226060" y="5080"/>
                </a:lnTo>
                <a:lnTo>
                  <a:pt x="2108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2859" y="2750820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1269" y="0"/>
                </a:moveTo>
                <a:lnTo>
                  <a:pt x="0" y="1269"/>
                </a:lnTo>
                <a:lnTo>
                  <a:pt x="0" y="3809"/>
                </a:lnTo>
                <a:lnTo>
                  <a:pt x="8890" y="3809"/>
                </a:lnTo>
                <a:lnTo>
                  <a:pt x="12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2859" y="2753360"/>
            <a:ext cx="148590" cy="882650"/>
          </a:xfrm>
          <a:custGeom>
            <a:avLst/>
            <a:gdLst/>
            <a:ahLst/>
            <a:cxnLst/>
            <a:rect l="l" t="t" r="r" b="b"/>
            <a:pathLst>
              <a:path w="148590" h="882650">
                <a:moveTo>
                  <a:pt x="16509" y="0"/>
                </a:moveTo>
                <a:lnTo>
                  <a:pt x="8889" y="1269"/>
                </a:lnTo>
                <a:lnTo>
                  <a:pt x="0" y="1269"/>
                </a:lnTo>
                <a:lnTo>
                  <a:pt x="132079" y="882650"/>
                </a:lnTo>
                <a:lnTo>
                  <a:pt x="139700" y="881379"/>
                </a:lnTo>
                <a:lnTo>
                  <a:pt x="148590" y="880109"/>
                </a:lnTo>
                <a:lnTo>
                  <a:pt x="165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54939" y="3634740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7620" y="0"/>
                </a:moveTo>
                <a:lnTo>
                  <a:pt x="0" y="1270"/>
                </a:lnTo>
                <a:lnTo>
                  <a:pt x="0" y="2540"/>
                </a:lnTo>
                <a:lnTo>
                  <a:pt x="1270" y="3810"/>
                </a:lnTo>
                <a:lnTo>
                  <a:pt x="1270" y="5080"/>
                </a:lnTo>
                <a:lnTo>
                  <a:pt x="2540" y="635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57479" y="3628390"/>
            <a:ext cx="534670" cy="480059"/>
          </a:xfrm>
          <a:custGeom>
            <a:avLst/>
            <a:gdLst/>
            <a:ahLst/>
            <a:cxnLst/>
            <a:rect l="l" t="t" r="r" b="b"/>
            <a:pathLst>
              <a:path w="534670" h="480060">
                <a:moveTo>
                  <a:pt x="11430" y="0"/>
                </a:moveTo>
                <a:lnTo>
                  <a:pt x="5080" y="6350"/>
                </a:lnTo>
                <a:lnTo>
                  <a:pt x="0" y="12700"/>
                </a:lnTo>
                <a:lnTo>
                  <a:pt x="524510" y="480060"/>
                </a:lnTo>
                <a:lnTo>
                  <a:pt x="534670" y="467360"/>
                </a:lnTo>
                <a:lnTo>
                  <a:pt x="114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1990" y="4102100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5079" y="0"/>
                </a:moveTo>
                <a:lnTo>
                  <a:pt x="0" y="6350"/>
                </a:lnTo>
                <a:lnTo>
                  <a:pt x="2539" y="761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4530" y="4094479"/>
            <a:ext cx="748030" cy="308610"/>
          </a:xfrm>
          <a:custGeom>
            <a:avLst/>
            <a:gdLst/>
            <a:ahLst/>
            <a:cxnLst/>
            <a:rect l="l" t="t" r="r" b="b"/>
            <a:pathLst>
              <a:path w="748030" h="308610">
                <a:moveTo>
                  <a:pt x="5079" y="0"/>
                </a:moveTo>
                <a:lnTo>
                  <a:pt x="0" y="15240"/>
                </a:lnTo>
                <a:lnTo>
                  <a:pt x="742950" y="308610"/>
                </a:lnTo>
                <a:lnTo>
                  <a:pt x="748030" y="293370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427480" y="439547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539" y="0"/>
                </a:moveTo>
                <a:lnTo>
                  <a:pt x="0" y="7619"/>
                </a:lnTo>
                <a:lnTo>
                  <a:pt x="1269" y="8889"/>
                </a:lnTo>
                <a:lnTo>
                  <a:pt x="2539" y="8889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28750" y="4309109"/>
            <a:ext cx="889000" cy="95250"/>
          </a:xfrm>
          <a:custGeom>
            <a:avLst/>
            <a:gdLst/>
            <a:ahLst/>
            <a:cxnLst/>
            <a:rect l="l" t="t" r="r" b="b"/>
            <a:pathLst>
              <a:path w="889000" h="95250">
                <a:moveTo>
                  <a:pt x="887730" y="0"/>
                </a:moveTo>
                <a:lnTo>
                  <a:pt x="0" y="78739"/>
                </a:lnTo>
                <a:lnTo>
                  <a:pt x="1269" y="86359"/>
                </a:lnTo>
                <a:lnTo>
                  <a:pt x="1269" y="95250"/>
                </a:lnTo>
                <a:lnTo>
                  <a:pt x="889000" y="16509"/>
                </a:lnTo>
                <a:lnTo>
                  <a:pt x="889000" y="8889"/>
                </a:lnTo>
                <a:lnTo>
                  <a:pt x="8877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16479" y="430910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2539" y="0"/>
                </a:moveTo>
                <a:lnTo>
                  <a:pt x="0" y="0"/>
                </a:lnTo>
                <a:lnTo>
                  <a:pt x="1269" y="8889"/>
                </a:lnTo>
                <a:lnTo>
                  <a:pt x="6350" y="2539"/>
                </a:lnTo>
                <a:lnTo>
                  <a:pt x="5080" y="1269"/>
                </a:lnTo>
                <a:lnTo>
                  <a:pt x="380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311400" y="4311650"/>
            <a:ext cx="511809" cy="471170"/>
          </a:xfrm>
          <a:custGeom>
            <a:avLst/>
            <a:gdLst/>
            <a:ahLst/>
            <a:cxnLst/>
            <a:rect l="l" t="t" r="r" b="b"/>
            <a:pathLst>
              <a:path w="511810" h="471170">
                <a:moveTo>
                  <a:pt x="11430" y="0"/>
                </a:moveTo>
                <a:lnTo>
                  <a:pt x="6350" y="6350"/>
                </a:lnTo>
                <a:lnTo>
                  <a:pt x="0" y="11430"/>
                </a:lnTo>
                <a:lnTo>
                  <a:pt x="500380" y="471169"/>
                </a:lnTo>
                <a:lnTo>
                  <a:pt x="505460" y="464819"/>
                </a:lnTo>
                <a:lnTo>
                  <a:pt x="511810" y="458469"/>
                </a:lnTo>
                <a:lnTo>
                  <a:pt x="114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816860" y="477012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89" h="10160">
                <a:moveTo>
                  <a:pt x="6350" y="0"/>
                </a:moveTo>
                <a:lnTo>
                  <a:pt x="0" y="6349"/>
                </a:lnTo>
                <a:lnTo>
                  <a:pt x="7619" y="10159"/>
                </a:lnTo>
                <a:lnTo>
                  <a:pt x="8889" y="7619"/>
                </a:lnTo>
                <a:lnTo>
                  <a:pt x="8889" y="3809"/>
                </a:lnTo>
                <a:lnTo>
                  <a:pt x="6350" y="126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647950" y="4772659"/>
            <a:ext cx="176530" cy="303530"/>
          </a:xfrm>
          <a:custGeom>
            <a:avLst/>
            <a:gdLst/>
            <a:ahLst/>
            <a:cxnLst/>
            <a:rect l="l" t="t" r="r" b="b"/>
            <a:pathLst>
              <a:path w="176530" h="303529">
                <a:moveTo>
                  <a:pt x="162560" y="0"/>
                </a:moveTo>
                <a:lnTo>
                  <a:pt x="0" y="294639"/>
                </a:lnTo>
                <a:lnTo>
                  <a:pt x="7619" y="298450"/>
                </a:lnTo>
                <a:lnTo>
                  <a:pt x="15239" y="303529"/>
                </a:lnTo>
                <a:lnTo>
                  <a:pt x="176530" y="7619"/>
                </a:lnTo>
                <a:lnTo>
                  <a:pt x="168910" y="3809"/>
                </a:lnTo>
                <a:lnTo>
                  <a:pt x="16256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473200" y="4898390"/>
            <a:ext cx="365760" cy="205740"/>
          </a:xfrm>
          <a:custGeom>
            <a:avLst/>
            <a:gdLst/>
            <a:ahLst/>
            <a:cxnLst/>
            <a:rect l="l" t="t" r="r" b="b"/>
            <a:pathLst>
              <a:path w="365760" h="205739">
                <a:moveTo>
                  <a:pt x="7619" y="0"/>
                </a:moveTo>
                <a:lnTo>
                  <a:pt x="3809" y="6350"/>
                </a:lnTo>
                <a:lnTo>
                  <a:pt x="0" y="13970"/>
                </a:lnTo>
                <a:lnTo>
                  <a:pt x="356869" y="205740"/>
                </a:lnTo>
                <a:lnTo>
                  <a:pt x="361950" y="199390"/>
                </a:lnTo>
                <a:lnTo>
                  <a:pt x="365760" y="191770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473200" y="4897120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7619" y="0"/>
                </a:moveTo>
                <a:lnTo>
                  <a:pt x="1269" y="0"/>
                </a:lnTo>
                <a:lnTo>
                  <a:pt x="0" y="1269"/>
                </a:lnTo>
                <a:lnTo>
                  <a:pt x="3809" y="7619"/>
                </a:lnTo>
                <a:lnTo>
                  <a:pt x="7619" y="1269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200150" y="4898390"/>
            <a:ext cx="281940" cy="205740"/>
          </a:xfrm>
          <a:custGeom>
            <a:avLst/>
            <a:gdLst/>
            <a:ahLst/>
            <a:cxnLst/>
            <a:rect l="l" t="t" r="r" b="b"/>
            <a:pathLst>
              <a:path w="281940" h="205739">
                <a:moveTo>
                  <a:pt x="273050" y="0"/>
                </a:moveTo>
                <a:lnTo>
                  <a:pt x="0" y="191770"/>
                </a:lnTo>
                <a:lnTo>
                  <a:pt x="3809" y="199390"/>
                </a:lnTo>
                <a:lnTo>
                  <a:pt x="8890" y="205740"/>
                </a:lnTo>
                <a:lnTo>
                  <a:pt x="281940" y="13970"/>
                </a:lnTo>
                <a:lnTo>
                  <a:pt x="276859" y="6350"/>
                </a:lnTo>
                <a:lnTo>
                  <a:pt x="2730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96339" y="5090159"/>
            <a:ext cx="7620" cy="11430"/>
          </a:xfrm>
          <a:custGeom>
            <a:avLst/>
            <a:gdLst/>
            <a:ahLst/>
            <a:cxnLst/>
            <a:rect l="l" t="t" r="r" b="b"/>
            <a:pathLst>
              <a:path w="7619" h="11429">
                <a:moveTo>
                  <a:pt x="3809" y="0"/>
                </a:moveTo>
                <a:lnTo>
                  <a:pt x="2540" y="0"/>
                </a:lnTo>
                <a:lnTo>
                  <a:pt x="1269" y="1269"/>
                </a:lnTo>
                <a:lnTo>
                  <a:pt x="1269" y="2539"/>
                </a:lnTo>
                <a:lnTo>
                  <a:pt x="0" y="3809"/>
                </a:lnTo>
                <a:lnTo>
                  <a:pt x="0" y="10159"/>
                </a:lnTo>
                <a:lnTo>
                  <a:pt x="1269" y="11429"/>
                </a:lnTo>
                <a:lnTo>
                  <a:pt x="7619" y="7619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97610" y="5092700"/>
            <a:ext cx="355600" cy="614680"/>
          </a:xfrm>
          <a:custGeom>
            <a:avLst/>
            <a:gdLst/>
            <a:ahLst/>
            <a:cxnLst/>
            <a:rect l="l" t="t" r="r" b="b"/>
            <a:pathLst>
              <a:path w="355600" h="614679">
                <a:moveTo>
                  <a:pt x="13970" y="0"/>
                </a:moveTo>
                <a:lnTo>
                  <a:pt x="6350" y="5080"/>
                </a:lnTo>
                <a:lnTo>
                  <a:pt x="0" y="8889"/>
                </a:lnTo>
                <a:lnTo>
                  <a:pt x="341630" y="614680"/>
                </a:lnTo>
                <a:lnTo>
                  <a:pt x="347980" y="610869"/>
                </a:lnTo>
                <a:lnTo>
                  <a:pt x="355600" y="607060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545589" y="5699759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7619" y="0"/>
                </a:moveTo>
                <a:lnTo>
                  <a:pt x="0" y="3809"/>
                </a:lnTo>
                <a:lnTo>
                  <a:pt x="8890" y="3809"/>
                </a:lnTo>
                <a:lnTo>
                  <a:pt x="8890" y="2539"/>
                </a:lnTo>
                <a:lnTo>
                  <a:pt x="7619" y="1269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560830" y="5703570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605789"/>
                </a:lnTo>
              </a:path>
            </a:pathLst>
          </a:custGeom>
          <a:ln w="4572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567180" y="630809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8889" y="0"/>
                </a:moveTo>
                <a:lnTo>
                  <a:pt x="0" y="1270"/>
                </a:lnTo>
                <a:lnTo>
                  <a:pt x="0" y="3810"/>
                </a:lnTo>
                <a:lnTo>
                  <a:pt x="5079" y="8890"/>
                </a:lnTo>
                <a:lnTo>
                  <a:pt x="8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572260" y="6300470"/>
            <a:ext cx="861060" cy="336550"/>
          </a:xfrm>
          <a:custGeom>
            <a:avLst/>
            <a:gdLst/>
            <a:ahLst/>
            <a:cxnLst/>
            <a:rect l="l" t="t" r="r" b="b"/>
            <a:pathLst>
              <a:path w="861060" h="336550">
                <a:moveTo>
                  <a:pt x="6350" y="0"/>
                </a:moveTo>
                <a:lnTo>
                  <a:pt x="3809" y="7619"/>
                </a:lnTo>
                <a:lnTo>
                  <a:pt x="0" y="16509"/>
                </a:lnTo>
                <a:lnTo>
                  <a:pt x="854710" y="336549"/>
                </a:lnTo>
                <a:lnTo>
                  <a:pt x="857250" y="328929"/>
                </a:lnTo>
                <a:lnTo>
                  <a:pt x="861060" y="32130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26970" y="662940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90">
                <a:moveTo>
                  <a:pt x="5080" y="7620"/>
                </a:moveTo>
                <a:lnTo>
                  <a:pt x="1269" y="7620"/>
                </a:lnTo>
                <a:lnTo>
                  <a:pt x="2540" y="8889"/>
                </a:lnTo>
                <a:lnTo>
                  <a:pt x="3810" y="8889"/>
                </a:lnTo>
                <a:lnTo>
                  <a:pt x="5080" y="7620"/>
                </a:lnTo>
                <a:close/>
              </a:path>
              <a:path w="10160" h="8890">
                <a:moveTo>
                  <a:pt x="2540" y="0"/>
                </a:moveTo>
                <a:lnTo>
                  <a:pt x="0" y="7620"/>
                </a:lnTo>
                <a:lnTo>
                  <a:pt x="6350" y="7620"/>
                </a:lnTo>
                <a:lnTo>
                  <a:pt x="7619" y="6350"/>
                </a:lnTo>
                <a:lnTo>
                  <a:pt x="8890" y="6350"/>
                </a:lnTo>
                <a:lnTo>
                  <a:pt x="10160" y="507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423160" y="6330950"/>
            <a:ext cx="224790" cy="303530"/>
          </a:xfrm>
          <a:custGeom>
            <a:avLst/>
            <a:gdLst/>
            <a:ahLst/>
            <a:cxnLst/>
            <a:rect l="l" t="t" r="r" b="b"/>
            <a:pathLst>
              <a:path w="224789" h="303529">
                <a:moveTo>
                  <a:pt x="210819" y="0"/>
                </a:moveTo>
                <a:lnTo>
                  <a:pt x="0" y="293370"/>
                </a:lnTo>
                <a:lnTo>
                  <a:pt x="6350" y="298450"/>
                </a:lnTo>
                <a:lnTo>
                  <a:pt x="13969" y="303530"/>
                </a:lnTo>
                <a:lnTo>
                  <a:pt x="224789" y="8890"/>
                </a:lnTo>
                <a:lnTo>
                  <a:pt x="218439" y="5079"/>
                </a:lnTo>
                <a:lnTo>
                  <a:pt x="2108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633979" y="6327140"/>
            <a:ext cx="7620" cy="8890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5080" y="0"/>
                </a:moveTo>
                <a:lnTo>
                  <a:pt x="3809" y="1270"/>
                </a:lnTo>
                <a:lnTo>
                  <a:pt x="2539" y="1270"/>
                </a:lnTo>
                <a:lnTo>
                  <a:pt x="0" y="3810"/>
                </a:lnTo>
                <a:lnTo>
                  <a:pt x="7619" y="8890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639060" y="6129020"/>
            <a:ext cx="692150" cy="214629"/>
          </a:xfrm>
          <a:custGeom>
            <a:avLst/>
            <a:gdLst/>
            <a:ahLst/>
            <a:cxnLst/>
            <a:rect l="l" t="t" r="r" b="b"/>
            <a:pathLst>
              <a:path w="692150" h="214629">
                <a:moveTo>
                  <a:pt x="687069" y="0"/>
                </a:moveTo>
                <a:lnTo>
                  <a:pt x="0" y="198119"/>
                </a:lnTo>
                <a:lnTo>
                  <a:pt x="2539" y="207009"/>
                </a:lnTo>
                <a:lnTo>
                  <a:pt x="3809" y="214629"/>
                </a:lnTo>
                <a:lnTo>
                  <a:pt x="692150" y="15239"/>
                </a:lnTo>
                <a:lnTo>
                  <a:pt x="6870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326129" y="6129020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5080" y="0"/>
                </a:moveTo>
                <a:lnTo>
                  <a:pt x="0" y="0"/>
                </a:lnTo>
                <a:lnTo>
                  <a:pt x="2540" y="761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326129" y="6129020"/>
            <a:ext cx="850900" cy="278130"/>
          </a:xfrm>
          <a:custGeom>
            <a:avLst/>
            <a:gdLst/>
            <a:ahLst/>
            <a:cxnLst/>
            <a:rect l="l" t="t" r="r" b="b"/>
            <a:pathLst>
              <a:path w="850900" h="278129">
                <a:moveTo>
                  <a:pt x="5080" y="0"/>
                </a:moveTo>
                <a:lnTo>
                  <a:pt x="0" y="15239"/>
                </a:lnTo>
                <a:lnTo>
                  <a:pt x="845820" y="278129"/>
                </a:lnTo>
                <a:lnTo>
                  <a:pt x="848360" y="270509"/>
                </a:lnTo>
                <a:lnTo>
                  <a:pt x="850900" y="26161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171950" y="6399529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2539" y="0"/>
                </a:moveTo>
                <a:lnTo>
                  <a:pt x="0" y="7620"/>
                </a:lnTo>
                <a:lnTo>
                  <a:pt x="5079" y="7620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173220" y="6153150"/>
            <a:ext cx="975360" cy="254000"/>
          </a:xfrm>
          <a:custGeom>
            <a:avLst/>
            <a:gdLst/>
            <a:ahLst/>
            <a:cxnLst/>
            <a:rect l="l" t="t" r="r" b="b"/>
            <a:pathLst>
              <a:path w="975360" h="254000">
                <a:moveTo>
                  <a:pt x="971550" y="0"/>
                </a:moveTo>
                <a:lnTo>
                  <a:pt x="0" y="237490"/>
                </a:lnTo>
                <a:lnTo>
                  <a:pt x="1269" y="246379"/>
                </a:lnTo>
                <a:lnTo>
                  <a:pt x="3809" y="254000"/>
                </a:lnTo>
                <a:lnTo>
                  <a:pt x="975359" y="15240"/>
                </a:lnTo>
                <a:lnTo>
                  <a:pt x="972819" y="7620"/>
                </a:lnTo>
                <a:lnTo>
                  <a:pt x="9715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144770" y="6153150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5079" y="0"/>
                </a:moveTo>
                <a:lnTo>
                  <a:pt x="0" y="0"/>
                </a:lnTo>
                <a:lnTo>
                  <a:pt x="1269" y="7620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142229" y="6153150"/>
            <a:ext cx="358140" cy="190500"/>
          </a:xfrm>
          <a:custGeom>
            <a:avLst/>
            <a:gdLst/>
            <a:ahLst/>
            <a:cxnLst/>
            <a:rect l="l" t="t" r="r" b="b"/>
            <a:pathLst>
              <a:path w="358139" h="190500">
                <a:moveTo>
                  <a:pt x="7620" y="0"/>
                </a:moveTo>
                <a:lnTo>
                  <a:pt x="0" y="15240"/>
                </a:lnTo>
                <a:lnTo>
                  <a:pt x="351790" y="190500"/>
                </a:lnTo>
                <a:lnTo>
                  <a:pt x="355600" y="182879"/>
                </a:lnTo>
                <a:lnTo>
                  <a:pt x="358140" y="17525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494020" y="633602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3809" y="0"/>
                </a:moveTo>
                <a:lnTo>
                  <a:pt x="0" y="7620"/>
                </a:lnTo>
                <a:lnTo>
                  <a:pt x="6350" y="7620"/>
                </a:lnTo>
                <a:lnTo>
                  <a:pt x="7619" y="635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492750" y="5894070"/>
            <a:ext cx="673100" cy="448309"/>
          </a:xfrm>
          <a:custGeom>
            <a:avLst/>
            <a:gdLst/>
            <a:ahLst/>
            <a:cxnLst/>
            <a:rect l="l" t="t" r="r" b="b"/>
            <a:pathLst>
              <a:path w="673100" h="448310">
                <a:moveTo>
                  <a:pt x="662939" y="0"/>
                </a:moveTo>
                <a:lnTo>
                  <a:pt x="0" y="434339"/>
                </a:lnTo>
                <a:lnTo>
                  <a:pt x="5079" y="441959"/>
                </a:lnTo>
                <a:lnTo>
                  <a:pt x="8889" y="448309"/>
                </a:lnTo>
                <a:lnTo>
                  <a:pt x="673100" y="12699"/>
                </a:lnTo>
                <a:lnTo>
                  <a:pt x="6629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160770" y="590042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5079" y="6349"/>
                </a:lnTo>
                <a:lnTo>
                  <a:pt x="635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154420" y="5360670"/>
            <a:ext cx="431800" cy="544830"/>
          </a:xfrm>
          <a:custGeom>
            <a:avLst/>
            <a:gdLst/>
            <a:ahLst/>
            <a:cxnLst/>
            <a:rect l="l" t="t" r="r" b="b"/>
            <a:pathLst>
              <a:path w="431800" h="544829">
                <a:moveTo>
                  <a:pt x="419100" y="0"/>
                </a:moveTo>
                <a:lnTo>
                  <a:pt x="0" y="534669"/>
                </a:lnTo>
                <a:lnTo>
                  <a:pt x="12700" y="544829"/>
                </a:lnTo>
                <a:lnTo>
                  <a:pt x="431800" y="10159"/>
                </a:lnTo>
                <a:lnTo>
                  <a:pt x="4191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573519" y="535685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6350" y="0"/>
                </a:moveTo>
                <a:lnTo>
                  <a:pt x="5079" y="0"/>
                </a:lnTo>
                <a:lnTo>
                  <a:pt x="3809" y="1269"/>
                </a:lnTo>
                <a:lnTo>
                  <a:pt x="2539" y="1269"/>
                </a:lnTo>
                <a:lnTo>
                  <a:pt x="0" y="3809"/>
                </a:lnTo>
                <a:lnTo>
                  <a:pt x="6350" y="888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579869" y="5370829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350" y="0"/>
                </a:lnTo>
              </a:path>
            </a:pathLst>
          </a:custGeom>
          <a:ln w="2794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967219" y="5368290"/>
            <a:ext cx="5080" cy="8890"/>
          </a:xfrm>
          <a:custGeom>
            <a:avLst/>
            <a:gdLst/>
            <a:ahLst/>
            <a:cxnLst/>
            <a:rect l="l" t="t" r="r" b="b"/>
            <a:pathLst>
              <a:path w="5079" h="8889">
                <a:moveTo>
                  <a:pt x="2539" y="0"/>
                </a:moveTo>
                <a:lnTo>
                  <a:pt x="0" y="0"/>
                </a:lnTo>
                <a:lnTo>
                  <a:pt x="0" y="8890"/>
                </a:lnTo>
                <a:lnTo>
                  <a:pt x="5079" y="1270"/>
                </a:lnTo>
                <a:lnTo>
                  <a:pt x="2539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962140" y="5369559"/>
            <a:ext cx="303530" cy="215900"/>
          </a:xfrm>
          <a:custGeom>
            <a:avLst/>
            <a:gdLst/>
            <a:ahLst/>
            <a:cxnLst/>
            <a:rect l="l" t="t" r="r" b="b"/>
            <a:pathLst>
              <a:path w="303529" h="215900">
                <a:moveTo>
                  <a:pt x="10159" y="0"/>
                </a:moveTo>
                <a:lnTo>
                  <a:pt x="5079" y="7619"/>
                </a:lnTo>
                <a:lnTo>
                  <a:pt x="0" y="13969"/>
                </a:lnTo>
                <a:lnTo>
                  <a:pt x="294639" y="215899"/>
                </a:lnTo>
                <a:lnTo>
                  <a:pt x="298450" y="208279"/>
                </a:lnTo>
                <a:lnTo>
                  <a:pt x="303529" y="201929"/>
                </a:lnTo>
                <a:lnTo>
                  <a:pt x="101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256780" y="557784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7620" y="7620"/>
                </a:moveTo>
                <a:lnTo>
                  <a:pt x="1270" y="7620"/>
                </a:lnTo>
                <a:lnTo>
                  <a:pt x="1270" y="8890"/>
                </a:lnTo>
                <a:lnTo>
                  <a:pt x="6350" y="8890"/>
                </a:lnTo>
                <a:lnTo>
                  <a:pt x="7620" y="7620"/>
                </a:lnTo>
                <a:close/>
              </a:path>
              <a:path w="8890" h="8889">
                <a:moveTo>
                  <a:pt x="3810" y="0"/>
                </a:moveTo>
                <a:lnTo>
                  <a:pt x="0" y="7620"/>
                </a:lnTo>
                <a:lnTo>
                  <a:pt x="8890" y="7620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256780" y="5090159"/>
            <a:ext cx="740410" cy="495300"/>
          </a:xfrm>
          <a:custGeom>
            <a:avLst/>
            <a:gdLst/>
            <a:ahLst/>
            <a:cxnLst/>
            <a:rect l="l" t="t" r="r" b="b"/>
            <a:pathLst>
              <a:path w="740409" h="495300">
                <a:moveTo>
                  <a:pt x="731520" y="0"/>
                </a:moveTo>
                <a:lnTo>
                  <a:pt x="0" y="481329"/>
                </a:lnTo>
                <a:lnTo>
                  <a:pt x="3810" y="487679"/>
                </a:lnTo>
                <a:lnTo>
                  <a:pt x="8890" y="495299"/>
                </a:lnTo>
                <a:lnTo>
                  <a:pt x="740410" y="13969"/>
                </a:lnTo>
                <a:lnTo>
                  <a:pt x="736600" y="7619"/>
                </a:lnTo>
                <a:lnTo>
                  <a:pt x="7315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988300" y="5088890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6350" y="0"/>
                </a:moveTo>
                <a:lnTo>
                  <a:pt x="2540" y="0"/>
                </a:lnTo>
                <a:lnTo>
                  <a:pt x="1270" y="1270"/>
                </a:lnTo>
                <a:lnTo>
                  <a:pt x="0" y="1270"/>
                </a:lnTo>
                <a:lnTo>
                  <a:pt x="5079" y="889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992109" y="5088890"/>
            <a:ext cx="619760" cy="85090"/>
          </a:xfrm>
          <a:custGeom>
            <a:avLst/>
            <a:gdLst/>
            <a:ahLst/>
            <a:cxnLst/>
            <a:rect l="l" t="t" r="r" b="b"/>
            <a:pathLst>
              <a:path w="619759" h="85089">
                <a:moveTo>
                  <a:pt x="2540" y="0"/>
                </a:moveTo>
                <a:lnTo>
                  <a:pt x="1270" y="8890"/>
                </a:lnTo>
                <a:lnTo>
                  <a:pt x="0" y="16510"/>
                </a:lnTo>
                <a:lnTo>
                  <a:pt x="617220" y="85090"/>
                </a:lnTo>
                <a:lnTo>
                  <a:pt x="618490" y="76200"/>
                </a:lnTo>
                <a:lnTo>
                  <a:pt x="619760" y="6858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609330" y="516509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1270" y="0"/>
                </a:moveTo>
                <a:lnTo>
                  <a:pt x="0" y="8890"/>
                </a:lnTo>
                <a:lnTo>
                  <a:pt x="2540" y="8890"/>
                </a:lnTo>
                <a:lnTo>
                  <a:pt x="3810" y="7620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608059" y="4973320"/>
            <a:ext cx="525780" cy="199390"/>
          </a:xfrm>
          <a:custGeom>
            <a:avLst/>
            <a:gdLst/>
            <a:ahLst/>
            <a:cxnLst/>
            <a:rect l="l" t="t" r="r" b="b"/>
            <a:pathLst>
              <a:path w="525779" h="199389">
                <a:moveTo>
                  <a:pt x="520700" y="0"/>
                </a:moveTo>
                <a:lnTo>
                  <a:pt x="0" y="184149"/>
                </a:lnTo>
                <a:lnTo>
                  <a:pt x="5080" y="199389"/>
                </a:lnTo>
                <a:lnTo>
                  <a:pt x="525780" y="16509"/>
                </a:lnTo>
                <a:lnTo>
                  <a:pt x="523240" y="7619"/>
                </a:lnTo>
                <a:lnTo>
                  <a:pt x="5207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77190" y="1813560"/>
            <a:ext cx="393700" cy="541020"/>
          </a:xfrm>
          <a:custGeom>
            <a:avLst/>
            <a:gdLst/>
            <a:ahLst/>
            <a:cxnLst/>
            <a:rect l="l" t="t" r="r" b="b"/>
            <a:pathLst>
              <a:path w="393700" h="541019">
                <a:moveTo>
                  <a:pt x="381000" y="0"/>
                </a:moveTo>
                <a:lnTo>
                  <a:pt x="0" y="532129"/>
                </a:lnTo>
                <a:lnTo>
                  <a:pt x="6350" y="537210"/>
                </a:lnTo>
                <a:lnTo>
                  <a:pt x="12700" y="541019"/>
                </a:lnTo>
                <a:lnTo>
                  <a:pt x="393700" y="7619"/>
                </a:lnTo>
                <a:lnTo>
                  <a:pt x="3810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75920" y="234568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1269" y="0"/>
                </a:moveTo>
                <a:lnTo>
                  <a:pt x="1269" y="2539"/>
                </a:lnTo>
                <a:lnTo>
                  <a:pt x="0" y="3810"/>
                </a:lnTo>
                <a:lnTo>
                  <a:pt x="0" y="6350"/>
                </a:lnTo>
                <a:lnTo>
                  <a:pt x="7619" y="5080"/>
                </a:lnTo>
                <a:lnTo>
                  <a:pt x="12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75920" y="2349500"/>
            <a:ext cx="144780" cy="772160"/>
          </a:xfrm>
          <a:custGeom>
            <a:avLst/>
            <a:gdLst/>
            <a:ahLst/>
            <a:cxnLst/>
            <a:rect l="l" t="t" r="r" b="b"/>
            <a:pathLst>
              <a:path w="144779" h="772160">
                <a:moveTo>
                  <a:pt x="15239" y="0"/>
                </a:moveTo>
                <a:lnTo>
                  <a:pt x="0" y="2539"/>
                </a:lnTo>
                <a:lnTo>
                  <a:pt x="130809" y="772160"/>
                </a:lnTo>
                <a:lnTo>
                  <a:pt x="138429" y="770889"/>
                </a:lnTo>
                <a:lnTo>
                  <a:pt x="144779" y="769620"/>
                </a:lnTo>
                <a:lnTo>
                  <a:pt x="152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06730" y="312038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7620" y="0"/>
                </a:moveTo>
                <a:lnTo>
                  <a:pt x="0" y="1270"/>
                </a:lnTo>
                <a:lnTo>
                  <a:pt x="0" y="3810"/>
                </a:lnTo>
                <a:lnTo>
                  <a:pt x="2540" y="6350"/>
                </a:lnTo>
                <a:lnTo>
                  <a:pt x="3810" y="6350"/>
                </a:lnTo>
                <a:lnTo>
                  <a:pt x="5079" y="762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11809" y="3112770"/>
            <a:ext cx="259079" cy="97790"/>
          </a:xfrm>
          <a:custGeom>
            <a:avLst/>
            <a:gdLst/>
            <a:ahLst/>
            <a:cxnLst/>
            <a:rect l="l" t="t" r="r" b="b"/>
            <a:pathLst>
              <a:path w="259079" h="97789">
                <a:moveTo>
                  <a:pt x="3810" y="0"/>
                </a:moveTo>
                <a:lnTo>
                  <a:pt x="2540" y="7619"/>
                </a:lnTo>
                <a:lnTo>
                  <a:pt x="0" y="15239"/>
                </a:lnTo>
                <a:lnTo>
                  <a:pt x="255270" y="97789"/>
                </a:lnTo>
                <a:lnTo>
                  <a:pt x="257810" y="90169"/>
                </a:lnTo>
                <a:lnTo>
                  <a:pt x="259080" y="8381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9619" y="3196589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3809" y="0"/>
                </a:moveTo>
                <a:lnTo>
                  <a:pt x="1270" y="0"/>
                </a:lnTo>
                <a:lnTo>
                  <a:pt x="0" y="6350"/>
                </a:lnTo>
                <a:lnTo>
                  <a:pt x="5079" y="127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4540" y="3197860"/>
            <a:ext cx="374650" cy="350520"/>
          </a:xfrm>
          <a:custGeom>
            <a:avLst/>
            <a:gdLst/>
            <a:ahLst/>
            <a:cxnLst/>
            <a:rect l="l" t="t" r="r" b="b"/>
            <a:pathLst>
              <a:path w="374650" h="350520">
                <a:moveTo>
                  <a:pt x="10159" y="0"/>
                </a:moveTo>
                <a:lnTo>
                  <a:pt x="5079" y="5079"/>
                </a:lnTo>
                <a:lnTo>
                  <a:pt x="0" y="11429"/>
                </a:lnTo>
                <a:lnTo>
                  <a:pt x="364490" y="350519"/>
                </a:lnTo>
                <a:lnTo>
                  <a:pt x="369569" y="345439"/>
                </a:lnTo>
                <a:lnTo>
                  <a:pt x="374650" y="339089"/>
                </a:lnTo>
                <a:lnTo>
                  <a:pt x="101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34110" y="3536950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5080" y="0"/>
                </a:moveTo>
                <a:lnTo>
                  <a:pt x="0" y="6350"/>
                </a:lnTo>
                <a:lnTo>
                  <a:pt x="7620" y="3810"/>
                </a:lnTo>
                <a:lnTo>
                  <a:pt x="7620" y="253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127760" y="3540759"/>
            <a:ext cx="147320" cy="566420"/>
          </a:xfrm>
          <a:custGeom>
            <a:avLst/>
            <a:gdLst/>
            <a:ahLst/>
            <a:cxnLst/>
            <a:rect l="l" t="t" r="r" b="b"/>
            <a:pathLst>
              <a:path w="147319" h="566420">
                <a:moveTo>
                  <a:pt x="13970" y="0"/>
                </a:moveTo>
                <a:lnTo>
                  <a:pt x="6350" y="2539"/>
                </a:lnTo>
                <a:lnTo>
                  <a:pt x="0" y="3810"/>
                </a:lnTo>
                <a:lnTo>
                  <a:pt x="133350" y="566419"/>
                </a:lnTo>
                <a:lnTo>
                  <a:pt x="139700" y="563879"/>
                </a:lnTo>
                <a:lnTo>
                  <a:pt x="147320" y="562609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261110" y="410464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0"/>
                </a:moveTo>
                <a:lnTo>
                  <a:pt x="0" y="2540"/>
                </a:lnTo>
                <a:lnTo>
                  <a:pt x="0" y="3810"/>
                </a:lnTo>
                <a:lnTo>
                  <a:pt x="1270" y="5080"/>
                </a:lnTo>
                <a:lnTo>
                  <a:pt x="1270" y="6350"/>
                </a:lnTo>
                <a:lnTo>
                  <a:pt x="2540" y="6350"/>
                </a:lnTo>
                <a:lnTo>
                  <a:pt x="3809" y="7620"/>
                </a:lnTo>
                <a:lnTo>
                  <a:pt x="5080" y="762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266189" y="4097020"/>
            <a:ext cx="450850" cy="107950"/>
          </a:xfrm>
          <a:custGeom>
            <a:avLst/>
            <a:gdLst/>
            <a:ahLst/>
            <a:cxnLst/>
            <a:rect l="l" t="t" r="r" b="b"/>
            <a:pathLst>
              <a:path w="450850" h="107950">
                <a:moveTo>
                  <a:pt x="2540" y="0"/>
                </a:moveTo>
                <a:lnTo>
                  <a:pt x="0" y="15239"/>
                </a:lnTo>
                <a:lnTo>
                  <a:pt x="448309" y="107949"/>
                </a:lnTo>
                <a:lnTo>
                  <a:pt x="450849" y="9270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14500" y="4197350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1269" y="0"/>
                </a:moveTo>
                <a:lnTo>
                  <a:pt x="0" y="7619"/>
                </a:lnTo>
                <a:lnTo>
                  <a:pt x="2539" y="7619"/>
                </a:lnTo>
                <a:lnTo>
                  <a:pt x="3810" y="6350"/>
                </a:lnTo>
                <a:lnTo>
                  <a:pt x="12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713229" y="3952240"/>
            <a:ext cx="670560" cy="251460"/>
          </a:xfrm>
          <a:custGeom>
            <a:avLst/>
            <a:gdLst/>
            <a:ahLst/>
            <a:cxnLst/>
            <a:rect l="l" t="t" r="r" b="b"/>
            <a:pathLst>
              <a:path w="670560" h="251460">
                <a:moveTo>
                  <a:pt x="665480" y="0"/>
                </a:moveTo>
                <a:lnTo>
                  <a:pt x="0" y="237490"/>
                </a:lnTo>
                <a:lnTo>
                  <a:pt x="2539" y="245110"/>
                </a:lnTo>
                <a:lnTo>
                  <a:pt x="5080" y="251460"/>
                </a:lnTo>
                <a:lnTo>
                  <a:pt x="670559" y="13970"/>
                </a:lnTo>
                <a:lnTo>
                  <a:pt x="668019" y="6350"/>
                </a:lnTo>
                <a:lnTo>
                  <a:pt x="6654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373629" y="3950970"/>
            <a:ext cx="91439" cy="243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457450" y="4203065"/>
            <a:ext cx="500380" cy="0"/>
          </a:xfrm>
          <a:custGeom>
            <a:avLst/>
            <a:gdLst/>
            <a:ahLst/>
            <a:cxnLst/>
            <a:rect l="l" t="t" r="r" b="b"/>
            <a:pathLst>
              <a:path w="500380">
                <a:moveTo>
                  <a:pt x="0" y="0"/>
                </a:moveTo>
                <a:lnTo>
                  <a:pt x="500380" y="0"/>
                </a:lnTo>
              </a:path>
            </a:pathLst>
          </a:custGeom>
          <a:ln w="4699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956560" y="421132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1269" y="0"/>
                </a:moveTo>
                <a:lnTo>
                  <a:pt x="0" y="7619"/>
                </a:lnTo>
                <a:lnTo>
                  <a:pt x="6350" y="3809"/>
                </a:lnTo>
                <a:lnTo>
                  <a:pt x="5079" y="2539"/>
                </a:lnTo>
                <a:lnTo>
                  <a:pt x="5079" y="1269"/>
                </a:lnTo>
                <a:lnTo>
                  <a:pt x="253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951479" y="4215129"/>
            <a:ext cx="394970" cy="567690"/>
          </a:xfrm>
          <a:custGeom>
            <a:avLst/>
            <a:gdLst/>
            <a:ahLst/>
            <a:cxnLst/>
            <a:rect l="l" t="t" r="r" b="b"/>
            <a:pathLst>
              <a:path w="394970" h="567689">
                <a:moveTo>
                  <a:pt x="11430" y="0"/>
                </a:moveTo>
                <a:lnTo>
                  <a:pt x="5080" y="3810"/>
                </a:lnTo>
                <a:lnTo>
                  <a:pt x="0" y="8890"/>
                </a:lnTo>
                <a:lnTo>
                  <a:pt x="382269" y="567690"/>
                </a:lnTo>
                <a:lnTo>
                  <a:pt x="388619" y="562610"/>
                </a:lnTo>
                <a:lnTo>
                  <a:pt x="394969" y="558800"/>
                </a:lnTo>
                <a:lnTo>
                  <a:pt x="114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340100" y="477392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6350" y="0"/>
                </a:moveTo>
                <a:lnTo>
                  <a:pt x="0" y="3810"/>
                </a:lnTo>
                <a:lnTo>
                  <a:pt x="6350" y="7620"/>
                </a:lnTo>
                <a:lnTo>
                  <a:pt x="6350" y="6350"/>
                </a:lnTo>
                <a:lnTo>
                  <a:pt x="7620" y="5080"/>
                </a:lnTo>
                <a:lnTo>
                  <a:pt x="7620" y="3810"/>
                </a:lnTo>
                <a:lnTo>
                  <a:pt x="6350" y="254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025139" y="4773929"/>
            <a:ext cx="321310" cy="486409"/>
          </a:xfrm>
          <a:custGeom>
            <a:avLst/>
            <a:gdLst/>
            <a:ahLst/>
            <a:cxnLst/>
            <a:rect l="l" t="t" r="r" b="b"/>
            <a:pathLst>
              <a:path w="321310" h="486410">
                <a:moveTo>
                  <a:pt x="308610" y="0"/>
                </a:moveTo>
                <a:lnTo>
                  <a:pt x="0" y="477520"/>
                </a:lnTo>
                <a:lnTo>
                  <a:pt x="6350" y="482600"/>
                </a:lnTo>
                <a:lnTo>
                  <a:pt x="12700" y="486410"/>
                </a:lnTo>
                <a:lnTo>
                  <a:pt x="321310" y="7620"/>
                </a:lnTo>
                <a:lnTo>
                  <a:pt x="3086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031489" y="5256529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0"/>
                </a:moveTo>
                <a:lnTo>
                  <a:pt x="1270" y="7620"/>
                </a:lnTo>
                <a:lnTo>
                  <a:pt x="2540" y="6350"/>
                </a:lnTo>
                <a:lnTo>
                  <a:pt x="3810" y="6350"/>
                </a:lnTo>
                <a:lnTo>
                  <a:pt x="635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458720" y="5248909"/>
            <a:ext cx="574040" cy="95250"/>
          </a:xfrm>
          <a:custGeom>
            <a:avLst/>
            <a:gdLst/>
            <a:ahLst/>
            <a:cxnLst/>
            <a:rect l="l" t="t" r="r" b="b"/>
            <a:pathLst>
              <a:path w="574039" h="95250">
                <a:moveTo>
                  <a:pt x="571500" y="0"/>
                </a:moveTo>
                <a:lnTo>
                  <a:pt x="0" y="80009"/>
                </a:lnTo>
                <a:lnTo>
                  <a:pt x="2540" y="95249"/>
                </a:lnTo>
                <a:lnTo>
                  <a:pt x="574040" y="15239"/>
                </a:lnTo>
                <a:lnTo>
                  <a:pt x="5715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458720" y="5336540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20">
                <a:moveTo>
                  <a:pt x="1269" y="0"/>
                </a:moveTo>
                <a:lnTo>
                  <a:pt x="0" y="7620"/>
                </a:lnTo>
                <a:lnTo>
                  <a:pt x="2540" y="7620"/>
                </a:lnTo>
                <a:lnTo>
                  <a:pt x="12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957070" y="5257800"/>
            <a:ext cx="504190" cy="86360"/>
          </a:xfrm>
          <a:custGeom>
            <a:avLst/>
            <a:gdLst/>
            <a:ahLst/>
            <a:cxnLst/>
            <a:rect l="l" t="t" r="r" b="b"/>
            <a:pathLst>
              <a:path w="504189" h="86360">
                <a:moveTo>
                  <a:pt x="2540" y="0"/>
                </a:moveTo>
                <a:lnTo>
                  <a:pt x="0" y="15240"/>
                </a:lnTo>
                <a:lnTo>
                  <a:pt x="501650" y="86359"/>
                </a:lnTo>
                <a:lnTo>
                  <a:pt x="504190" y="7111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809750" y="5257800"/>
            <a:ext cx="153669" cy="1282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811020" y="5375909"/>
            <a:ext cx="179070" cy="279400"/>
          </a:xfrm>
          <a:custGeom>
            <a:avLst/>
            <a:gdLst/>
            <a:ahLst/>
            <a:cxnLst/>
            <a:rect l="l" t="t" r="r" b="b"/>
            <a:pathLst>
              <a:path w="179069" h="279400">
                <a:moveTo>
                  <a:pt x="12700" y="0"/>
                </a:moveTo>
                <a:lnTo>
                  <a:pt x="0" y="7619"/>
                </a:lnTo>
                <a:lnTo>
                  <a:pt x="166369" y="279399"/>
                </a:lnTo>
                <a:lnTo>
                  <a:pt x="179069" y="271779"/>
                </a:lnTo>
                <a:lnTo>
                  <a:pt x="127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983739" y="5647690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6350" y="0"/>
                </a:moveTo>
                <a:lnTo>
                  <a:pt x="0" y="3810"/>
                </a:lnTo>
                <a:lnTo>
                  <a:pt x="7620" y="5080"/>
                </a:lnTo>
                <a:lnTo>
                  <a:pt x="7620" y="127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950720" y="5650229"/>
            <a:ext cx="40640" cy="196850"/>
          </a:xfrm>
          <a:custGeom>
            <a:avLst/>
            <a:gdLst/>
            <a:ahLst/>
            <a:cxnLst/>
            <a:rect l="l" t="t" r="r" b="b"/>
            <a:pathLst>
              <a:path w="40639" h="196850">
                <a:moveTo>
                  <a:pt x="25400" y="0"/>
                </a:moveTo>
                <a:lnTo>
                  <a:pt x="0" y="195580"/>
                </a:lnTo>
                <a:lnTo>
                  <a:pt x="7619" y="195580"/>
                </a:lnTo>
                <a:lnTo>
                  <a:pt x="15240" y="196850"/>
                </a:lnTo>
                <a:lnTo>
                  <a:pt x="40640" y="2540"/>
                </a:lnTo>
                <a:lnTo>
                  <a:pt x="254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950720" y="5845809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7619" y="0"/>
                </a:moveTo>
                <a:lnTo>
                  <a:pt x="0" y="0"/>
                </a:lnTo>
                <a:lnTo>
                  <a:pt x="0" y="2539"/>
                </a:lnTo>
                <a:lnTo>
                  <a:pt x="1269" y="3809"/>
                </a:lnTo>
                <a:lnTo>
                  <a:pt x="1269" y="5079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951989" y="5842000"/>
            <a:ext cx="243840" cy="360680"/>
          </a:xfrm>
          <a:custGeom>
            <a:avLst/>
            <a:gdLst/>
            <a:ahLst/>
            <a:cxnLst/>
            <a:rect l="l" t="t" r="r" b="b"/>
            <a:pathLst>
              <a:path w="243839" h="360679">
                <a:moveTo>
                  <a:pt x="12700" y="0"/>
                </a:moveTo>
                <a:lnTo>
                  <a:pt x="6350" y="3809"/>
                </a:lnTo>
                <a:lnTo>
                  <a:pt x="0" y="8890"/>
                </a:lnTo>
                <a:lnTo>
                  <a:pt x="229870" y="360680"/>
                </a:lnTo>
                <a:lnTo>
                  <a:pt x="236220" y="356870"/>
                </a:lnTo>
                <a:lnTo>
                  <a:pt x="243840" y="353059"/>
                </a:lnTo>
                <a:lnTo>
                  <a:pt x="127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181860" y="6198870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6350" y="0"/>
                </a:moveTo>
                <a:lnTo>
                  <a:pt x="0" y="3809"/>
                </a:lnTo>
                <a:lnTo>
                  <a:pt x="1269" y="5079"/>
                </a:lnTo>
                <a:lnTo>
                  <a:pt x="1269" y="6349"/>
                </a:lnTo>
                <a:lnTo>
                  <a:pt x="2539" y="6349"/>
                </a:lnTo>
                <a:lnTo>
                  <a:pt x="3809" y="7619"/>
                </a:lnTo>
                <a:lnTo>
                  <a:pt x="8889" y="761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186939" y="5974079"/>
            <a:ext cx="835660" cy="232410"/>
          </a:xfrm>
          <a:custGeom>
            <a:avLst/>
            <a:gdLst/>
            <a:ahLst/>
            <a:cxnLst/>
            <a:rect l="l" t="t" r="r" b="b"/>
            <a:pathLst>
              <a:path w="835660" h="232410">
                <a:moveTo>
                  <a:pt x="831850" y="0"/>
                </a:moveTo>
                <a:lnTo>
                  <a:pt x="0" y="218440"/>
                </a:lnTo>
                <a:lnTo>
                  <a:pt x="1270" y="224790"/>
                </a:lnTo>
                <a:lnTo>
                  <a:pt x="3810" y="232410"/>
                </a:lnTo>
                <a:lnTo>
                  <a:pt x="835660" y="13970"/>
                </a:lnTo>
                <a:lnTo>
                  <a:pt x="834390" y="7620"/>
                </a:lnTo>
                <a:lnTo>
                  <a:pt x="8318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013710" y="5765800"/>
            <a:ext cx="115569" cy="222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120389" y="5767070"/>
            <a:ext cx="274320" cy="107950"/>
          </a:xfrm>
          <a:custGeom>
            <a:avLst/>
            <a:gdLst/>
            <a:ahLst/>
            <a:cxnLst/>
            <a:rect l="l" t="t" r="r" b="b"/>
            <a:pathLst>
              <a:path w="274320" h="107950">
                <a:moveTo>
                  <a:pt x="3810" y="0"/>
                </a:moveTo>
                <a:lnTo>
                  <a:pt x="1270" y="6349"/>
                </a:lnTo>
                <a:lnTo>
                  <a:pt x="0" y="13969"/>
                </a:lnTo>
                <a:lnTo>
                  <a:pt x="269239" y="107949"/>
                </a:lnTo>
                <a:lnTo>
                  <a:pt x="274320" y="9270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389629" y="5867400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2540" y="0"/>
                </a:moveTo>
                <a:lnTo>
                  <a:pt x="0" y="7619"/>
                </a:lnTo>
                <a:lnTo>
                  <a:pt x="3810" y="761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389629" y="5697220"/>
            <a:ext cx="707390" cy="177800"/>
          </a:xfrm>
          <a:custGeom>
            <a:avLst/>
            <a:gdLst/>
            <a:ahLst/>
            <a:cxnLst/>
            <a:rect l="l" t="t" r="r" b="b"/>
            <a:pathLst>
              <a:path w="707389" h="177800">
                <a:moveTo>
                  <a:pt x="703580" y="0"/>
                </a:moveTo>
                <a:lnTo>
                  <a:pt x="0" y="162559"/>
                </a:lnTo>
                <a:lnTo>
                  <a:pt x="2540" y="170179"/>
                </a:lnTo>
                <a:lnTo>
                  <a:pt x="3810" y="177799"/>
                </a:lnTo>
                <a:lnTo>
                  <a:pt x="707390" y="13969"/>
                </a:lnTo>
                <a:lnTo>
                  <a:pt x="706120" y="6349"/>
                </a:lnTo>
                <a:lnTo>
                  <a:pt x="7035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093209" y="5695950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3810" y="0"/>
                </a:moveTo>
                <a:lnTo>
                  <a:pt x="1269" y="0"/>
                </a:lnTo>
                <a:lnTo>
                  <a:pt x="0" y="1269"/>
                </a:lnTo>
                <a:lnTo>
                  <a:pt x="2539" y="7619"/>
                </a:lnTo>
                <a:lnTo>
                  <a:pt x="8889" y="5080"/>
                </a:lnTo>
                <a:lnTo>
                  <a:pt x="8889" y="3809"/>
                </a:lnTo>
                <a:lnTo>
                  <a:pt x="6350" y="1269"/>
                </a:lnTo>
                <a:lnTo>
                  <a:pt x="3810" y="126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088129" y="5701029"/>
            <a:ext cx="181610" cy="427990"/>
          </a:xfrm>
          <a:custGeom>
            <a:avLst/>
            <a:gdLst/>
            <a:ahLst/>
            <a:cxnLst/>
            <a:rect l="l" t="t" r="r" b="b"/>
            <a:pathLst>
              <a:path w="181610" h="427989">
                <a:moveTo>
                  <a:pt x="13970" y="0"/>
                </a:moveTo>
                <a:lnTo>
                  <a:pt x="7620" y="2540"/>
                </a:lnTo>
                <a:lnTo>
                  <a:pt x="0" y="5080"/>
                </a:lnTo>
                <a:lnTo>
                  <a:pt x="166370" y="427990"/>
                </a:lnTo>
                <a:lnTo>
                  <a:pt x="173990" y="425450"/>
                </a:lnTo>
                <a:lnTo>
                  <a:pt x="181610" y="421640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254500" y="6126479"/>
            <a:ext cx="10160" cy="7620"/>
          </a:xfrm>
          <a:custGeom>
            <a:avLst/>
            <a:gdLst/>
            <a:ahLst/>
            <a:cxnLst/>
            <a:rect l="l" t="t" r="r" b="b"/>
            <a:pathLst>
              <a:path w="10160" h="7620">
                <a:moveTo>
                  <a:pt x="7620" y="0"/>
                </a:moveTo>
                <a:lnTo>
                  <a:pt x="0" y="2540"/>
                </a:lnTo>
                <a:lnTo>
                  <a:pt x="1270" y="2540"/>
                </a:lnTo>
                <a:lnTo>
                  <a:pt x="1270" y="5080"/>
                </a:lnTo>
                <a:lnTo>
                  <a:pt x="2539" y="6350"/>
                </a:lnTo>
                <a:lnTo>
                  <a:pt x="5079" y="6350"/>
                </a:lnTo>
                <a:lnTo>
                  <a:pt x="6350" y="7620"/>
                </a:lnTo>
                <a:lnTo>
                  <a:pt x="8889" y="7620"/>
                </a:lnTo>
                <a:lnTo>
                  <a:pt x="10160" y="635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259579" y="5844540"/>
            <a:ext cx="683260" cy="288290"/>
          </a:xfrm>
          <a:custGeom>
            <a:avLst/>
            <a:gdLst/>
            <a:ahLst/>
            <a:cxnLst/>
            <a:rect l="l" t="t" r="r" b="b"/>
            <a:pathLst>
              <a:path w="683260" h="288289">
                <a:moveTo>
                  <a:pt x="676910" y="0"/>
                </a:moveTo>
                <a:lnTo>
                  <a:pt x="0" y="274320"/>
                </a:lnTo>
                <a:lnTo>
                  <a:pt x="2540" y="281940"/>
                </a:lnTo>
                <a:lnTo>
                  <a:pt x="5080" y="288290"/>
                </a:lnTo>
                <a:lnTo>
                  <a:pt x="683260" y="13970"/>
                </a:lnTo>
                <a:lnTo>
                  <a:pt x="680720" y="6350"/>
                </a:lnTo>
                <a:lnTo>
                  <a:pt x="6769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936490" y="5843270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5080" y="0"/>
                </a:moveTo>
                <a:lnTo>
                  <a:pt x="2539" y="0"/>
                </a:lnTo>
                <a:lnTo>
                  <a:pt x="0" y="1269"/>
                </a:lnTo>
                <a:lnTo>
                  <a:pt x="3810" y="761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939029" y="5843270"/>
            <a:ext cx="627380" cy="95250"/>
          </a:xfrm>
          <a:custGeom>
            <a:avLst/>
            <a:gdLst/>
            <a:ahLst/>
            <a:cxnLst/>
            <a:rect l="l" t="t" r="r" b="b"/>
            <a:pathLst>
              <a:path w="627379" h="95250">
                <a:moveTo>
                  <a:pt x="2540" y="0"/>
                </a:moveTo>
                <a:lnTo>
                  <a:pt x="0" y="15239"/>
                </a:lnTo>
                <a:lnTo>
                  <a:pt x="626110" y="95249"/>
                </a:lnTo>
                <a:lnTo>
                  <a:pt x="626110" y="87629"/>
                </a:lnTo>
                <a:lnTo>
                  <a:pt x="627380" y="8000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565140" y="5930900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0" y="0"/>
                </a:moveTo>
                <a:lnTo>
                  <a:pt x="0" y="7619"/>
                </a:lnTo>
                <a:lnTo>
                  <a:pt x="2539" y="7619"/>
                </a:lnTo>
                <a:lnTo>
                  <a:pt x="381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561329" y="5664200"/>
            <a:ext cx="417830" cy="273050"/>
          </a:xfrm>
          <a:custGeom>
            <a:avLst/>
            <a:gdLst/>
            <a:ahLst/>
            <a:cxnLst/>
            <a:rect l="l" t="t" r="r" b="b"/>
            <a:pathLst>
              <a:path w="417829" h="273050">
                <a:moveTo>
                  <a:pt x="410210" y="0"/>
                </a:moveTo>
                <a:lnTo>
                  <a:pt x="0" y="260350"/>
                </a:lnTo>
                <a:lnTo>
                  <a:pt x="7620" y="273050"/>
                </a:lnTo>
                <a:lnTo>
                  <a:pt x="417830" y="12700"/>
                </a:lnTo>
                <a:lnTo>
                  <a:pt x="4102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75350" y="567055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0"/>
                </a:moveTo>
                <a:lnTo>
                  <a:pt x="3810" y="6350"/>
                </a:lnTo>
                <a:lnTo>
                  <a:pt x="7620" y="2540"/>
                </a:lnTo>
                <a:lnTo>
                  <a:pt x="7620" y="1269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967729" y="5119370"/>
            <a:ext cx="129539" cy="552450"/>
          </a:xfrm>
          <a:custGeom>
            <a:avLst/>
            <a:gdLst/>
            <a:ahLst/>
            <a:cxnLst/>
            <a:rect l="l" t="t" r="r" b="b"/>
            <a:pathLst>
              <a:path w="129539" h="552450">
                <a:moveTo>
                  <a:pt x="114300" y="0"/>
                </a:moveTo>
                <a:lnTo>
                  <a:pt x="0" y="549909"/>
                </a:lnTo>
                <a:lnTo>
                  <a:pt x="15240" y="552449"/>
                </a:lnTo>
                <a:lnTo>
                  <a:pt x="129540" y="2539"/>
                </a:lnTo>
                <a:lnTo>
                  <a:pt x="1143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747509" y="4869179"/>
            <a:ext cx="104139" cy="264160"/>
          </a:xfrm>
          <a:custGeom>
            <a:avLst/>
            <a:gdLst/>
            <a:ahLst/>
            <a:cxnLst/>
            <a:rect l="l" t="t" r="r" b="b"/>
            <a:pathLst>
              <a:path w="104140" h="264160">
                <a:moveTo>
                  <a:pt x="90170" y="0"/>
                </a:moveTo>
                <a:lnTo>
                  <a:pt x="0" y="259080"/>
                </a:lnTo>
                <a:lnTo>
                  <a:pt x="7620" y="261620"/>
                </a:lnTo>
                <a:lnTo>
                  <a:pt x="13970" y="264160"/>
                </a:lnTo>
                <a:lnTo>
                  <a:pt x="104140" y="5080"/>
                </a:lnTo>
                <a:lnTo>
                  <a:pt x="97790" y="2540"/>
                </a:lnTo>
                <a:lnTo>
                  <a:pt x="901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37680" y="486410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620" y="0"/>
                </a:moveTo>
                <a:lnTo>
                  <a:pt x="5079" y="0"/>
                </a:lnTo>
                <a:lnTo>
                  <a:pt x="2540" y="2539"/>
                </a:lnTo>
                <a:lnTo>
                  <a:pt x="1270" y="2539"/>
                </a:lnTo>
                <a:lnTo>
                  <a:pt x="1270" y="3810"/>
                </a:lnTo>
                <a:lnTo>
                  <a:pt x="0" y="5080"/>
                </a:lnTo>
                <a:lnTo>
                  <a:pt x="7620" y="761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023946" y="4886959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323" y="0"/>
                </a:lnTo>
              </a:path>
            </a:pathLst>
          </a:custGeom>
          <a:ln w="761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889961" y="4881245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3625" y="0"/>
                </a:lnTo>
              </a:path>
            </a:pathLst>
          </a:custGeom>
          <a:ln w="381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845300" y="4877434"/>
            <a:ext cx="269240" cy="0"/>
          </a:xfrm>
          <a:custGeom>
            <a:avLst/>
            <a:gdLst/>
            <a:ahLst/>
            <a:cxnLst/>
            <a:rect l="l" t="t" r="r" b="b"/>
            <a:pathLst>
              <a:path w="269240">
                <a:moveTo>
                  <a:pt x="0" y="0"/>
                </a:moveTo>
                <a:lnTo>
                  <a:pt x="268922" y="0"/>
                </a:lnTo>
              </a:path>
            </a:pathLst>
          </a:custGeom>
          <a:ln w="381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845300" y="4869815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619" y="0"/>
                </a:lnTo>
              </a:path>
            </a:pathLst>
          </a:custGeom>
          <a:ln w="1142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113269" y="4875529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3809" y="0"/>
                </a:moveTo>
                <a:lnTo>
                  <a:pt x="1270" y="0"/>
                </a:lnTo>
                <a:lnTo>
                  <a:pt x="0" y="7620"/>
                </a:lnTo>
                <a:lnTo>
                  <a:pt x="5079" y="1270"/>
                </a:lnTo>
                <a:lnTo>
                  <a:pt x="3809" y="127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109459" y="4876800"/>
            <a:ext cx="367030" cy="270510"/>
          </a:xfrm>
          <a:custGeom>
            <a:avLst/>
            <a:gdLst/>
            <a:ahLst/>
            <a:cxnLst/>
            <a:rect l="l" t="t" r="r" b="b"/>
            <a:pathLst>
              <a:path w="367029" h="270510">
                <a:moveTo>
                  <a:pt x="8890" y="0"/>
                </a:moveTo>
                <a:lnTo>
                  <a:pt x="3810" y="6350"/>
                </a:lnTo>
                <a:lnTo>
                  <a:pt x="0" y="11430"/>
                </a:lnTo>
                <a:lnTo>
                  <a:pt x="358140" y="270510"/>
                </a:lnTo>
                <a:lnTo>
                  <a:pt x="363220" y="264160"/>
                </a:lnTo>
                <a:lnTo>
                  <a:pt x="367030" y="259080"/>
                </a:lnTo>
                <a:lnTo>
                  <a:pt x="88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467600" y="5140959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20">
                <a:moveTo>
                  <a:pt x="5079" y="0"/>
                </a:moveTo>
                <a:lnTo>
                  <a:pt x="0" y="6350"/>
                </a:lnTo>
                <a:lnTo>
                  <a:pt x="0" y="7619"/>
                </a:lnTo>
                <a:lnTo>
                  <a:pt x="7620" y="7619"/>
                </a:lnTo>
                <a:lnTo>
                  <a:pt x="8890" y="6350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467600" y="4691379"/>
            <a:ext cx="598170" cy="455930"/>
          </a:xfrm>
          <a:custGeom>
            <a:avLst/>
            <a:gdLst/>
            <a:ahLst/>
            <a:cxnLst/>
            <a:rect l="l" t="t" r="r" b="b"/>
            <a:pathLst>
              <a:path w="598170" h="455929">
                <a:moveTo>
                  <a:pt x="589279" y="0"/>
                </a:moveTo>
                <a:lnTo>
                  <a:pt x="0" y="444500"/>
                </a:lnTo>
                <a:lnTo>
                  <a:pt x="5079" y="449580"/>
                </a:lnTo>
                <a:lnTo>
                  <a:pt x="8890" y="455930"/>
                </a:lnTo>
                <a:lnTo>
                  <a:pt x="598170" y="11430"/>
                </a:lnTo>
                <a:lnTo>
                  <a:pt x="593090" y="6350"/>
                </a:lnTo>
                <a:lnTo>
                  <a:pt x="5892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056880" y="4690109"/>
            <a:ext cx="3810" cy="7620"/>
          </a:xfrm>
          <a:custGeom>
            <a:avLst/>
            <a:gdLst/>
            <a:ahLst/>
            <a:cxnLst/>
            <a:rect l="l" t="t" r="r" b="b"/>
            <a:pathLst>
              <a:path w="3809" h="7620">
                <a:moveTo>
                  <a:pt x="3810" y="0"/>
                </a:moveTo>
                <a:lnTo>
                  <a:pt x="1270" y="0"/>
                </a:lnTo>
                <a:lnTo>
                  <a:pt x="0" y="1269"/>
                </a:lnTo>
                <a:lnTo>
                  <a:pt x="3810" y="761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060690" y="4643120"/>
            <a:ext cx="618490" cy="62230"/>
          </a:xfrm>
          <a:custGeom>
            <a:avLst/>
            <a:gdLst/>
            <a:ahLst/>
            <a:cxnLst/>
            <a:rect l="l" t="t" r="r" b="b"/>
            <a:pathLst>
              <a:path w="618490" h="62229">
                <a:moveTo>
                  <a:pt x="617219" y="0"/>
                </a:moveTo>
                <a:lnTo>
                  <a:pt x="0" y="46989"/>
                </a:lnTo>
                <a:lnTo>
                  <a:pt x="0" y="54609"/>
                </a:lnTo>
                <a:lnTo>
                  <a:pt x="1269" y="62229"/>
                </a:lnTo>
                <a:lnTo>
                  <a:pt x="618489" y="15239"/>
                </a:lnTo>
                <a:lnTo>
                  <a:pt x="618489" y="7619"/>
                </a:lnTo>
                <a:lnTo>
                  <a:pt x="6172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79180" y="465074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0"/>
                </a:moveTo>
                <a:lnTo>
                  <a:pt x="0" y="7620"/>
                </a:lnTo>
                <a:lnTo>
                  <a:pt x="2540" y="7620"/>
                </a:lnTo>
                <a:lnTo>
                  <a:pt x="5079" y="5080"/>
                </a:lnTo>
                <a:lnTo>
                  <a:pt x="6350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672830" y="4306570"/>
            <a:ext cx="237490" cy="349250"/>
          </a:xfrm>
          <a:custGeom>
            <a:avLst/>
            <a:gdLst/>
            <a:ahLst/>
            <a:cxnLst/>
            <a:rect l="l" t="t" r="r" b="b"/>
            <a:pathLst>
              <a:path w="237490" h="349250">
                <a:moveTo>
                  <a:pt x="224790" y="0"/>
                </a:moveTo>
                <a:lnTo>
                  <a:pt x="0" y="340359"/>
                </a:lnTo>
                <a:lnTo>
                  <a:pt x="6350" y="344169"/>
                </a:lnTo>
                <a:lnTo>
                  <a:pt x="12700" y="349249"/>
                </a:lnTo>
                <a:lnTo>
                  <a:pt x="237490" y="8889"/>
                </a:lnTo>
                <a:lnTo>
                  <a:pt x="231140" y="5079"/>
                </a:lnTo>
                <a:lnTo>
                  <a:pt x="2247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897619" y="430402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620" y="0"/>
                </a:moveTo>
                <a:lnTo>
                  <a:pt x="3809" y="0"/>
                </a:lnTo>
                <a:lnTo>
                  <a:pt x="1270" y="2540"/>
                </a:lnTo>
                <a:lnTo>
                  <a:pt x="0" y="2540"/>
                </a:lnTo>
                <a:lnTo>
                  <a:pt x="6350" y="762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903969" y="4304029"/>
            <a:ext cx="231140" cy="36830"/>
          </a:xfrm>
          <a:custGeom>
            <a:avLst/>
            <a:gdLst/>
            <a:ahLst/>
            <a:cxnLst/>
            <a:rect l="l" t="t" r="r" b="b"/>
            <a:pathLst>
              <a:path w="231140" h="36829">
                <a:moveTo>
                  <a:pt x="1270" y="0"/>
                </a:moveTo>
                <a:lnTo>
                  <a:pt x="0" y="7620"/>
                </a:lnTo>
                <a:lnTo>
                  <a:pt x="0" y="15240"/>
                </a:lnTo>
                <a:lnTo>
                  <a:pt x="229870" y="36830"/>
                </a:lnTo>
                <a:lnTo>
                  <a:pt x="231139" y="29210"/>
                </a:lnTo>
                <a:lnTo>
                  <a:pt x="231139" y="21590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896859" y="1559560"/>
            <a:ext cx="127000" cy="373380"/>
          </a:xfrm>
          <a:custGeom>
            <a:avLst/>
            <a:gdLst/>
            <a:ahLst/>
            <a:cxnLst/>
            <a:rect l="l" t="t" r="r" b="b"/>
            <a:pathLst>
              <a:path w="127000" h="373380">
                <a:moveTo>
                  <a:pt x="13970" y="0"/>
                </a:moveTo>
                <a:lnTo>
                  <a:pt x="7620" y="2539"/>
                </a:lnTo>
                <a:lnTo>
                  <a:pt x="0" y="3810"/>
                </a:lnTo>
                <a:lnTo>
                  <a:pt x="113030" y="373379"/>
                </a:lnTo>
                <a:lnTo>
                  <a:pt x="119380" y="372110"/>
                </a:lnTo>
                <a:lnTo>
                  <a:pt x="127000" y="369569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016240" y="1929129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619" y="0"/>
                </a:moveTo>
                <a:lnTo>
                  <a:pt x="0" y="2540"/>
                </a:lnTo>
                <a:lnTo>
                  <a:pt x="7619" y="3810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928609" y="1930400"/>
            <a:ext cx="95250" cy="652780"/>
          </a:xfrm>
          <a:custGeom>
            <a:avLst/>
            <a:gdLst/>
            <a:ahLst/>
            <a:cxnLst/>
            <a:rect l="l" t="t" r="r" b="b"/>
            <a:pathLst>
              <a:path w="95250" h="652780">
                <a:moveTo>
                  <a:pt x="81280" y="0"/>
                </a:moveTo>
                <a:lnTo>
                  <a:pt x="0" y="650239"/>
                </a:lnTo>
                <a:lnTo>
                  <a:pt x="15240" y="652779"/>
                </a:lnTo>
                <a:lnTo>
                  <a:pt x="95250" y="2539"/>
                </a:lnTo>
                <a:lnTo>
                  <a:pt x="87630" y="1270"/>
                </a:lnTo>
                <a:lnTo>
                  <a:pt x="812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928609" y="258063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0"/>
                </a:moveTo>
                <a:lnTo>
                  <a:pt x="0" y="5080"/>
                </a:lnTo>
                <a:lnTo>
                  <a:pt x="3810" y="8889"/>
                </a:lnTo>
                <a:lnTo>
                  <a:pt x="762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932419" y="2575560"/>
            <a:ext cx="474980" cy="217170"/>
          </a:xfrm>
          <a:custGeom>
            <a:avLst/>
            <a:gdLst/>
            <a:ahLst/>
            <a:cxnLst/>
            <a:rect l="l" t="t" r="r" b="b"/>
            <a:pathLst>
              <a:path w="474979" h="217169">
                <a:moveTo>
                  <a:pt x="6350" y="0"/>
                </a:moveTo>
                <a:lnTo>
                  <a:pt x="3809" y="6350"/>
                </a:lnTo>
                <a:lnTo>
                  <a:pt x="0" y="13969"/>
                </a:lnTo>
                <a:lnTo>
                  <a:pt x="468629" y="217169"/>
                </a:lnTo>
                <a:lnTo>
                  <a:pt x="471170" y="209550"/>
                </a:lnTo>
                <a:lnTo>
                  <a:pt x="474979" y="20320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403590" y="277876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5079" y="0"/>
                </a:moveTo>
                <a:lnTo>
                  <a:pt x="3809" y="0"/>
                </a:lnTo>
                <a:lnTo>
                  <a:pt x="0" y="6350"/>
                </a:lnTo>
                <a:lnTo>
                  <a:pt x="7619" y="3810"/>
                </a:lnTo>
                <a:lnTo>
                  <a:pt x="5079" y="126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397240" y="2782570"/>
            <a:ext cx="252729" cy="443230"/>
          </a:xfrm>
          <a:custGeom>
            <a:avLst/>
            <a:gdLst/>
            <a:ahLst/>
            <a:cxnLst/>
            <a:rect l="l" t="t" r="r" b="b"/>
            <a:pathLst>
              <a:path w="252729" h="443230">
                <a:moveTo>
                  <a:pt x="13969" y="0"/>
                </a:moveTo>
                <a:lnTo>
                  <a:pt x="6350" y="2539"/>
                </a:lnTo>
                <a:lnTo>
                  <a:pt x="0" y="6350"/>
                </a:lnTo>
                <a:lnTo>
                  <a:pt x="240029" y="443229"/>
                </a:lnTo>
                <a:lnTo>
                  <a:pt x="252729" y="435609"/>
                </a:lnTo>
                <a:lnTo>
                  <a:pt x="139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37269" y="322198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350" y="0"/>
                </a:moveTo>
                <a:lnTo>
                  <a:pt x="0" y="3810"/>
                </a:lnTo>
                <a:lnTo>
                  <a:pt x="2539" y="635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639809" y="3215639"/>
            <a:ext cx="303530" cy="240029"/>
          </a:xfrm>
          <a:custGeom>
            <a:avLst/>
            <a:gdLst/>
            <a:ahLst/>
            <a:cxnLst/>
            <a:rect l="l" t="t" r="r" b="b"/>
            <a:pathLst>
              <a:path w="303529" h="240029">
                <a:moveTo>
                  <a:pt x="8890" y="0"/>
                </a:moveTo>
                <a:lnTo>
                  <a:pt x="3810" y="6350"/>
                </a:lnTo>
                <a:lnTo>
                  <a:pt x="0" y="12700"/>
                </a:lnTo>
                <a:lnTo>
                  <a:pt x="293370" y="240030"/>
                </a:lnTo>
                <a:lnTo>
                  <a:pt x="303530" y="227330"/>
                </a:lnTo>
                <a:lnTo>
                  <a:pt x="88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935719" y="3442970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59" h="13970">
                <a:moveTo>
                  <a:pt x="7620" y="0"/>
                </a:moveTo>
                <a:lnTo>
                  <a:pt x="2539" y="6350"/>
                </a:lnTo>
                <a:lnTo>
                  <a:pt x="0" y="13969"/>
                </a:lnTo>
                <a:lnTo>
                  <a:pt x="5079" y="13969"/>
                </a:lnTo>
                <a:lnTo>
                  <a:pt x="6350" y="12700"/>
                </a:lnTo>
                <a:lnTo>
                  <a:pt x="7620" y="12700"/>
                </a:lnTo>
                <a:lnTo>
                  <a:pt x="8889" y="11429"/>
                </a:lnTo>
                <a:lnTo>
                  <a:pt x="8889" y="10159"/>
                </a:lnTo>
                <a:lnTo>
                  <a:pt x="10159" y="8889"/>
                </a:lnTo>
                <a:lnTo>
                  <a:pt x="10159" y="5079"/>
                </a:lnTo>
                <a:lnTo>
                  <a:pt x="8889" y="3809"/>
                </a:lnTo>
                <a:lnTo>
                  <a:pt x="8889" y="2539"/>
                </a:lnTo>
                <a:lnTo>
                  <a:pt x="7620" y="126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538209" y="3318509"/>
            <a:ext cx="402590" cy="138430"/>
          </a:xfrm>
          <a:custGeom>
            <a:avLst/>
            <a:gdLst/>
            <a:ahLst/>
            <a:cxnLst/>
            <a:rect l="l" t="t" r="r" b="b"/>
            <a:pathLst>
              <a:path w="402590" h="138429">
                <a:moveTo>
                  <a:pt x="5080" y="0"/>
                </a:moveTo>
                <a:lnTo>
                  <a:pt x="2540" y="6350"/>
                </a:lnTo>
                <a:lnTo>
                  <a:pt x="0" y="13969"/>
                </a:lnTo>
                <a:lnTo>
                  <a:pt x="397510" y="138429"/>
                </a:lnTo>
                <a:lnTo>
                  <a:pt x="402590" y="12318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534400" y="3324859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0"/>
                </a:moveTo>
                <a:lnTo>
                  <a:pt x="0" y="5079"/>
                </a:lnTo>
                <a:lnTo>
                  <a:pt x="1270" y="5079"/>
                </a:lnTo>
                <a:lnTo>
                  <a:pt x="2540" y="6350"/>
                </a:lnTo>
                <a:lnTo>
                  <a:pt x="2540" y="7619"/>
                </a:lnTo>
                <a:lnTo>
                  <a:pt x="3809" y="761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253730" y="2959100"/>
            <a:ext cx="293370" cy="370840"/>
          </a:xfrm>
          <a:custGeom>
            <a:avLst/>
            <a:gdLst/>
            <a:ahLst/>
            <a:cxnLst/>
            <a:rect l="l" t="t" r="r" b="b"/>
            <a:pathLst>
              <a:path w="293370" h="370839">
                <a:moveTo>
                  <a:pt x="12700" y="0"/>
                </a:moveTo>
                <a:lnTo>
                  <a:pt x="6350" y="3810"/>
                </a:lnTo>
                <a:lnTo>
                  <a:pt x="0" y="8889"/>
                </a:lnTo>
                <a:lnTo>
                  <a:pt x="280670" y="370839"/>
                </a:lnTo>
                <a:lnTo>
                  <a:pt x="287020" y="365760"/>
                </a:lnTo>
                <a:lnTo>
                  <a:pt x="293370" y="361950"/>
                </a:lnTo>
                <a:lnTo>
                  <a:pt x="127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260080" y="295656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810" y="0"/>
                </a:moveTo>
                <a:lnTo>
                  <a:pt x="1270" y="0"/>
                </a:lnTo>
                <a:lnTo>
                  <a:pt x="0" y="6350"/>
                </a:lnTo>
                <a:lnTo>
                  <a:pt x="6350" y="2539"/>
                </a:lnTo>
                <a:lnTo>
                  <a:pt x="5079" y="2539"/>
                </a:lnTo>
                <a:lnTo>
                  <a:pt x="3810" y="126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903209" y="2907029"/>
            <a:ext cx="358140" cy="63500"/>
          </a:xfrm>
          <a:custGeom>
            <a:avLst/>
            <a:gdLst/>
            <a:ahLst/>
            <a:cxnLst/>
            <a:rect l="l" t="t" r="r" b="b"/>
            <a:pathLst>
              <a:path w="358140" h="63500">
                <a:moveTo>
                  <a:pt x="2540" y="0"/>
                </a:moveTo>
                <a:lnTo>
                  <a:pt x="0" y="15240"/>
                </a:lnTo>
                <a:lnTo>
                  <a:pt x="355600" y="63500"/>
                </a:lnTo>
                <a:lnTo>
                  <a:pt x="356870" y="55880"/>
                </a:lnTo>
                <a:lnTo>
                  <a:pt x="358140" y="4953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896859" y="291465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7620" y="0"/>
                </a:moveTo>
                <a:lnTo>
                  <a:pt x="0" y="2539"/>
                </a:lnTo>
                <a:lnTo>
                  <a:pt x="1270" y="3810"/>
                </a:lnTo>
                <a:lnTo>
                  <a:pt x="1270" y="5079"/>
                </a:lnTo>
                <a:lnTo>
                  <a:pt x="2540" y="5079"/>
                </a:lnTo>
                <a:lnTo>
                  <a:pt x="3810" y="6350"/>
                </a:lnTo>
                <a:lnTo>
                  <a:pt x="5080" y="6350"/>
                </a:lnTo>
                <a:lnTo>
                  <a:pt x="6350" y="762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75880" y="2350770"/>
            <a:ext cx="234950" cy="566420"/>
          </a:xfrm>
          <a:custGeom>
            <a:avLst/>
            <a:gdLst/>
            <a:ahLst/>
            <a:cxnLst/>
            <a:rect l="l" t="t" r="r" b="b"/>
            <a:pathLst>
              <a:path w="234950" h="566419">
                <a:moveTo>
                  <a:pt x="15240" y="0"/>
                </a:moveTo>
                <a:lnTo>
                  <a:pt x="7620" y="2539"/>
                </a:lnTo>
                <a:lnTo>
                  <a:pt x="0" y="6350"/>
                </a:lnTo>
                <a:lnTo>
                  <a:pt x="220979" y="566419"/>
                </a:lnTo>
                <a:lnTo>
                  <a:pt x="228600" y="563879"/>
                </a:lnTo>
                <a:lnTo>
                  <a:pt x="234950" y="560069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75880" y="2352039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0" y="0"/>
                </a:moveTo>
                <a:lnTo>
                  <a:pt x="0" y="5080"/>
                </a:lnTo>
                <a:lnTo>
                  <a:pt x="762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75880" y="1892300"/>
            <a:ext cx="91440" cy="462280"/>
          </a:xfrm>
          <a:custGeom>
            <a:avLst/>
            <a:gdLst/>
            <a:ahLst/>
            <a:cxnLst/>
            <a:rect l="l" t="t" r="r" b="b"/>
            <a:pathLst>
              <a:path w="91440" h="462280">
                <a:moveTo>
                  <a:pt x="76200" y="0"/>
                </a:moveTo>
                <a:lnTo>
                  <a:pt x="0" y="459739"/>
                </a:lnTo>
                <a:lnTo>
                  <a:pt x="15240" y="462279"/>
                </a:lnTo>
                <a:lnTo>
                  <a:pt x="91440" y="2539"/>
                </a:lnTo>
                <a:lnTo>
                  <a:pt x="762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204200" y="1419860"/>
            <a:ext cx="218440" cy="525780"/>
          </a:xfrm>
          <a:custGeom>
            <a:avLst/>
            <a:gdLst/>
            <a:ahLst/>
            <a:cxnLst/>
            <a:rect l="l" t="t" r="r" b="b"/>
            <a:pathLst>
              <a:path w="218440" h="525780">
                <a:moveTo>
                  <a:pt x="15240" y="0"/>
                </a:moveTo>
                <a:lnTo>
                  <a:pt x="0" y="5079"/>
                </a:lnTo>
                <a:lnTo>
                  <a:pt x="203200" y="525779"/>
                </a:lnTo>
                <a:lnTo>
                  <a:pt x="218440" y="520700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415019" y="194056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8889" y="0"/>
                </a:moveTo>
                <a:lnTo>
                  <a:pt x="7620" y="0"/>
                </a:lnTo>
                <a:lnTo>
                  <a:pt x="0" y="2539"/>
                </a:lnTo>
                <a:lnTo>
                  <a:pt x="7620" y="5079"/>
                </a:lnTo>
                <a:lnTo>
                  <a:pt x="8889" y="3810"/>
                </a:lnTo>
                <a:lnTo>
                  <a:pt x="8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218169" y="1940560"/>
            <a:ext cx="204470" cy="530860"/>
          </a:xfrm>
          <a:custGeom>
            <a:avLst/>
            <a:gdLst/>
            <a:ahLst/>
            <a:cxnLst/>
            <a:rect l="l" t="t" r="r" b="b"/>
            <a:pathLst>
              <a:path w="204470" h="530860">
                <a:moveTo>
                  <a:pt x="189229" y="0"/>
                </a:moveTo>
                <a:lnTo>
                  <a:pt x="0" y="524510"/>
                </a:lnTo>
                <a:lnTo>
                  <a:pt x="7620" y="528319"/>
                </a:lnTo>
                <a:lnTo>
                  <a:pt x="15239" y="530860"/>
                </a:lnTo>
                <a:lnTo>
                  <a:pt x="204470" y="5079"/>
                </a:lnTo>
                <a:lnTo>
                  <a:pt x="18922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218169" y="2465070"/>
            <a:ext cx="64770" cy="1765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274050" y="2586989"/>
            <a:ext cx="309880" cy="54610"/>
          </a:xfrm>
          <a:custGeom>
            <a:avLst/>
            <a:gdLst/>
            <a:ahLst/>
            <a:cxnLst/>
            <a:rect l="l" t="t" r="r" b="b"/>
            <a:pathLst>
              <a:path w="309879" h="54610">
                <a:moveTo>
                  <a:pt x="308609" y="0"/>
                </a:moveTo>
                <a:lnTo>
                  <a:pt x="0" y="38100"/>
                </a:lnTo>
                <a:lnTo>
                  <a:pt x="1270" y="46989"/>
                </a:lnTo>
                <a:lnTo>
                  <a:pt x="2540" y="54610"/>
                </a:lnTo>
                <a:lnTo>
                  <a:pt x="309879" y="16510"/>
                </a:lnTo>
                <a:lnTo>
                  <a:pt x="309879" y="8889"/>
                </a:lnTo>
                <a:lnTo>
                  <a:pt x="3086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582659" y="258698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1270" y="0"/>
                </a:moveTo>
                <a:lnTo>
                  <a:pt x="0" y="0"/>
                </a:lnTo>
                <a:lnTo>
                  <a:pt x="1270" y="8889"/>
                </a:lnTo>
                <a:lnTo>
                  <a:pt x="8890" y="6350"/>
                </a:lnTo>
                <a:lnTo>
                  <a:pt x="7620" y="5080"/>
                </a:lnTo>
                <a:lnTo>
                  <a:pt x="7620" y="3810"/>
                </a:lnTo>
                <a:lnTo>
                  <a:pt x="5080" y="1270"/>
                </a:lnTo>
                <a:lnTo>
                  <a:pt x="254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575040" y="2593339"/>
            <a:ext cx="190500" cy="506730"/>
          </a:xfrm>
          <a:custGeom>
            <a:avLst/>
            <a:gdLst/>
            <a:ahLst/>
            <a:cxnLst/>
            <a:rect l="l" t="t" r="r" b="b"/>
            <a:pathLst>
              <a:path w="190500" h="506730">
                <a:moveTo>
                  <a:pt x="16509" y="0"/>
                </a:moveTo>
                <a:lnTo>
                  <a:pt x="8889" y="2539"/>
                </a:lnTo>
                <a:lnTo>
                  <a:pt x="0" y="5080"/>
                </a:lnTo>
                <a:lnTo>
                  <a:pt x="175259" y="506730"/>
                </a:lnTo>
                <a:lnTo>
                  <a:pt x="190500" y="501650"/>
                </a:lnTo>
                <a:lnTo>
                  <a:pt x="165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750300" y="309752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7620" y="0"/>
                </a:moveTo>
                <a:lnTo>
                  <a:pt x="0" y="2540"/>
                </a:lnTo>
                <a:lnTo>
                  <a:pt x="0" y="3810"/>
                </a:lnTo>
                <a:lnTo>
                  <a:pt x="1270" y="5080"/>
                </a:lnTo>
                <a:lnTo>
                  <a:pt x="2540" y="5080"/>
                </a:lnTo>
                <a:lnTo>
                  <a:pt x="2540" y="6350"/>
                </a:lnTo>
                <a:lnTo>
                  <a:pt x="3809" y="7620"/>
                </a:lnTo>
                <a:lnTo>
                  <a:pt x="5079" y="762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755380" y="3089910"/>
            <a:ext cx="378460" cy="114300"/>
          </a:xfrm>
          <a:custGeom>
            <a:avLst/>
            <a:gdLst/>
            <a:ahLst/>
            <a:cxnLst/>
            <a:rect l="l" t="t" r="r" b="b"/>
            <a:pathLst>
              <a:path w="378459" h="114300">
                <a:moveTo>
                  <a:pt x="5079" y="0"/>
                </a:moveTo>
                <a:lnTo>
                  <a:pt x="0" y="15239"/>
                </a:lnTo>
                <a:lnTo>
                  <a:pt x="374650" y="114300"/>
                </a:lnTo>
                <a:lnTo>
                  <a:pt x="375920" y="106679"/>
                </a:lnTo>
                <a:lnTo>
                  <a:pt x="378460" y="9778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991350" y="1534160"/>
            <a:ext cx="111760" cy="361950"/>
          </a:xfrm>
          <a:custGeom>
            <a:avLst/>
            <a:gdLst/>
            <a:ahLst/>
            <a:cxnLst/>
            <a:rect l="l" t="t" r="r" b="b"/>
            <a:pathLst>
              <a:path w="111759" h="361950">
                <a:moveTo>
                  <a:pt x="15240" y="0"/>
                </a:moveTo>
                <a:lnTo>
                  <a:pt x="0" y="5079"/>
                </a:lnTo>
                <a:lnTo>
                  <a:pt x="96520" y="361950"/>
                </a:lnTo>
                <a:lnTo>
                  <a:pt x="111759" y="356869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087869" y="189357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7620" y="0"/>
                </a:moveTo>
                <a:lnTo>
                  <a:pt x="0" y="2539"/>
                </a:lnTo>
                <a:lnTo>
                  <a:pt x="0" y="3809"/>
                </a:lnTo>
                <a:lnTo>
                  <a:pt x="3809" y="761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091680" y="1885950"/>
            <a:ext cx="347980" cy="195580"/>
          </a:xfrm>
          <a:custGeom>
            <a:avLst/>
            <a:gdLst/>
            <a:ahLst/>
            <a:cxnLst/>
            <a:rect l="l" t="t" r="r" b="b"/>
            <a:pathLst>
              <a:path w="347979" h="195580">
                <a:moveTo>
                  <a:pt x="7620" y="0"/>
                </a:moveTo>
                <a:lnTo>
                  <a:pt x="0" y="15239"/>
                </a:lnTo>
                <a:lnTo>
                  <a:pt x="340360" y="195579"/>
                </a:lnTo>
                <a:lnTo>
                  <a:pt x="344170" y="187960"/>
                </a:lnTo>
                <a:lnTo>
                  <a:pt x="347979" y="18161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435850" y="206756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5079" y="0"/>
                </a:moveTo>
                <a:lnTo>
                  <a:pt x="3809" y="0"/>
                </a:lnTo>
                <a:lnTo>
                  <a:pt x="0" y="6350"/>
                </a:lnTo>
                <a:lnTo>
                  <a:pt x="7620" y="6350"/>
                </a:lnTo>
                <a:lnTo>
                  <a:pt x="7620" y="3810"/>
                </a:lnTo>
                <a:lnTo>
                  <a:pt x="5079" y="126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426959" y="2073910"/>
            <a:ext cx="34290" cy="332740"/>
          </a:xfrm>
          <a:custGeom>
            <a:avLst/>
            <a:gdLst/>
            <a:ahLst/>
            <a:cxnLst/>
            <a:rect l="l" t="t" r="r" b="b"/>
            <a:pathLst>
              <a:path w="34290" h="332739">
                <a:moveTo>
                  <a:pt x="16510" y="0"/>
                </a:moveTo>
                <a:lnTo>
                  <a:pt x="8890" y="0"/>
                </a:lnTo>
                <a:lnTo>
                  <a:pt x="0" y="1269"/>
                </a:lnTo>
                <a:lnTo>
                  <a:pt x="17780" y="332739"/>
                </a:lnTo>
                <a:lnTo>
                  <a:pt x="26670" y="332739"/>
                </a:lnTo>
                <a:lnTo>
                  <a:pt x="34290" y="331469"/>
                </a:lnTo>
                <a:lnTo>
                  <a:pt x="165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453630" y="2405379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620" y="0"/>
                </a:moveTo>
                <a:lnTo>
                  <a:pt x="0" y="1270"/>
                </a:lnTo>
                <a:lnTo>
                  <a:pt x="7620" y="381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346950" y="2404110"/>
            <a:ext cx="114300" cy="297180"/>
          </a:xfrm>
          <a:custGeom>
            <a:avLst/>
            <a:gdLst/>
            <a:ahLst/>
            <a:cxnLst/>
            <a:rect l="l" t="t" r="r" b="b"/>
            <a:pathLst>
              <a:path w="114300" h="297180">
                <a:moveTo>
                  <a:pt x="97790" y="0"/>
                </a:moveTo>
                <a:lnTo>
                  <a:pt x="0" y="292100"/>
                </a:lnTo>
                <a:lnTo>
                  <a:pt x="15240" y="297179"/>
                </a:lnTo>
                <a:lnTo>
                  <a:pt x="114300" y="5079"/>
                </a:lnTo>
                <a:lnTo>
                  <a:pt x="106679" y="2539"/>
                </a:lnTo>
                <a:lnTo>
                  <a:pt x="977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345680" y="2696210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1270" y="0"/>
                </a:moveTo>
                <a:lnTo>
                  <a:pt x="0" y="1269"/>
                </a:lnTo>
                <a:lnTo>
                  <a:pt x="0" y="2539"/>
                </a:lnTo>
                <a:lnTo>
                  <a:pt x="1270" y="5079"/>
                </a:lnTo>
                <a:lnTo>
                  <a:pt x="1270" y="6350"/>
                </a:lnTo>
                <a:lnTo>
                  <a:pt x="8890" y="2539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346950" y="2694939"/>
            <a:ext cx="161290" cy="313690"/>
          </a:xfrm>
          <a:custGeom>
            <a:avLst/>
            <a:gdLst/>
            <a:ahLst/>
            <a:cxnLst/>
            <a:rect l="l" t="t" r="r" b="b"/>
            <a:pathLst>
              <a:path w="161290" h="313689">
                <a:moveTo>
                  <a:pt x="15240" y="0"/>
                </a:moveTo>
                <a:lnTo>
                  <a:pt x="0" y="7620"/>
                </a:lnTo>
                <a:lnTo>
                  <a:pt x="146050" y="313689"/>
                </a:lnTo>
                <a:lnTo>
                  <a:pt x="161290" y="306070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500619" y="3001010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7620" y="0"/>
                </a:moveTo>
                <a:lnTo>
                  <a:pt x="0" y="3810"/>
                </a:lnTo>
                <a:lnTo>
                  <a:pt x="8889" y="2539"/>
                </a:lnTo>
                <a:lnTo>
                  <a:pt x="7620" y="126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491730" y="3003550"/>
            <a:ext cx="50800" cy="294640"/>
          </a:xfrm>
          <a:custGeom>
            <a:avLst/>
            <a:gdLst/>
            <a:ahLst/>
            <a:cxnLst/>
            <a:rect l="l" t="t" r="r" b="b"/>
            <a:pathLst>
              <a:path w="50800" h="294639">
                <a:moveTo>
                  <a:pt x="17779" y="0"/>
                </a:moveTo>
                <a:lnTo>
                  <a:pt x="0" y="2539"/>
                </a:lnTo>
                <a:lnTo>
                  <a:pt x="34290" y="294639"/>
                </a:lnTo>
                <a:lnTo>
                  <a:pt x="41910" y="293370"/>
                </a:lnTo>
                <a:lnTo>
                  <a:pt x="50800" y="292100"/>
                </a:lnTo>
                <a:lnTo>
                  <a:pt x="177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301230" y="3289300"/>
            <a:ext cx="241300" cy="685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689090" y="3342640"/>
            <a:ext cx="619760" cy="397510"/>
          </a:xfrm>
          <a:custGeom>
            <a:avLst/>
            <a:gdLst/>
            <a:ahLst/>
            <a:cxnLst/>
            <a:rect l="l" t="t" r="r" b="b"/>
            <a:pathLst>
              <a:path w="619759" h="397510">
                <a:moveTo>
                  <a:pt x="612139" y="0"/>
                </a:moveTo>
                <a:lnTo>
                  <a:pt x="0" y="383540"/>
                </a:lnTo>
                <a:lnTo>
                  <a:pt x="5079" y="391160"/>
                </a:lnTo>
                <a:lnTo>
                  <a:pt x="8889" y="397510"/>
                </a:lnTo>
                <a:lnTo>
                  <a:pt x="619759" y="13970"/>
                </a:lnTo>
                <a:lnTo>
                  <a:pt x="615950" y="6350"/>
                </a:lnTo>
                <a:lnTo>
                  <a:pt x="6121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685280" y="3726179"/>
            <a:ext cx="95250" cy="1257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733540" y="3846829"/>
            <a:ext cx="46990" cy="269240"/>
          </a:xfrm>
          <a:custGeom>
            <a:avLst/>
            <a:gdLst/>
            <a:ahLst/>
            <a:cxnLst/>
            <a:rect l="l" t="t" r="r" b="b"/>
            <a:pathLst>
              <a:path w="46990" h="269239">
                <a:moveTo>
                  <a:pt x="30479" y="0"/>
                </a:moveTo>
                <a:lnTo>
                  <a:pt x="0" y="266700"/>
                </a:lnTo>
                <a:lnTo>
                  <a:pt x="7619" y="267970"/>
                </a:lnTo>
                <a:lnTo>
                  <a:pt x="16509" y="269240"/>
                </a:lnTo>
                <a:lnTo>
                  <a:pt x="46989" y="2540"/>
                </a:lnTo>
                <a:lnTo>
                  <a:pt x="38100" y="1270"/>
                </a:lnTo>
                <a:lnTo>
                  <a:pt x="304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741159" y="411480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0" y="0"/>
                </a:moveTo>
                <a:lnTo>
                  <a:pt x="6350" y="5080"/>
                </a:lnTo>
                <a:lnTo>
                  <a:pt x="7620" y="5080"/>
                </a:lnTo>
                <a:lnTo>
                  <a:pt x="7620" y="3810"/>
                </a:lnTo>
                <a:lnTo>
                  <a:pt x="8890" y="2539"/>
                </a:lnTo>
                <a:lnTo>
                  <a:pt x="8890" y="1269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459220" y="4108450"/>
            <a:ext cx="288290" cy="317500"/>
          </a:xfrm>
          <a:custGeom>
            <a:avLst/>
            <a:gdLst/>
            <a:ahLst/>
            <a:cxnLst/>
            <a:rect l="l" t="t" r="r" b="b"/>
            <a:pathLst>
              <a:path w="288290" h="317500">
                <a:moveTo>
                  <a:pt x="276859" y="0"/>
                </a:moveTo>
                <a:lnTo>
                  <a:pt x="0" y="307339"/>
                </a:lnTo>
                <a:lnTo>
                  <a:pt x="12700" y="317500"/>
                </a:lnTo>
                <a:lnTo>
                  <a:pt x="288289" y="11430"/>
                </a:lnTo>
                <a:lnTo>
                  <a:pt x="281939" y="6350"/>
                </a:lnTo>
                <a:lnTo>
                  <a:pt x="2768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465570" y="442087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3809" y="6349"/>
                </a:lnTo>
                <a:lnTo>
                  <a:pt x="5079" y="6349"/>
                </a:lnTo>
                <a:lnTo>
                  <a:pt x="635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074409" y="4414520"/>
            <a:ext cx="394970" cy="269240"/>
          </a:xfrm>
          <a:custGeom>
            <a:avLst/>
            <a:gdLst/>
            <a:ahLst/>
            <a:cxnLst/>
            <a:rect l="l" t="t" r="r" b="b"/>
            <a:pathLst>
              <a:path w="394970" h="269239">
                <a:moveTo>
                  <a:pt x="386079" y="0"/>
                </a:moveTo>
                <a:lnTo>
                  <a:pt x="0" y="255269"/>
                </a:lnTo>
                <a:lnTo>
                  <a:pt x="5079" y="261619"/>
                </a:lnTo>
                <a:lnTo>
                  <a:pt x="10160" y="269239"/>
                </a:lnTo>
                <a:lnTo>
                  <a:pt x="394969" y="12699"/>
                </a:lnTo>
                <a:lnTo>
                  <a:pt x="391160" y="6349"/>
                </a:lnTo>
                <a:lnTo>
                  <a:pt x="386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079490" y="4676140"/>
            <a:ext cx="5080" cy="8890"/>
          </a:xfrm>
          <a:custGeom>
            <a:avLst/>
            <a:gdLst/>
            <a:ahLst/>
            <a:cxnLst/>
            <a:rect l="l" t="t" r="r" b="b"/>
            <a:pathLst>
              <a:path w="5079" h="8889">
                <a:moveTo>
                  <a:pt x="0" y="0"/>
                </a:moveTo>
                <a:lnTo>
                  <a:pt x="1270" y="8890"/>
                </a:lnTo>
                <a:lnTo>
                  <a:pt x="2539" y="7620"/>
                </a:lnTo>
                <a:lnTo>
                  <a:pt x="508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463540" y="4668520"/>
            <a:ext cx="617220" cy="92710"/>
          </a:xfrm>
          <a:custGeom>
            <a:avLst/>
            <a:gdLst/>
            <a:ahLst/>
            <a:cxnLst/>
            <a:rect l="l" t="t" r="r" b="b"/>
            <a:pathLst>
              <a:path w="617220" h="92710">
                <a:moveTo>
                  <a:pt x="614680" y="0"/>
                </a:moveTo>
                <a:lnTo>
                  <a:pt x="0" y="76199"/>
                </a:lnTo>
                <a:lnTo>
                  <a:pt x="1270" y="83819"/>
                </a:lnTo>
                <a:lnTo>
                  <a:pt x="2539" y="92709"/>
                </a:lnTo>
                <a:lnTo>
                  <a:pt x="617220" y="16509"/>
                </a:lnTo>
                <a:lnTo>
                  <a:pt x="615950" y="7619"/>
                </a:lnTo>
                <a:lnTo>
                  <a:pt x="6146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458459" y="474472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5079" y="0"/>
                </a:moveTo>
                <a:lnTo>
                  <a:pt x="3810" y="0"/>
                </a:lnTo>
                <a:lnTo>
                  <a:pt x="2539" y="1269"/>
                </a:lnTo>
                <a:lnTo>
                  <a:pt x="1269" y="1269"/>
                </a:lnTo>
                <a:lnTo>
                  <a:pt x="0" y="2539"/>
                </a:lnTo>
                <a:lnTo>
                  <a:pt x="0" y="3809"/>
                </a:lnTo>
                <a:lnTo>
                  <a:pt x="6350" y="761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246370" y="4748529"/>
            <a:ext cx="226060" cy="365760"/>
          </a:xfrm>
          <a:custGeom>
            <a:avLst/>
            <a:gdLst/>
            <a:ahLst/>
            <a:cxnLst/>
            <a:rect l="l" t="t" r="r" b="b"/>
            <a:pathLst>
              <a:path w="226060" h="365760">
                <a:moveTo>
                  <a:pt x="212089" y="0"/>
                </a:moveTo>
                <a:lnTo>
                  <a:pt x="0" y="356870"/>
                </a:lnTo>
                <a:lnTo>
                  <a:pt x="7619" y="360680"/>
                </a:lnTo>
                <a:lnTo>
                  <a:pt x="15239" y="365760"/>
                </a:lnTo>
                <a:lnTo>
                  <a:pt x="226059" y="8890"/>
                </a:lnTo>
                <a:lnTo>
                  <a:pt x="218439" y="3810"/>
                </a:lnTo>
                <a:lnTo>
                  <a:pt x="2120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245100" y="5105400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1270" y="0"/>
                </a:moveTo>
                <a:lnTo>
                  <a:pt x="1270" y="2539"/>
                </a:lnTo>
                <a:lnTo>
                  <a:pt x="0" y="3810"/>
                </a:lnTo>
                <a:lnTo>
                  <a:pt x="8889" y="3810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215890" y="5109209"/>
            <a:ext cx="45720" cy="232410"/>
          </a:xfrm>
          <a:custGeom>
            <a:avLst/>
            <a:gdLst/>
            <a:ahLst/>
            <a:cxnLst/>
            <a:rect l="l" t="t" r="r" b="b"/>
            <a:pathLst>
              <a:path w="45720" h="232410">
                <a:moveTo>
                  <a:pt x="38100" y="0"/>
                </a:moveTo>
                <a:lnTo>
                  <a:pt x="29210" y="0"/>
                </a:lnTo>
                <a:lnTo>
                  <a:pt x="0" y="229869"/>
                </a:lnTo>
                <a:lnTo>
                  <a:pt x="7620" y="231139"/>
                </a:lnTo>
                <a:lnTo>
                  <a:pt x="16510" y="232409"/>
                </a:lnTo>
                <a:lnTo>
                  <a:pt x="45720" y="1269"/>
                </a:lnTo>
                <a:lnTo>
                  <a:pt x="381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215890" y="5339079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89">
                <a:moveTo>
                  <a:pt x="0" y="0"/>
                </a:moveTo>
                <a:lnTo>
                  <a:pt x="0" y="5080"/>
                </a:lnTo>
                <a:lnTo>
                  <a:pt x="1270" y="6350"/>
                </a:lnTo>
                <a:lnTo>
                  <a:pt x="2539" y="6350"/>
                </a:lnTo>
                <a:lnTo>
                  <a:pt x="5080" y="8890"/>
                </a:lnTo>
                <a:lnTo>
                  <a:pt x="11430" y="8890"/>
                </a:lnTo>
                <a:lnTo>
                  <a:pt x="13970" y="6350"/>
                </a:lnTo>
                <a:lnTo>
                  <a:pt x="762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218429" y="4989829"/>
            <a:ext cx="349250" cy="355600"/>
          </a:xfrm>
          <a:custGeom>
            <a:avLst/>
            <a:gdLst/>
            <a:ahLst/>
            <a:cxnLst/>
            <a:rect l="l" t="t" r="r" b="b"/>
            <a:pathLst>
              <a:path w="349250" h="355600">
                <a:moveTo>
                  <a:pt x="337820" y="0"/>
                </a:moveTo>
                <a:lnTo>
                  <a:pt x="0" y="344170"/>
                </a:lnTo>
                <a:lnTo>
                  <a:pt x="5080" y="350520"/>
                </a:lnTo>
                <a:lnTo>
                  <a:pt x="11430" y="355600"/>
                </a:lnTo>
                <a:lnTo>
                  <a:pt x="349250" y="11430"/>
                </a:lnTo>
                <a:lnTo>
                  <a:pt x="3378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556250" y="4987290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3810" y="0"/>
                </a:moveTo>
                <a:lnTo>
                  <a:pt x="2539" y="1270"/>
                </a:lnTo>
                <a:lnTo>
                  <a:pt x="1270" y="1270"/>
                </a:lnTo>
                <a:lnTo>
                  <a:pt x="0" y="2540"/>
                </a:lnTo>
                <a:lnTo>
                  <a:pt x="6350" y="8890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560059" y="4846320"/>
            <a:ext cx="664210" cy="157480"/>
          </a:xfrm>
          <a:custGeom>
            <a:avLst/>
            <a:gdLst/>
            <a:ahLst/>
            <a:cxnLst/>
            <a:rect l="l" t="t" r="r" b="b"/>
            <a:pathLst>
              <a:path w="664210" h="157479">
                <a:moveTo>
                  <a:pt x="660400" y="0"/>
                </a:moveTo>
                <a:lnTo>
                  <a:pt x="0" y="140969"/>
                </a:lnTo>
                <a:lnTo>
                  <a:pt x="2539" y="149859"/>
                </a:lnTo>
                <a:lnTo>
                  <a:pt x="3810" y="157479"/>
                </a:lnTo>
                <a:lnTo>
                  <a:pt x="664210" y="15239"/>
                </a:lnTo>
                <a:lnTo>
                  <a:pt x="662939" y="7619"/>
                </a:lnTo>
                <a:lnTo>
                  <a:pt x="6604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223000" y="4853940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0" y="0"/>
                </a:moveTo>
                <a:lnTo>
                  <a:pt x="1270" y="7620"/>
                </a:lnTo>
                <a:lnTo>
                  <a:pt x="381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217920" y="4555490"/>
            <a:ext cx="429259" cy="306070"/>
          </a:xfrm>
          <a:custGeom>
            <a:avLst/>
            <a:gdLst/>
            <a:ahLst/>
            <a:cxnLst/>
            <a:rect l="l" t="t" r="r" b="b"/>
            <a:pathLst>
              <a:path w="429259" h="306070">
                <a:moveTo>
                  <a:pt x="420370" y="0"/>
                </a:moveTo>
                <a:lnTo>
                  <a:pt x="0" y="292100"/>
                </a:lnTo>
                <a:lnTo>
                  <a:pt x="5079" y="298450"/>
                </a:lnTo>
                <a:lnTo>
                  <a:pt x="8889" y="306070"/>
                </a:lnTo>
                <a:lnTo>
                  <a:pt x="429259" y="13970"/>
                </a:lnTo>
                <a:lnTo>
                  <a:pt x="425450" y="6350"/>
                </a:lnTo>
                <a:lnTo>
                  <a:pt x="4203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638290" y="455422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0"/>
                </a:moveTo>
                <a:lnTo>
                  <a:pt x="1269" y="0"/>
                </a:lnTo>
                <a:lnTo>
                  <a:pt x="0" y="1269"/>
                </a:lnTo>
                <a:lnTo>
                  <a:pt x="5079" y="761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640830" y="4554220"/>
            <a:ext cx="537210" cy="142240"/>
          </a:xfrm>
          <a:custGeom>
            <a:avLst/>
            <a:gdLst/>
            <a:ahLst/>
            <a:cxnLst/>
            <a:rect l="l" t="t" r="r" b="b"/>
            <a:pathLst>
              <a:path w="537209" h="142239">
                <a:moveTo>
                  <a:pt x="3810" y="0"/>
                </a:moveTo>
                <a:lnTo>
                  <a:pt x="2540" y="7619"/>
                </a:lnTo>
                <a:lnTo>
                  <a:pt x="0" y="16509"/>
                </a:lnTo>
                <a:lnTo>
                  <a:pt x="533400" y="142239"/>
                </a:lnTo>
                <a:lnTo>
                  <a:pt x="535940" y="134619"/>
                </a:lnTo>
                <a:lnTo>
                  <a:pt x="537210" y="12699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174230" y="468884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2540" y="0"/>
                </a:moveTo>
                <a:lnTo>
                  <a:pt x="0" y="7620"/>
                </a:lnTo>
                <a:lnTo>
                  <a:pt x="1270" y="8890"/>
                </a:lnTo>
                <a:lnTo>
                  <a:pt x="3810" y="889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175500" y="4554220"/>
            <a:ext cx="698500" cy="143510"/>
          </a:xfrm>
          <a:custGeom>
            <a:avLst/>
            <a:gdLst/>
            <a:ahLst/>
            <a:cxnLst/>
            <a:rect l="l" t="t" r="r" b="b"/>
            <a:pathLst>
              <a:path w="698500" h="143510">
                <a:moveTo>
                  <a:pt x="694690" y="0"/>
                </a:moveTo>
                <a:lnTo>
                  <a:pt x="0" y="126999"/>
                </a:lnTo>
                <a:lnTo>
                  <a:pt x="1270" y="134619"/>
                </a:lnTo>
                <a:lnTo>
                  <a:pt x="2540" y="143509"/>
                </a:lnTo>
                <a:lnTo>
                  <a:pt x="698500" y="16509"/>
                </a:lnTo>
                <a:lnTo>
                  <a:pt x="697229" y="7619"/>
                </a:lnTo>
                <a:lnTo>
                  <a:pt x="6946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872730" y="456184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0" y="0"/>
                </a:moveTo>
                <a:lnTo>
                  <a:pt x="1270" y="8890"/>
                </a:lnTo>
                <a:lnTo>
                  <a:pt x="2540" y="8890"/>
                </a:lnTo>
                <a:lnTo>
                  <a:pt x="254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868919" y="4298950"/>
            <a:ext cx="506730" cy="270510"/>
          </a:xfrm>
          <a:custGeom>
            <a:avLst/>
            <a:gdLst/>
            <a:ahLst/>
            <a:cxnLst/>
            <a:rect l="l" t="t" r="r" b="b"/>
            <a:pathLst>
              <a:path w="506729" h="270510">
                <a:moveTo>
                  <a:pt x="499109" y="0"/>
                </a:moveTo>
                <a:lnTo>
                  <a:pt x="0" y="256539"/>
                </a:lnTo>
                <a:lnTo>
                  <a:pt x="3809" y="262889"/>
                </a:lnTo>
                <a:lnTo>
                  <a:pt x="6350" y="270510"/>
                </a:lnTo>
                <a:lnTo>
                  <a:pt x="506729" y="15239"/>
                </a:lnTo>
                <a:lnTo>
                  <a:pt x="4991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364219" y="4069079"/>
            <a:ext cx="64770" cy="2451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417559" y="3903979"/>
            <a:ext cx="361950" cy="180340"/>
          </a:xfrm>
          <a:custGeom>
            <a:avLst/>
            <a:gdLst/>
            <a:ahLst/>
            <a:cxnLst/>
            <a:rect l="l" t="t" r="r" b="b"/>
            <a:pathLst>
              <a:path w="361950" h="180339">
                <a:moveTo>
                  <a:pt x="354330" y="0"/>
                </a:moveTo>
                <a:lnTo>
                  <a:pt x="0" y="165100"/>
                </a:lnTo>
                <a:lnTo>
                  <a:pt x="7620" y="180340"/>
                </a:lnTo>
                <a:lnTo>
                  <a:pt x="361950" y="15240"/>
                </a:lnTo>
                <a:lnTo>
                  <a:pt x="3543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771890" y="3877309"/>
            <a:ext cx="372109" cy="13080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755390" y="1692910"/>
            <a:ext cx="2222500" cy="2142490"/>
          </a:xfrm>
          <a:custGeom>
            <a:avLst/>
            <a:gdLst/>
            <a:ahLst/>
            <a:cxnLst/>
            <a:rect l="l" t="t" r="r" b="b"/>
            <a:pathLst>
              <a:path w="2222500" h="2142490">
                <a:moveTo>
                  <a:pt x="984250" y="246379"/>
                </a:moveTo>
                <a:lnTo>
                  <a:pt x="669289" y="246379"/>
                </a:lnTo>
                <a:lnTo>
                  <a:pt x="326389" y="805179"/>
                </a:lnTo>
                <a:lnTo>
                  <a:pt x="0" y="1069339"/>
                </a:lnTo>
                <a:lnTo>
                  <a:pt x="773430" y="1243329"/>
                </a:lnTo>
                <a:lnTo>
                  <a:pt x="675639" y="1602739"/>
                </a:lnTo>
                <a:lnTo>
                  <a:pt x="980439" y="1724660"/>
                </a:lnTo>
                <a:lnTo>
                  <a:pt x="791210" y="2142490"/>
                </a:lnTo>
                <a:lnTo>
                  <a:pt x="1526539" y="1643379"/>
                </a:lnTo>
                <a:lnTo>
                  <a:pt x="1470660" y="1231900"/>
                </a:lnTo>
                <a:lnTo>
                  <a:pt x="1875789" y="1189989"/>
                </a:lnTo>
                <a:lnTo>
                  <a:pt x="2222500" y="955039"/>
                </a:lnTo>
                <a:lnTo>
                  <a:pt x="2087880" y="660400"/>
                </a:lnTo>
                <a:lnTo>
                  <a:pt x="2129790" y="311150"/>
                </a:lnTo>
                <a:lnTo>
                  <a:pt x="1859280" y="260350"/>
                </a:lnTo>
                <a:lnTo>
                  <a:pt x="1474470" y="0"/>
                </a:lnTo>
                <a:lnTo>
                  <a:pt x="984250" y="246379"/>
                </a:lnTo>
                <a:close/>
              </a:path>
            </a:pathLst>
          </a:custGeom>
          <a:ln w="17611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919719" y="3215639"/>
            <a:ext cx="435609" cy="3009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340090" y="3343909"/>
            <a:ext cx="171450" cy="278130"/>
          </a:xfrm>
          <a:custGeom>
            <a:avLst/>
            <a:gdLst/>
            <a:ahLst/>
            <a:cxnLst/>
            <a:rect l="l" t="t" r="r" b="b"/>
            <a:pathLst>
              <a:path w="171450" h="278129">
                <a:moveTo>
                  <a:pt x="15239" y="0"/>
                </a:moveTo>
                <a:lnTo>
                  <a:pt x="7619" y="3810"/>
                </a:lnTo>
                <a:lnTo>
                  <a:pt x="0" y="8889"/>
                </a:lnTo>
                <a:lnTo>
                  <a:pt x="156209" y="278129"/>
                </a:lnTo>
                <a:lnTo>
                  <a:pt x="163829" y="274319"/>
                </a:lnTo>
                <a:lnTo>
                  <a:pt x="171450" y="269239"/>
                </a:lnTo>
                <a:lnTo>
                  <a:pt x="152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496300" y="3618229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20">
                <a:moveTo>
                  <a:pt x="7620" y="0"/>
                </a:moveTo>
                <a:lnTo>
                  <a:pt x="0" y="3810"/>
                </a:lnTo>
                <a:lnTo>
                  <a:pt x="1270" y="5080"/>
                </a:lnTo>
                <a:lnTo>
                  <a:pt x="1270" y="6350"/>
                </a:lnTo>
                <a:lnTo>
                  <a:pt x="2540" y="6350"/>
                </a:lnTo>
                <a:lnTo>
                  <a:pt x="3809" y="7620"/>
                </a:lnTo>
                <a:lnTo>
                  <a:pt x="8890" y="762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502650" y="3578859"/>
            <a:ext cx="279400" cy="46990"/>
          </a:xfrm>
          <a:custGeom>
            <a:avLst/>
            <a:gdLst/>
            <a:ahLst/>
            <a:cxnLst/>
            <a:rect l="l" t="t" r="r" b="b"/>
            <a:pathLst>
              <a:path w="279400" h="46989">
                <a:moveTo>
                  <a:pt x="276859" y="0"/>
                </a:moveTo>
                <a:lnTo>
                  <a:pt x="0" y="30479"/>
                </a:lnTo>
                <a:lnTo>
                  <a:pt x="1270" y="39369"/>
                </a:lnTo>
                <a:lnTo>
                  <a:pt x="2540" y="46989"/>
                </a:lnTo>
                <a:lnTo>
                  <a:pt x="279400" y="17779"/>
                </a:lnTo>
                <a:lnTo>
                  <a:pt x="2768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779509" y="35788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3810" y="0"/>
                </a:moveTo>
                <a:lnTo>
                  <a:pt x="0" y="0"/>
                </a:lnTo>
                <a:lnTo>
                  <a:pt x="1270" y="8889"/>
                </a:lnTo>
                <a:lnTo>
                  <a:pt x="10160" y="10160"/>
                </a:lnTo>
                <a:lnTo>
                  <a:pt x="10160" y="6350"/>
                </a:lnTo>
                <a:lnTo>
                  <a:pt x="8890" y="5079"/>
                </a:lnTo>
                <a:lnTo>
                  <a:pt x="8890" y="3810"/>
                </a:lnTo>
                <a:lnTo>
                  <a:pt x="6350" y="1269"/>
                </a:lnTo>
                <a:lnTo>
                  <a:pt x="5080" y="126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774430" y="3586479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0"/>
                </a:moveTo>
                <a:lnTo>
                  <a:pt x="0" y="208280"/>
                </a:lnTo>
              </a:path>
            </a:pathLst>
          </a:custGeom>
          <a:ln w="3047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768080" y="379349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2540" y="8890"/>
                </a:lnTo>
                <a:lnTo>
                  <a:pt x="3810" y="8890"/>
                </a:lnTo>
                <a:lnTo>
                  <a:pt x="6350" y="6350"/>
                </a:lnTo>
                <a:lnTo>
                  <a:pt x="6350" y="5080"/>
                </a:lnTo>
                <a:lnTo>
                  <a:pt x="8890" y="2540"/>
                </a:lnTo>
                <a:lnTo>
                  <a:pt x="889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397240" y="3785870"/>
            <a:ext cx="373380" cy="130810"/>
          </a:xfrm>
          <a:custGeom>
            <a:avLst/>
            <a:gdLst/>
            <a:ahLst/>
            <a:cxnLst/>
            <a:rect l="l" t="t" r="r" b="b"/>
            <a:pathLst>
              <a:path w="373379" h="130810">
                <a:moveTo>
                  <a:pt x="368300" y="0"/>
                </a:moveTo>
                <a:lnTo>
                  <a:pt x="0" y="114299"/>
                </a:lnTo>
                <a:lnTo>
                  <a:pt x="2539" y="123189"/>
                </a:lnTo>
                <a:lnTo>
                  <a:pt x="5079" y="130809"/>
                </a:lnTo>
                <a:lnTo>
                  <a:pt x="373379" y="16509"/>
                </a:lnTo>
                <a:lnTo>
                  <a:pt x="370839" y="7619"/>
                </a:lnTo>
                <a:lnTo>
                  <a:pt x="3683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398509" y="3909059"/>
            <a:ext cx="3810" cy="7620"/>
          </a:xfrm>
          <a:custGeom>
            <a:avLst/>
            <a:gdLst/>
            <a:ahLst/>
            <a:cxnLst/>
            <a:rect l="l" t="t" r="r" b="b"/>
            <a:pathLst>
              <a:path w="3809" h="7620">
                <a:moveTo>
                  <a:pt x="1270" y="0"/>
                </a:moveTo>
                <a:lnTo>
                  <a:pt x="0" y="7619"/>
                </a:lnTo>
                <a:lnTo>
                  <a:pt x="3810" y="7619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181340" y="3877309"/>
            <a:ext cx="219710" cy="39370"/>
          </a:xfrm>
          <a:custGeom>
            <a:avLst/>
            <a:gdLst/>
            <a:ahLst/>
            <a:cxnLst/>
            <a:rect l="l" t="t" r="r" b="b"/>
            <a:pathLst>
              <a:path w="219709" h="39370">
                <a:moveTo>
                  <a:pt x="1269" y="0"/>
                </a:moveTo>
                <a:lnTo>
                  <a:pt x="1269" y="8889"/>
                </a:lnTo>
                <a:lnTo>
                  <a:pt x="0" y="17779"/>
                </a:lnTo>
                <a:lnTo>
                  <a:pt x="217169" y="39369"/>
                </a:lnTo>
                <a:lnTo>
                  <a:pt x="218439" y="31750"/>
                </a:lnTo>
                <a:lnTo>
                  <a:pt x="219709" y="22859"/>
                </a:lnTo>
                <a:lnTo>
                  <a:pt x="12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178800" y="387730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09" y="0"/>
                </a:moveTo>
                <a:lnTo>
                  <a:pt x="0" y="0"/>
                </a:lnTo>
                <a:lnTo>
                  <a:pt x="3809" y="8889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924800" y="3877309"/>
            <a:ext cx="260350" cy="118110"/>
          </a:xfrm>
          <a:custGeom>
            <a:avLst/>
            <a:gdLst/>
            <a:ahLst/>
            <a:cxnLst/>
            <a:rect l="l" t="t" r="r" b="b"/>
            <a:pathLst>
              <a:path w="260350" h="118110">
                <a:moveTo>
                  <a:pt x="254000" y="0"/>
                </a:moveTo>
                <a:lnTo>
                  <a:pt x="0" y="101600"/>
                </a:lnTo>
                <a:lnTo>
                  <a:pt x="2540" y="110489"/>
                </a:lnTo>
                <a:lnTo>
                  <a:pt x="6350" y="118109"/>
                </a:lnTo>
                <a:lnTo>
                  <a:pt x="260350" y="17779"/>
                </a:lnTo>
                <a:lnTo>
                  <a:pt x="257809" y="8889"/>
                </a:lnTo>
                <a:lnTo>
                  <a:pt x="2540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717790" y="3978909"/>
            <a:ext cx="217169" cy="2590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453630" y="4069079"/>
            <a:ext cx="275590" cy="167640"/>
          </a:xfrm>
          <a:custGeom>
            <a:avLst/>
            <a:gdLst/>
            <a:ahLst/>
            <a:cxnLst/>
            <a:rect l="l" t="t" r="r" b="b"/>
            <a:pathLst>
              <a:path w="275590" h="167639">
                <a:moveTo>
                  <a:pt x="8890" y="0"/>
                </a:moveTo>
                <a:lnTo>
                  <a:pt x="5079" y="7620"/>
                </a:lnTo>
                <a:lnTo>
                  <a:pt x="0" y="15240"/>
                </a:lnTo>
                <a:lnTo>
                  <a:pt x="266700" y="167640"/>
                </a:lnTo>
                <a:lnTo>
                  <a:pt x="271779" y="160020"/>
                </a:lnTo>
                <a:lnTo>
                  <a:pt x="275590" y="152400"/>
                </a:lnTo>
                <a:lnTo>
                  <a:pt x="88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451090" y="4067809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0159" y="0"/>
                </a:moveTo>
                <a:lnTo>
                  <a:pt x="3809" y="0"/>
                </a:lnTo>
                <a:lnTo>
                  <a:pt x="1269" y="2539"/>
                </a:lnTo>
                <a:lnTo>
                  <a:pt x="0" y="2539"/>
                </a:lnTo>
                <a:lnTo>
                  <a:pt x="0" y="3809"/>
                </a:lnTo>
                <a:lnTo>
                  <a:pt x="7619" y="8889"/>
                </a:lnTo>
                <a:lnTo>
                  <a:pt x="11429" y="1269"/>
                </a:lnTo>
                <a:lnTo>
                  <a:pt x="101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185659" y="4071620"/>
            <a:ext cx="279400" cy="443230"/>
          </a:xfrm>
          <a:custGeom>
            <a:avLst/>
            <a:gdLst/>
            <a:ahLst/>
            <a:cxnLst/>
            <a:rect l="l" t="t" r="r" b="b"/>
            <a:pathLst>
              <a:path w="279400" h="443229">
                <a:moveTo>
                  <a:pt x="265430" y="0"/>
                </a:moveTo>
                <a:lnTo>
                  <a:pt x="0" y="434339"/>
                </a:lnTo>
                <a:lnTo>
                  <a:pt x="7620" y="439419"/>
                </a:lnTo>
                <a:lnTo>
                  <a:pt x="15240" y="443229"/>
                </a:lnTo>
                <a:lnTo>
                  <a:pt x="279400" y="10159"/>
                </a:lnTo>
                <a:lnTo>
                  <a:pt x="273050" y="5079"/>
                </a:lnTo>
                <a:lnTo>
                  <a:pt x="2654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190740" y="4511040"/>
            <a:ext cx="10160" cy="7620"/>
          </a:xfrm>
          <a:custGeom>
            <a:avLst/>
            <a:gdLst/>
            <a:ahLst/>
            <a:cxnLst/>
            <a:rect l="l" t="t" r="r" b="b"/>
            <a:pathLst>
              <a:path w="10159" h="7620">
                <a:moveTo>
                  <a:pt x="2539" y="0"/>
                </a:moveTo>
                <a:lnTo>
                  <a:pt x="0" y="7620"/>
                </a:lnTo>
                <a:lnTo>
                  <a:pt x="6350" y="7620"/>
                </a:lnTo>
                <a:lnTo>
                  <a:pt x="10159" y="3810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889750" y="4428490"/>
            <a:ext cx="304800" cy="90170"/>
          </a:xfrm>
          <a:custGeom>
            <a:avLst/>
            <a:gdLst/>
            <a:ahLst/>
            <a:cxnLst/>
            <a:rect l="l" t="t" r="r" b="b"/>
            <a:pathLst>
              <a:path w="304800" h="90170">
                <a:moveTo>
                  <a:pt x="3809" y="0"/>
                </a:moveTo>
                <a:lnTo>
                  <a:pt x="1270" y="8890"/>
                </a:lnTo>
                <a:lnTo>
                  <a:pt x="0" y="17780"/>
                </a:lnTo>
                <a:lnTo>
                  <a:pt x="300990" y="90170"/>
                </a:lnTo>
                <a:lnTo>
                  <a:pt x="303529" y="82550"/>
                </a:lnTo>
                <a:lnTo>
                  <a:pt x="304800" y="7366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883400" y="443737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7620" y="0"/>
                </a:moveTo>
                <a:lnTo>
                  <a:pt x="0" y="3810"/>
                </a:lnTo>
                <a:lnTo>
                  <a:pt x="2540" y="6350"/>
                </a:lnTo>
                <a:lnTo>
                  <a:pt x="2540" y="7620"/>
                </a:lnTo>
                <a:lnTo>
                  <a:pt x="5079" y="7620"/>
                </a:lnTo>
                <a:lnTo>
                  <a:pt x="6350" y="889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777990" y="4175759"/>
            <a:ext cx="121920" cy="265430"/>
          </a:xfrm>
          <a:custGeom>
            <a:avLst/>
            <a:gdLst/>
            <a:ahLst/>
            <a:cxnLst/>
            <a:rect l="l" t="t" r="r" b="b"/>
            <a:pathLst>
              <a:path w="121920" h="265429">
                <a:moveTo>
                  <a:pt x="16509" y="0"/>
                </a:moveTo>
                <a:lnTo>
                  <a:pt x="8889" y="2539"/>
                </a:lnTo>
                <a:lnTo>
                  <a:pt x="0" y="6350"/>
                </a:lnTo>
                <a:lnTo>
                  <a:pt x="105409" y="265429"/>
                </a:lnTo>
                <a:lnTo>
                  <a:pt x="113029" y="261619"/>
                </a:lnTo>
                <a:lnTo>
                  <a:pt x="121919" y="257809"/>
                </a:lnTo>
                <a:lnTo>
                  <a:pt x="165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777990" y="417195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3809" y="0"/>
                </a:moveTo>
                <a:lnTo>
                  <a:pt x="2539" y="0"/>
                </a:lnTo>
                <a:lnTo>
                  <a:pt x="1269" y="1269"/>
                </a:lnTo>
                <a:lnTo>
                  <a:pt x="1269" y="2539"/>
                </a:lnTo>
                <a:lnTo>
                  <a:pt x="0" y="3810"/>
                </a:lnTo>
                <a:lnTo>
                  <a:pt x="0" y="10160"/>
                </a:lnTo>
                <a:lnTo>
                  <a:pt x="8889" y="635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781800" y="3983990"/>
            <a:ext cx="259079" cy="201930"/>
          </a:xfrm>
          <a:custGeom>
            <a:avLst/>
            <a:gdLst/>
            <a:ahLst/>
            <a:cxnLst/>
            <a:rect l="l" t="t" r="r" b="b"/>
            <a:pathLst>
              <a:path w="259079" h="201929">
                <a:moveTo>
                  <a:pt x="248920" y="0"/>
                </a:moveTo>
                <a:lnTo>
                  <a:pt x="0" y="187960"/>
                </a:lnTo>
                <a:lnTo>
                  <a:pt x="5079" y="194310"/>
                </a:lnTo>
                <a:lnTo>
                  <a:pt x="10159" y="201930"/>
                </a:lnTo>
                <a:lnTo>
                  <a:pt x="259079" y="13970"/>
                </a:lnTo>
                <a:lnTo>
                  <a:pt x="254000" y="6350"/>
                </a:lnTo>
                <a:lnTo>
                  <a:pt x="2489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035800" y="399034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0"/>
                </a:moveTo>
                <a:lnTo>
                  <a:pt x="5079" y="7620"/>
                </a:lnTo>
                <a:lnTo>
                  <a:pt x="7620" y="5080"/>
                </a:lnTo>
                <a:lnTo>
                  <a:pt x="762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028180" y="3666490"/>
            <a:ext cx="160020" cy="327660"/>
          </a:xfrm>
          <a:custGeom>
            <a:avLst/>
            <a:gdLst/>
            <a:ahLst/>
            <a:cxnLst/>
            <a:rect l="l" t="t" r="r" b="b"/>
            <a:pathLst>
              <a:path w="160020" h="327660">
                <a:moveTo>
                  <a:pt x="143510" y="0"/>
                </a:moveTo>
                <a:lnTo>
                  <a:pt x="0" y="321310"/>
                </a:lnTo>
                <a:lnTo>
                  <a:pt x="7620" y="323850"/>
                </a:lnTo>
                <a:lnTo>
                  <a:pt x="15240" y="327660"/>
                </a:lnTo>
                <a:lnTo>
                  <a:pt x="160020" y="7620"/>
                </a:lnTo>
                <a:lnTo>
                  <a:pt x="152400" y="3810"/>
                </a:lnTo>
                <a:lnTo>
                  <a:pt x="1435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171690" y="3662679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20">
                <a:moveTo>
                  <a:pt x="3809" y="0"/>
                </a:moveTo>
                <a:lnTo>
                  <a:pt x="0" y="3810"/>
                </a:lnTo>
                <a:lnTo>
                  <a:pt x="8889" y="762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175500" y="3454400"/>
            <a:ext cx="311150" cy="223520"/>
          </a:xfrm>
          <a:custGeom>
            <a:avLst/>
            <a:gdLst/>
            <a:ahLst/>
            <a:cxnLst/>
            <a:rect l="l" t="t" r="r" b="b"/>
            <a:pathLst>
              <a:path w="311150" h="223520">
                <a:moveTo>
                  <a:pt x="300990" y="0"/>
                </a:moveTo>
                <a:lnTo>
                  <a:pt x="0" y="208280"/>
                </a:lnTo>
                <a:lnTo>
                  <a:pt x="10159" y="223519"/>
                </a:lnTo>
                <a:lnTo>
                  <a:pt x="311150" y="15239"/>
                </a:lnTo>
                <a:lnTo>
                  <a:pt x="3009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476490" y="345312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6350" y="0"/>
                </a:moveTo>
                <a:lnTo>
                  <a:pt x="3809" y="0"/>
                </a:lnTo>
                <a:lnTo>
                  <a:pt x="1269" y="1270"/>
                </a:lnTo>
                <a:lnTo>
                  <a:pt x="0" y="1270"/>
                </a:lnTo>
                <a:lnTo>
                  <a:pt x="5079" y="889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480300" y="3453129"/>
            <a:ext cx="448309" cy="80010"/>
          </a:xfrm>
          <a:custGeom>
            <a:avLst/>
            <a:gdLst/>
            <a:ahLst/>
            <a:cxnLst/>
            <a:rect l="l" t="t" r="r" b="b"/>
            <a:pathLst>
              <a:path w="448309" h="80010">
                <a:moveTo>
                  <a:pt x="2540" y="0"/>
                </a:moveTo>
                <a:lnTo>
                  <a:pt x="0" y="17780"/>
                </a:lnTo>
                <a:lnTo>
                  <a:pt x="447040" y="80010"/>
                </a:lnTo>
                <a:lnTo>
                  <a:pt x="447040" y="71120"/>
                </a:lnTo>
                <a:lnTo>
                  <a:pt x="448309" y="6223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582659" y="553021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4190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580119" y="550925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09" y="0"/>
                </a:moveTo>
                <a:lnTo>
                  <a:pt x="0" y="0"/>
                </a:lnTo>
                <a:lnTo>
                  <a:pt x="3809" y="8889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238490" y="5509259"/>
            <a:ext cx="347980" cy="144780"/>
          </a:xfrm>
          <a:custGeom>
            <a:avLst/>
            <a:gdLst/>
            <a:ahLst/>
            <a:cxnLst/>
            <a:rect l="l" t="t" r="r" b="b"/>
            <a:pathLst>
              <a:path w="347979" h="144779">
                <a:moveTo>
                  <a:pt x="341629" y="0"/>
                </a:moveTo>
                <a:lnTo>
                  <a:pt x="0" y="128269"/>
                </a:lnTo>
                <a:lnTo>
                  <a:pt x="3809" y="137159"/>
                </a:lnTo>
                <a:lnTo>
                  <a:pt x="6350" y="144779"/>
                </a:lnTo>
                <a:lnTo>
                  <a:pt x="347979" y="16509"/>
                </a:lnTo>
                <a:lnTo>
                  <a:pt x="345439" y="8889"/>
                </a:lnTo>
                <a:lnTo>
                  <a:pt x="34162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241030" y="564642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1270" y="0"/>
                </a:moveTo>
                <a:lnTo>
                  <a:pt x="0" y="8889"/>
                </a:lnTo>
                <a:lnTo>
                  <a:pt x="2540" y="8889"/>
                </a:lnTo>
                <a:lnTo>
                  <a:pt x="3810" y="7619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697469" y="5579109"/>
            <a:ext cx="546100" cy="76200"/>
          </a:xfrm>
          <a:custGeom>
            <a:avLst/>
            <a:gdLst/>
            <a:ahLst/>
            <a:cxnLst/>
            <a:rect l="l" t="t" r="r" b="b"/>
            <a:pathLst>
              <a:path w="546100" h="76200">
                <a:moveTo>
                  <a:pt x="2539" y="0"/>
                </a:moveTo>
                <a:lnTo>
                  <a:pt x="1270" y="8889"/>
                </a:lnTo>
                <a:lnTo>
                  <a:pt x="0" y="16509"/>
                </a:lnTo>
                <a:lnTo>
                  <a:pt x="543559" y="76199"/>
                </a:lnTo>
                <a:lnTo>
                  <a:pt x="546100" y="58419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691119" y="557910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8889" y="0"/>
                </a:moveTo>
                <a:lnTo>
                  <a:pt x="3809" y="0"/>
                </a:lnTo>
                <a:lnTo>
                  <a:pt x="0" y="3809"/>
                </a:lnTo>
                <a:lnTo>
                  <a:pt x="762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378700" y="5582920"/>
            <a:ext cx="327660" cy="501650"/>
          </a:xfrm>
          <a:custGeom>
            <a:avLst/>
            <a:gdLst/>
            <a:ahLst/>
            <a:cxnLst/>
            <a:rect l="l" t="t" r="r" b="b"/>
            <a:pathLst>
              <a:path w="327659" h="501650">
                <a:moveTo>
                  <a:pt x="312420" y="0"/>
                </a:moveTo>
                <a:lnTo>
                  <a:pt x="0" y="491489"/>
                </a:lnTo>
                <a:lnTo>
                  <a:pt x="15240" y="501649"/>
                </a:lnTo>
                <a:lnTo>
                  <a:pt x="327659" y="8889"/>
                </a:lnTo>
                <a:lnTo>
                  <a:pt x="320040" y="5079"/>
                </a:lnTo>
                <a:lnTo>
                  <a:pt x="3124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158990" y="5845809"/>
            <a:ext cx="234950" cy="2425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825614" y="5830711"/>
            <a:ext cx="400050" cy="168910"/>
          </a:xfrm>
          <a:custGeom>
            <a:avLst/>
            <a:gdLst/>
            <a:ahLst/>
            <a:cxnLst/>
            <a:rect l="l" t="t" r="r" b="b"/>
            <a:pathLst>
              <a:path w="400050" h="168910">
                <a:moveTo>
                  <a:pt x="393700" y="0"/>
                </a:moveTo>
                <a:lnTo>
                  <a:pt x="0" y="152399"/>
                </a:lnTo>
                <a:lnTo>
                  <a:pt x="2540" y="161289"/>
                </a:lnTo>
                <a:lnTo>
                  <a:pt x="6350" y="168909"/>
                </a:lnTo>
                <a:lnTo>
                  <a:pt x="400050" y="16509"/>
                </a:lnTo>
                <a:lnTo>
                  <a:pt x="396240" y="8889"/>
                </a:lnTo>
                <a:lnTo>
                  <a:pt x="3937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762750" y="5998209"/>
            <a:ext cx="8890" cy="11430"/>
          </a:xfrm>
          <a:custGeom>
            <a:avLst/>
            <a:gdLst/>
            <a:ahLst/>
            <a:cxnLst/>
            <a:rect l="l" t="t" r="r" b="b"/>
            <a:pathLst>
              <a:path w="8890" h="11429">
                <a:moveTo>
                  <a:pt x="6350" y="0"/>
                </a:moveTo>
                <a:lnTo>
                  <a:pt x="5079" y="0"/>
                </a:lnTo>
                <a:lnTo>
                  <a:pt x="2540" y="2539"/>
                </a:lnTo>
                <a:lnTo>
                  <a:pt x="2540" y="3809"/>
                </a:lnTo>
                <a:lnTo>
                  <a:pt x="1270" y="3809"/>
                </a:lnTo>
                <a:lnTo>
                  <a:pt x="0" y="6349"/>
                </a:lnTo>
                <a:lnTo>
                  <a:pt x="0" y="10159"/>
                </a:lnTo>
                <a:lnTo>
                  <a:pt x="1270" y="11429"/>
                </a:lnTo>
                <a:lnTo>
                  <a:pt x="8890" y="888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764019" y="6003290"/>
            <a:ext cx="163830" cy="335280"/>
          </a:xfrm>
          <a:custGeom>
            <a:avLst/>
            <a:gdLst/>
            <a:ahLst/>
            <a:cxnLst/>
            <a:rect l="l" t="t" r="r" b="b"/>
            <a:pathLst>
              <a:path w="163829" h="335279">
                <a:moveTo>
                  <a:pt x="15239" y="0"/>
                </a:moveTo>
                <a:lnTo>
                  <a:pt x="7620" y="3810"/>
                </a:lnTo>
                <a:lnTo>
                  <a:pt x="0" y="6350"/>
                </a:lnTo>
                <a:lnTo>
                  <a:pt x="147320" y="335280"/>
                </a:lnTo>
                <a:lnTo>
                  <a:pt x="154939" y="331470"/>
                </a:lnTo>
                <a:lnTo>
                  <a:pt x="163829" y="328930"/>
                </a:lnTo>
                <a:lnTo>
                  <a:pt x="152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916419" y="633222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11429" y="0"/>
                </a:moveTo>
                <a:lnTo>
                  <a:pt x="2539" y="2539"/>
                </a:lnTo>
                <a:lnTo>
                  <a:pt x="0" y="11429"/>
                </a:lnTo>
                <a:lnTo>
                  <a:pt x="6350" y="11429"/>
                </a:lnTo>
                <a:lnTo>
                  <a:pt x="7620" y="10159"/>
                </a:lnTo>
                <a:lnTo>
                  <a:pt x="8889" y="10159"/>
                </a:lnTo>
                <a:lnTo>
                  <a:pt x="10159" y="7619"/>
                </a:lnTo>
                <a:lnTo>
                  <a:pt x="11429" y="7619"/>
                </a:lnTo>
                <a:lnTo>
                  <a:pt x="1142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324600" y="6163309"/>
            <a:ext cx="596900" cy="180340"/>
          </a:xfrm>
          <a:custGeom>
            <a:avLst/>
            <a:gdLst/>
            <a:ahLst/>
            <a:cxnLst/>
            <a:rect l="l" t="t" r="r" b="b"/>
            <a:pathLst>
              <a:path w="596900" h="180339">
                <a:moveTo>
                  <a:pt x="5079" y="0"/>
                </a:moveTo>
                <a:lnTo>
                  <a:pt x="0" y="17779"/>
                </a:lnTo>
                <a:lnTo>
                  <a:pt x="591820" y="180339"/>
                </a:lnTo>
                <a:lnTo>
                  <a:pt x="594359" y="171449"/>
                </a:lnTo>
                <a:lnTo>
                  <a:pt x="596900" y="16382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322059" y="616330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7619" y="0"/>
                </a:moveTo>
                <a:lnTo>
                  <a:pt x="1269" y="0"/>
                </a:lnTo>
                <a:lnTo>
                  <a:pt x="0" y="1269"/>
                </a:lnTo>
                <a:lnTo>
                  <a:pt x="5079" y="8889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029959" y="6164579"/>
            <a:ext cx="302260" cy="218440"/>
          </a:xfrm>
          <a:custGeom>
            <a:avLst/>
            <a:gdLst/>
            <a:ahLst/>
            <a:cxnLst/>
            <a:rect l="l" t="t" r="r" b="b"/>
            <a:pathLst>
              <a:path w="302260" h="218439">
                <a:moveTo>
                  <a:pt x="292100" y="0"/>
                </a:moveTo>
                <a:lnTo>
                  <a:pt x="0" y="203200"/>
                </a:lnTo>
                <a:lnTo>
                  <a:pt x="10160" y="218440"/>
                </a:lnTo>
                <a:lnTo>
                  <a:pt x="302260" y="13970"/>
                </a:lnTo>
                <a:lnTo>
                  <a:pt x="297179" y="7620"/>
                </a:lnTo>
                <a:lnTo>
                  <a:pt x="2921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035040" y="6375400"/>
            <a:ext cx="5080" cy="8890"/>
          </a:xfrm>
          <a:custGeom>
            <a:avLst/>
            <a:gdLst/>
            <a:ahLst/>
            <a:cxnLst/>
            <a:rect l="l" t="t" r="r" b="b"/>
            <a:pathLst>
              <a:path w="5079" h="8889">
                <a:moveTo>
                  <a:pt x="0" y="0"/>
                </a:moveTo>
                <a:lnTo>
                  <a:pt x="1270" y="8890"/>
                </a:lnTo>
                <a:lnTo>
                  <a:pt x="2539" y="8890"/>
                </a:lnTo>
                <a:lnTo>
                  <a:pt x="3810" y="7620"/>
                </a:lnTo>
                <a:lnTo>
                  <a:pt x="508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624070" y="6366509"/>
            <a:ext cx="1412240" cy="208279"/>
          </a:xfrm>
          <a:custGeom>
            <a:avLst/>
            <a:gdLst/>
            <a:ahLst/>
            <a:cxnLst/>
            <a:rect l="l" t="t" r="r" b="b"/>
            <a:pathLst>
              <a:path w="1412239" h="208279">
                <a:moveTo>
                  <a:pt x="1409700" y="0"/>
                </a:moveTo>
                <a:lnTo>
                  <a:pt x="0" y="190499"/>
                </a:lnTo>
                <a:lnTo>
                  <a:pt x="2539" y="208279"/>
                </a:lnTo>
                <a:lnTo>
                  <a:pt x="1412239" y="17779"/>
                </a:lnTo>
                <a:lnTo>
                  <a:pt x="14097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616450" y="6557009"/>
            <a:ext cx="8890" cy="16510"/>
          </a:xfrm>
          <a:custGeom>
            <a:avLst/>
            <a:gdLst/>
            <a:ahLst/>
            <a:cxnLst/>
            <a:rect l="l" t="t" r="r" b="b"/>
            <a:pathLst>
              <a:path w="8889" h="16509">
                <a:moveTo>
                  <a:pt x="7620" y="0"/>
                </a:moveTo>
                <a:lnTo>
                  <a:pt x="6350" y="0"/>
                </a:lnTo>
                <a:lnTo>
                  <a:pt x="5079" y="1270"/>
                </a:lnTo>
                <a:lnTo>
                  <a:pt x="3810" y="1270"/>
                </a:lnTo>
                <a:lnTo>
                  <a:pt x="2539" y="2540"/>
                </a:lnTo>
                <a:lnTo>
                  <a:pt x="2539" y="3810"/>
                </a:lnTo>
                <a:lnTo>
                  <a:pt x="0" y="6350"/>
                </a:lnTo>
                <a:lnTo>
                  <a:pt x="0" y="11430"/>
                </a:lnTo>
                <a:lnTo>
                  <a:pt x="2539" y="13970"/>
                </a:lnTo>
                <a:lnTo>
                  <a:pt x="2539" y="15240"/>
                </a:lnTo>
                <a:lnTo>
                  <a:pt x="3810" y="15240"/>
                </a:lnTo>
                <a:lnTo>
                  <a:pt x="5079" y="16510"/>
                </a:lnTo>
                <a:lnTo>
                  <a:pt x="8889" y="889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621529" y="6558280"/>
            <a:ext cx="464820" cy="218440"/>
          </a:xfrm>
          <a:custGeom>
            <a:avLst/>
            <a:gdLst/>
            <a:ahLst/>
            <a:cxnLst/>
            <a:rect l="l" t="t" r="r" b="b"/>
            <a:pathLst>
              <a:path w="464820" h="218440">
                <a:moveTo>
                  <a:pt x="7620" y="0"/>
                </a:moveTo>
                <a:lnTo>
                  <a:pt x="0" y="15240"/>
                </a:lnTo>
                <a:lnTo>
                  <a:pt x="457200" y="218440"/>
                </a:lnTo>
                <a:lnTo>
                  <a:pt x="461010" y="210820"/>
                </a:lnTo>
                <a:lnTo>
                  <a:pt x="464820" y="20193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078729" y="6769100"/>
            <a:ext cx="5080" cy="8890"/>
          </a:xfrm>
          <a:custGeom>
            <a:avLst/>
            <a:gdLst/>
            <a:ahLst/>
            <a:cxnLst/>
            <a:rect l="l" t="t" r="r" b="b"/>
            <a:pathLst>
              <a:path w="5079" h="8890">
                <a:moveTo>
                  <a:pt x="3810" y="0"/>
                </a:moveTo>
                <a:lnTo>
                  <a:pt x="0" y="7619"/>
                </a:lnTo>
                <a:lnTo>
                  <a:pt x="1270" y="7619"/>
                </a:lnTo>
                <a:lnTo>
                  <a:pt x="2540" y="8890"/>
                </a:lnTo>
                <a:lnTo>
                  <a:pt x="5080" y="8890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081270" y="6582409"/>
            <a:ext cx="1196340" cy="195580"/>
          </a:xfrm>
          <a:custGeom>
            <a:avLst/>
            <a:gdLst/>
            <a:ahLst/>
            <a:cxnLst/>
            <a:rect l="l" t="t" r="r" b="b"/>
            <a:pathLst>
              <a:path w="1196339" h="195579">
                <a:moveTo>
                  <a:pt x="1193800" y="0"/>
                </a:moveTo>
                <a:lnTo>
                  <a:pt x="0" y="177800"/>
                </a:lnTo>
                <a:lnTo>
                  <a:pt x="2539" y="195580"/>
                </a:lnTo>
                <a:lnTo>
                  <a:pt x="1196339" y="16510"/>
                </a:lnTo>
                <a:lnTo>
                  <a:pt x="1195069" y="8890"/>
                </a:lnTo>
                <a:lnTo>
                  <a:pt x="11938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275070" y="6582409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90">
                <a:moveTo>
                  <a:pt x="3809" y="0"/>
                </a:moveTo>
                <a:lnTo>
                  <a:pt x="0" y="0"/>
                </a:lnTo>
                <a:lnTo>
                  <a:pt x="1269" y="889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273800" y="6582409"/>
            <a:ext cx="373380" cy="130810"/>
          </a:xfrm>
          <a:custGeom>
            <a:avLst/>
            <a:gdLst/>
            <a:ahLst/>
            <a:cxnLst/>
            <a:rect l="l" t="t" r="r" b="b"/>
            <a:pathLst>
              <a:path w="373379" h="130809">
                <a:moveTo>
                  <a:pt x="5079" y="0"/>
                </a:moveTo>
                <a:lnTo>
                  <a:pt x="2539" y="8890"/>
                </a:lnTo>
                <a:lnTo>
                  <a:pt x="0" y="16510"/>
                </a:lnTo>
                <a:lnTo>
                  <a:pt x="368300" y="130810"/>
                </a:lnTo>
                <a:lnTo>
                  <a:pt x="370840" y="123190"/>
                </a:lnTo>
                <a:lnTo>
                  <a:pt x="373379" y="114300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642100" y="670560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90">
                <a:moveTo>
                  <a:pt x="2540" y="0"/>
                </a:moveTo>
                <a:lnTo>
                  <a:pt x="0" y="7619"/>
                </a:lnTo>
                <a:lnTo>
                  <a:pt x="0" y="8889"/>
                </a:lnTo>
                <a:lnTo>
                  <a:pt x="3809" y="888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644640" y="6606540"/>
            <a:ext cx="1309370" cy="107950"/>
          </a:xfrm>
          <a:custGeom>
            <a:avLst/>
            <a:gdLst/>
            <a:ahLst/>
            <a:cxnLst/>
            <a:rect l="l" t="t" r="r" b="b"/>
            <a:pathLst>
              <a:path w="1309370" h="107950">
                <a:moveTo>
                  <a:pt x="1308100" y="0"/>
                </a:moveTo>
                <a:lnTo>
                  <a:pt x="0" y="90169"/>
                </a:lnTo>
                <a:lnTo>
                  <a:pt x="0" y="99059"/>
                </a:lnTo>
                <a:lnTo>
                  <a:pt x="1269" y="107949"/>
                </a:lnTo>
                <a:lnTo>
                  <a:pt x="1309369" y="16509"/>
                </a:lnTo>
                <a:lnTo>
                  <a:pt x="1308100" y="8889"/>
                </a:lnTo>
                <a:lnTo>
                  <a:pt x="13081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952740" y="660654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90">
                <a:moveTo>
                  <a:pt x="2539" y="0"/>
                </a:moveTo>
                <a:lnTo>
                  <a:pt x="0" y="0"/>
                </a:lnTo>
                <a:lnTo>
                  <a:pt x="0" y="8889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951469" y="6606540"/>
            <a:ext cx="359410" cy="107950"/>
          </a:xfrm>
          <a:custGeom>
            <a:avLst/>
            <a:gdLst/>
            <a:ahLst/>
            <a:cxnLst/>
            <a:rect l="l" t="t" r="r" b="b"/>
            <a:pathLst>
              <a:path w="359409" h="107950">
                <a:moveTo>
                  <a:pt x="3809" y="0"/>
                </a:moveTo>
                <a:lnTo>
                  <a:pt x="1270" y="8889"/>
                </a:lnTo>
                <a:lnTo>
                  <a:pt x="0" y="16509"/>
                </a:lnTo>
                <a:lnTo>
                  <a:pt x="355600" y="107949"/>
                </a:lnTo>
                <a:lnTo>
                  <a:pt x="356870" y="99059"/>
                </a:lnTo>
                <a:lnTo>
                  <a:pt x="359409" y="90169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301990" y="6455409"/>
            <a:ext cx="229869" cy="2590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521700" y="6456679"/>
            <a:ext cx="412750" cy="205740"/>
          </a:xfrm>
          <a:custGeom>
            <a:avLst/>
            <a:gdLst/>
            <a:ahLst/>
            <a:cxnLst/>
            <a:rect l="l" t="t" r="r" b="b"/>
            <a:pathLst>
              <a:path w="412750" h="205740">
                <a:moveTo>
                  <a:pt x="6350" y="0"/>
                </a:moveTo>
                <a:lnTo>
                  <a:pt x="2540" y="7620"/>
                </a:lnTo>
                <a:lnTo>
                  <a:pt x="0" y="15240"/>
                </a:lnTo>
                <a:lnTo>
                  <a:pt x="406400" y="205740"/>
                </a:lnTo>
                <a:lnTo>
                  <a:pt x="408940" y="198120"/>
                </a:lnTo>
                <a:lnTo>
                  <a:pt x="412750" y="19050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928100" y="6654800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90">
                <a:moveTo>
                  <a:pt x="11429" y="0"/>
                </a:moveTo>
                <a:lnTo>
                  <a:pt x="2540" y="0"/>
                </a:lnTo>
                <a:lnTo>
                  <a:pt x="0" y="7619"/>
                </a:lnTo>
                <a:lnTo>
                  <a:pt x="1270" y="8889"/>
                </a:lnTo>
                <a:lnTo>
                  <a:pt x="5079" y="8889"/>
                </a:lnTo>
                <a:lnTo>
                  <a:pt x="6350" y="7619"/>
                </a:lnTo>
                <a:lnTo>
                  <a:pt x="7620" y="7619"/>
                </a:lnTo>
                <a:lnTo>
                  <a:pt x="10159" y="5080"/>
                </a:lnTo>
                <a:lnTo>
                  <a:pt x="10159" y="3810"/>
                </a:lnTo>
                <a:lnTo>
                  <a:pt x="11429" y="2539"/>
                </a:lnTo>
                <a:lnTo>
                  <a:pt x="1142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934450" y="6055359"/>
            <a:ext cx="0" cy="599440"/>
          </a:xfrm>
          <a:custGeom>
            <a:avLst/>
            <a:gdLst/>
            <a:ahLst/>
            <a:cxnLst/>
            <a:rect l="l" t="t" r="r" b="b"/>
            <a:pathLst>
              <a:path h="599440">
                <a:moveTo>
                  <a:pt x="0" y="0"/>
                </a:moveTo>
                <a:lnTo>
                  <a:pt x="0" y="599439"/>
                </a:lnTo>
              </a:path>
            </a:pathLst>
          </a:custGeom>
          <a:ln w="2285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928100" y="5919470"/>
            <a:ext cx="215900" cy="14351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632190" y="1460500"/>
            <a:ext cx="184150" cy="502920"/>
          </a:xfrm>
          <a:custGeom>
            <a:avLst/>
            <a:gdLst/>
            <a:ahLst/>
            <a:cxnLst/>
            <a:rect l="l" t="t" r="r" b="b"/>
            <a:pathLst>
              <a:path w="184150" h="502919">
                <a:moveTo>
                  <a:pt x="16509" y="0"/>
                </a:moveTo>
                <a:lnTo>
                  <a:pt x="7619" y="3810"/>
                </a:lnTo>
                <a:lnTo>
                  <a:pt x="0" y="6350"/>
                </a:lnTo>
                <a:lnTo>
                  <a:pt x="167639" y="502920"/>
                </a:lnTo>
                <a:lnTo>
                  <a:pt x="176529" y="500379"/>
                </a:lnTo>
                <a:lnTo>
                  <a:pt x="184150" y="496570"/>
                </a:lnTo>
                <a:lnTo>
                  <a:pt x="165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808719" y="1957070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7620" y="0"/>
                </a:moveTo>
                <a:lnTo>
                  <a:pt x="0" y="3809"/>
                </a:lnTo>
                <a:lnTo>
                  <a:pt x="8889" y="3809"/>
                </a:lnTo>
                <a:lnTo>
                  <a:pt x="8889" y="253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8808719" y="1960879"/>
            <a:ext cx="0" cy="509270"/>
          </a:xfrm>
          <a:custGeom>
            <a:avLst/>
            <a:gdLst/>
            <a:ahLst/>
            <a:cxnLst/>
            <a:rect l="l" t="t" r="r" b="b"/>
            <a:pathLst>
              <a:path h="509269">
                <a:moveTo>
                  <a:pt x="0" y="0"/>
                </a:moveTo>
                <a:lnTo>
                  <a:pt x="0" y="509270"/>
                </a:lnTo>
              </a:path>
            </a:pathLst>
          </a:custGeom>
          <a:ln w="1777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8799830" y="247015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8890" y="0"/>
                </a:moveTo>
                <a:lnTo>
                  <a:pt x="0" y="0"/>
                </a:lnTo>
                <a:lnTo>
                  <a:pt x="0" y="2539"/>
                </a:lnTo>
                <a:lnTo>
                  <a:pt x="1270" y="3810"/>
                </a:lnTo>
                <a:lnTo>
                  <a:pt x="1270" y="5079"/>
                </a:lnTo>
                <a:lnTo>
                  <a:pt x="88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801100" y="2465070"/>
            <a:ext cx="271780" cy="360680"/>
          </a:xfrm>
          <a:custGeom>
            <a:avLst/>
            <a:gdLst/>
            <a:ahLst/>
            <a:cxnLst/>
            <a:rect l="l" t="t" r="r" b="b"/>
            <a:pathLst>
              <a:path w="271779" h="360680">
                <a:moveTo>
                  <a:pt x="13970" y="0"/>
                </a:moveTo>
                <a:lnTo>
                  <a:pt x="7620" y="5079"/>
                </a:lnTo>
                <a:lnTo>
                  <a:pt x="0" y="10159"/>
                </a:lnTo>
                <a:lnTo>
                  <a:pt x="257809" y="360679"/>
                </a:lnTo>
                <a:lnTo>
                  <a:pt x="264159" y="354329"/>
                </a:lnTo>
                <a:lnTo>
                  <a:pt x="271779" y="349250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9058909" y="2819400"/>
            <a:ext cx="15240" cy="8890"/>
          </a:xfrm>
          <a:custGeom>
            <a:avLst/>
            <a:gdLst/>
            <a:ahLst/>
            <a:cxnLst/>
            <a:rect l="l" t="t" r="r" b="b"/>
            <a:pathLst>
              <a:path w="15240" h="8889">
                <a:moveTo>
                  <a:pt x="6350" y="0"/>
                </a:moveTo>
                <a:lnTo>
                  <a:pt x="0" y="6350"/>
                </a:lnTo>
                <a:lnTo>
                  <a:pt x="1270" y="6350"/>
                </a:lnTo>
                <a:lnTo>
                  <a:pt x="3810" y="8889"/>
                </a:lnTo>
                <a:lnTo>
                  <a:pt x="11430" y="8889"/>
                </a:lnTo>
                <a:lnTo>
                  <a:pt x="13970" y="6350"/>
                </a:lnTo>
                <a:lnTo>
                  <a:pt x="13970" y="5079"/>
                </a:lnTo>
                <a:lnTo>
                  <a:pt x="15240" y="3810"/>
                </a:lnTo>
                <a:lnTo>
                  <a:pt x="15240" y="127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9074150" y="2379979"/>
            <a:ext cx="0" cy="440690"/>
          </a:xfrm>
          <a:custGeom>
            <a:avLst/>
            <a:gdLst/>
            <a:ahLst/>
            <a:cxnLst/>
            <a:rect l="l" t="t" r="r" b="b"/>
            <a:pathLst>
              <a:path h="440689">
                <a:moveTo>
                  <a:pt x="0" y="0"/>
                </a:moveTo>
                <a:lnTo>
                  <a:pt x="0" y="440690"/>
                </a:lnTo>
              </a:path>
            </a:pathLst>
          </a:custGeom>
          <a:ln w="3301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9081769" y="2378710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69">
                <a:moveTo>
                  <a:pt x="8889" y="0"/>
                </a:moveTo>
                <a:lnTo>
                  <a:pt x="0" y="1269"/>
                </a:lnTo>
                <a:lnTo>
                  <a:pt x="8889" y="1269"/>
                </a:lnTo>
                <a:lnTo>
                  <a:pt x="8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9009380" y="2096770"/>
            <a:ext cx="81280" cy="284480"/>
          </a:xfrm>
          <a:custGeom>
            <a:avLst/>
            <a:gdLst/>
            <a:ahLst/>
            <a:cxnLst/>
            <a:rect l="l" t="t" r="r" b="b"/>
            <a:pathLst>
              <a:path w="81279" h="284480">
                <a:moveTo>
                  <a:pt x="17779" y="0"/>
                </a:moveTo>
                <a:lnTo>
                  <a:pt x="8890" y="2539"/>
                </a:lnTo>
                <a:lnTo>
                  <a:pt x="0" y="3809"/>
                </a:lnTo>
                <a:lnTo>
                  <a:pt x="63500" y="284479"/>
                </a:lnTo>
                <a:lnTo>
                  <a:pt x="81279" y="281939"/>
                </a:lnTo>
                <a:lnTo>
                  <a:pt x="177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9009380" y="2094229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1270" y="0"/>
                </a:moveTo>
                <a:lnTo>
                  <a:pt x="1270" y="2540"/>
                </a:lnTo>
                <a:lnTo>
                  <a:pt x="0" y="3810"/>
                </a:lnTo>
                <a:lnTo>
                  <a:pt x="0" y="6350"/>
                </a:lnTo>
                <a:lnTo>
                  <a:pt x="8890" y="5080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9010650" y="1840229"/>
            <a:ext cx="133350" cy="262890"/>
          </a:xfrm>
          <a:custGeom>
            <a:avLst/>
            <a:gdLst/>
            <a:ahLst/>
            <a:cxnLst/>
            <a:rect l="l" t="t" r="r" b="b"/>
            <a:pathLst>
              <a:path w="133350" h="262889">
                <a:moveTo>
                  <a:pt x="128270" y="0"/>
                </a:moveTo>
                <a:lnTo>
                  <a:pt x="0" y="254000"/>
                </a:lnTo>
                <a:lnTo>
                  <a:pt x="7620" y="259080"/>
                </a:lnTo>
                <a:lnTo>
                  <a:pt x="15240" y="262890"/>
                </a:lnTo>
                <a:lnTo>
                  <a:pt x="133350" y="31301"/>
                </a:lnTo>
                <a:lnTo>
                  <a:pt x="133350" y="2177"/>
                </a:lnTo>
                <a:lnTo>
                  <a:pt x="128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865109" y="5664200"/>
            <a:ext cx="1024890" cy="622300"/>
          </a:xfrm>
          <a:custGeom>
            <a:avLst/>
            <a:gdLst/>
            <a:ahLst/>
            <a:cxnLst/>
            <a:rect l="l" t="t" r="r" b="b"/>
            <a:pathLst>
              <a:path w="1024890" h="622300">
                <a:moveTo>
                  <a:pt x="798830" y="0"/>
                </a:moveTo>
                <a:lnTo>
                  <a:pt x="508000" y="96519"/>
                </a:lnTo>
                <a:lnTo>
                  <a:pt x="377190" y="172719"/>
                </a:lnTo>
                <a:lnTo>
                  <a:pt x="228600" y="342900"/>
                </a:lnTo>
                <a:lnTo>
                  <a:pt x="0" y="622300"/>
                </a:lnTo>
                <a:lnTo>
                  <a:pt x="570230" y="417830"/>
                </a:lnTo>
                <a:lnTo>
                  <a:pt x="685800" y="288290"/>
                </a:lnTo>
                <a:lnTo>
                  <a:pt x="1024890" y="224790"/>
                </a:lnTo>
                <a:lnTo>
                  <a:pt x="798830" y="0"/>
                </a:lnTo>
                <a:close/>
              </a:path>
            </a:pathLst>
          </a:custGeom>
          <a:ln w="17611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810" y="3639820"/>
            <a:ext cx="4423002" cy="322285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 txBox="1">
            <a:spLocks noGrp="1"/>
          </p:cNvSpPr>
          <p:nvPr>
            <p:ph type="title"/>
          </p:nvPr>
        </p:nvSpPr>
        <p:spPr>
          <a:xfrm>
            <a:off x="1590674" y="616143"/>
            <a:ext cx="59893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Bahaya analisis</a:t>
            </a:r>
            <a:r>
              <a:rPr spc="-20" dirty="0"/>
              <a:t> </a:t>
            </a:r>
            <a:r>
              <a:rPr dirty="0"/>
              <a:t>tahunan</a:t>
            </a:r>
          </a:p>
        </p:txBody>
      </p:sp>
      <p:sp>
        <p:nvSpPr>
          <p:cNvPr id="354" name="object 354"/>
          <p:cNvSpPr txBox="1"/>
          <p:nvPr/>
        </p:nvSpPr>
        <p:spPr>
          <a:xfrm>
            <a:off x="835660" y="2043429"/>
            <a:ext cx="165100" cy="13500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6EA8B6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solidFill>
                  <a:srgbClr val="6EA8B6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solidFill>
                  <a:srgbClr val="6EA8B6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355" name="object 355"/>
          <p:cNvSpPr txBox="1"/>
          <p:nvPr/>
        </p:nvSpPr>
        <p:spPr>
          <a:xfrm>
            <a:off x="422417" y="1884680"/>
            <a:ext cx="8288020" cy="375679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21665" marR="864235" indent="-621665">
              <a:spcAft>
                <a:spcPts val="600"/>
              </a:spcAft>
              <a:buClr>
                <a:srgbClr val="A2C044"/>
              </a:buClr>
              <a:buSzPct val="80357"/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solidFill>
                  <a:schemeClr val="bg1"/>
                </a:solidFill>
                <a:latin typeface="Tahoma"/>
                <a:cs typeface="Tahoma"/>
              </a:rPr>
              <a:t>Mendorong tindakan jangka pendek,  </a:t>
            </a:r>
            <a:r>
              <a:rPr sz="2400" dirty="0">
                <a:solidFill>
                  <a:schemeClr val="bg1"/>
                </a:solidFill>
                <a:latin typeface="Tahoma"/>
                <a:cs typeface="Tahoma"/>
              </a:rPr>
              <a:t>Mengorbankan kepentingan jangka panjang  Kualitas buruk demi </a:t>
            </a:r>
            <a:r>
              <a:rPr sz="2400" spc="-5" dirty="0">
                <a:solidFill>
                  <a:schemeClr val="bg1"/>
                </a:solidFill>
                <a:latin typeface="Tahoma"/>
                <a:cs typeface="Tahoma"/>
              </a:rPr>
              <a:t>penjualan </a:t>
            </a:r>
            <a:r>
              <a:rPr sz="2400" dirty="0">
                <a:solidFill>
                  <a:schemeClr val="bg1"/>
                </a:solidFill>
                <a:latin typeface="Tahoma"/>
                <a:cs typeface="Tahoma"/>
              </a:rPr>
              <a:t>yang lebih tinggi  </a:t>
            </a:r>
            <a:r>
              <a:rPr sz="2400" spc="-5" dirty="0">
                <a:solidFill>
                  <a:schemeClr val="bg1"/>
                </a:solidFill>
                <a:latin typeface="Tahoma"/>
                <a:cs typeface="Tahoma"/>
              </a:rPr>
              <a:t>Pemberian </a:t>
            </a:r>
            <a:r>
              <a:rPr sz="2400" dirty="0">
                <a:solidFill>
                  <a:schemeClr val="bg1"/>
                </a:solidFill>
                <a:latin typeface="Tahoma"/>
                <a:cs typeface="Tahoma"/>
              </a:rPr>
              <a:t>kredit penjualan yang</a:t>
            </a:r>
            <a:r>
              <a:rPr sz="2400" spc="2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1"/>
                </a:solidFill>
                <a:latin typeface="Tahoma"/>
                <a:cs typeface="Tahoma"/>
              </a:rPr>
              <a:t>tidak</a:t>
            </a:r>
          </a:p>
          <a:p>
            <a:pPr marL="1003300">
              <a:spcAft>
                <a:spcPts val="600"/>
              </a:spcAft>
            </a:pPr>
            <a:r>
              <a:rPr sz="2400" dirty="0">
                <a:solidFill>
                  <a:schemeClr val="bg1"/>
                </a:solidFill>
                <a:latin typeface="Tahoma"/>
                <a:cs typeface="Tahoma"/>
              </a:rPr>
              <a:t>berpertimbangan, demi </a:t>
            </a:r>
            <a:r>
              <a:rPr sz="2400" spc="-5" dirty="0">
                <a:solidFill>
                  <a:schemeClr val="bg1"/>
                </a:solidFill>
                <a:latin typeface="Tahoma"/>
                <a:cs typeface="Tahoma"/>
              </a:rPr>
              <a:t>pemesanan </a:t>
            </a:r>
            <a:r>
              <a:rPr sz="2400" dirty="0">
                <a:solidFill>
                  <a:schemeClr val="bg1"/>
                </a:solidFill>
                <a:latin typeface="Tahoma"/>
                <a:cs typeface="Tahoma"/>
              </a:rPr>
              <a:t>yang lebih</a:t>
            </a:r>
            <a:r>
              <a:rPr sz="2400" spc="1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Tahoma"/>
                <a:cs typeface="Tahoma"/>
              </a:rPr>
              <a:t>besar</a:t>
            </a:r>
            <a:endParaRPr sz="2400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622300" marR="5080" indent="-609600">
              <a:spcAft>
                <a:spcPts val="600"/>
              </a:spcAft>
              <a:buSzPct val="80357"/>
              <a:buAutoNum type="arabicPeriod" startAt="2"/>
              <a:tabLst>
                <a:tab pos="621665" algn="l"/>
                <a:tab pos="622300" algn="l"/>
              </a:tabLst>
            </a:pPr>
            <a:r>
              <a:rPr sz="2800" spc="-5" dirty="0">
                <a:solidFill>
                  <a:schemeClr val="bg1"/>
                </a:solidFill>
                <a:latin typeface="Tahoma"/>
                <a:cs typeface="Tahoma"/>
              </a:rPr>
              <a:t>Manajer tidak melakukan tindakan yang berguna  bagi laba jangka</a:t>
            </a:r>
            <a:r>
              <a:rPr sz="2800" spc="-2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Tahoma"/>
                <a:cs typeface="Tahoma"/>
              </a:rPr>
              <a:t>panjang.</a:t>
            </a:r>
            <a:endParaRPr sz="2800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003300" lvl="1" indent="-533400">
              <a:spcAft>
                <a:spcPts val="600"/>
              </a:spcAft>
              <a:buFontTx/>
              <a:buChar char="•"/>
              <a:tabLst>
                <a:tab pos="1002665" algn="l"/>
                <a:tab pos="1003300" algn="l"/>
              </a:tabLst>
            </a:pPr>
            <a:r>
              <a:rPr sz="2400" dirty="0">
                <a:solidFill>
                  <a:schemeClr val="bg1"/>
                </a:solidFill>
                <a:latin typeface="Tahoma"/>
                <a:cs typeface="Tahoma"/>
              </a:rPr>
              <a:t>Tida</a:t>
            </a:r>
            <a:r>
              <a:rPr sz="2400" u="heavy" dirty="0">
                <a:solidFill>
                  <a:schemeClr val="bg1"/>
                </a:solidFill>
                <a:uFill>
                  <a:solidFill>
                    <a:srgbClr val="5A5C6A"/>
                  </a:solidFill>
                </a:uFill>
                <a:latin typeface="Tahoma"/>
                <a:cs typeface="Tahoma"/>
              </a:rPr>
              <a:t>k </a:t>
            </a:r>
            <a:r>
              <a:rPr sz="2400" u="heavy" spc="-5" dirty="0">
                <a:solidFill>
                  <a:schemeClr val="bg1"/>
                </a:solidFill>
                <a:uFill>
                  <a:solidFill>
                    <a:srgbClr val="5A5C6A"/>
                  </a:solidFill>
                </a:uFill>
                <a:latin typeface="Tahoma"/>
                <a:cs typeface="Tahoma"/>
              </a:rPr>
              <a:t>ber</a:t>
            </a:r>
            <a:r>
              <a:rPr sz="2400" spc="-5" dirty="0">
                <a:solidFill>
                  <a:schemeClr val="bg1"/>
                </a:solidFill>
                <a:latin typeface="Tahoma"/>
                <a:cs typeface="Tahoma"/>
              </a:rPr>
              <a:t>investasi </a:t>
            </a:r>
            <a:r>
              <a:rPr sz="2400" dirty="0">
                <a:solidFill>
                  <a:schemeClr val="bg1"/>
                </a:solidFill>
                <a:latin typeface="Tahoma"/>
                <a:cs typeface="Tahoma"/>
              </a:rPr>
              <a:t>pada R&amp;D </a:t>
            </a:r>
            <a:r>
              <a:rPr sz="2400" spc="-5" dirty="0" err="1">
                <a:solidFill>
                  <a:schemeClr val="bg1"/>
                </a:solidFill>
                <a:latin typeface="Tahoma"/>
                <a:cs typeface="Tahoma"/>
              </a:rPr>
              <a:t>karen</a:t>
            </a:r>
            <a:r>
              <a:rPr sz="2400" u="heavy" spc="-5" dirty="0" err="1">
                <a:solidFill>
                  <a:schemeClr val="bg1"/>
                </a:solidFill>
                <a:uFill>
                  <a:solidFill>
                    <a:srgbClr val="5A5C6A"/>
                  </a:solidFill>
                </a:uFill>
                <a:latin typeface="Tahoma"/>
                <a:cs typeface="Tahoma"/>
              </a:rPr>
              <a:t>a</a:t>
            </a:r>
            <a:r>
              <a:rPr sz="2400" u="heavy" spc="15" dirty="0">
                <a:solidFill>
                  <a:schemeClr val="bg1"/>
                </a:solidFill>
                <a:uFill>
                  <a:solidFill>
                    <a:srgbClr val="5A5C6A"/>
                  </a:solidFill>
                </a:uFill>
                <a:latin typeface="Tahoma"/>
                <a:cs typeface="Tahoma"/>
              </a:rPr>
              <a:t> </a:t>
            </a:r>
            <a:r>
              <a:rPr sz="2400" u="heavy" dirty="0" err="1">
                <a:solidFill>
                  <a:schemeClr val="bg1"/>
                </a:solidFill>
                <a:uFill>
                  <a:solidFill>
                    <a:srgbClr val="5A5C6A"/>
                  </a:solidFill>
                </a:uFill>
                <a:latin typeface="Tahoma"/>
                <a:cs typeface="Tahoma"/>
              </a:rPr>
              <a:t>har</a:t>
            </a:r>
            <a:r>
              <a:rPr sz="2400" dirty="0" err="1">
                <a:solidFill>
                  <a:schemeClr val="bg1"/>
                </a:solidFill>
                <a:latin typeface="Tahoma"/>
                <a:cs typeface="Tahoma"/>
              </a:rPr>
              <a:t>us</a:t>
            </a:r>
            <a:r>
              <a:rPr lang="en-ID" sz="240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ID" sz="2400" dirty="0" err="1">
                <a:solidFill>
                  <a:srgbClr val="FFFFFF"/>
                </a:solidFill>
                <a:latin typeface="Tahoma"/>
                <a:cs typeface="Tahoma"/>
              </a:rPr>
              <a:t>dibebankan</a:t>
            </a:r>
            <a:r>
              <a:rPr lang="en-ID" sz="24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ID" sz="2400" dirty="0" err="1">
                <a:solidFill>
                  <a:srgbClr val="FFFFFF"/>
                </a:solidFill>
                <a:latin typeface="Tahoma"/>
                <a:cs typeface="Tahoma"/>
              </a:rPr>
              <a:t>langsung</a:t>
            </a:r>
            <a:endParaRPr lang="en-ID" sz="24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1869439"/>
            <a:ext cx="9146540" cy="624840"/>
          </a:xfrm>
          <a:custGeom>
            <a:avLst/>
            <a:gdLst/>
            <a:ahLst/>
            <a:cxnLst/>
            <a:rect l="l" t="t" r="r" b="b"/>
            <a:pathLst>
              <a:path w="9146540" h="624839">
                <a:moveTo>
                  <a:pt x="0" y="0"/>
                </a:moveTo>
                <a:lnTo>
                  <a:pt x="9146540" y="0"/>
                </a:lnTo>
                <a:lnTo>
                  <a:pt x="9146540" y="624839"/>
                </a:lnTo>
                <a:lnTo>
                  <a:pt x="0" y="624839"/>
                </a:lnTo>
                <a:lnTo>
                  <a:pt x="0" y="0"/>
                </a:lnTo>
                <a:close/>
              </a:path>
            </a:pathLst>
          </a:custGeom>
          <a:solidFill>
            <a:srgbClr val="5759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2494279"/>
            <a:ext cx="9146540" cy="623570"/>
          </a:xfrm>
          <a:custGeom>
            <a:avLst/>
            <a:gdLst/>
            <a:ahLst/>
            <a:cxnLst/>
            <a:rect l="l" t="t" r="r" b="b"/>
            <a:pathLst>
              <a:path w="9146540" h="623569">
                <a:moveTo>
                  <a:pt x="0" y="0"/>
                </a:moveTo>
                <a:lnTo>
                  <a:pt x="9146540" y="0"/>
                </a:lnTo>
                <a:lnTo>
                  <a:pt x="9146540" y="623570"/>
                </a:lnTo>
                <a:lnTo>
                  <a:pt x="0" y="623570"/>
                </a:lnTo>
                <a:lnTo>
                  <a:pt x="0" y="0"/>
                </a:lnTo>
                <a:close/>
              </a:path>
            </a:pathLst>
          </a:custGeom>
          <a:solidFill>
            <a:srgbClr val="56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3117850"/>
            <a:ext cx="9146540" cy="622300"/>
          </a:xfrm>
          <a:custGeom>
            <a:avLst/>
            <a:gdLst/>
            <a:ahLst/>
            <a:cxnLst/>
            <a:rect l="l" t="t" r="r" b="b"/>
            <a:pathLst>
              <a:path w="9146540" h="622300">
                <a:moveTo>
                  <a:pt x="0" y="0"/>
                </a:moveTo>
                <a:lnTo>
                  <a:pt x="9146540" y="0"/>
                </a:lnTo>
                <a:lnTo>
                  <a:pt x="9146540" y="622300"/>
                </a:lnTo>
                <a:lnTo>
                  <a:pt x="0" y="622300"/>
                </a:lnTo>
                <a:lnTo>
                  <a:pt x="0" y="0"/>
                </a:lnTo>
                <a:close/>
              </a:path>
            </a:pathLst>
          </a:custGeom>
          <a:solidFill>
            <a:srgbClr val="5658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3740150"/>
            <a:ext cx="9146540" cy="623570"/>
          </a:xfrm>
          <a:custGeom>
            <a:avLst/>
            <a:gdLst/>
            <a:ahLst/>
            <a:cxnLst/>
            <a:rect l="l" t="t" r="r" b="b"/>
            <a:pathLst>
              <a:path w="9146540" h="623570">
                <a:moveTo>
                  <a:pt x="0" y="0"/>
                </a:moveTo>
                <a:lnTo>
                  <a:pt x="9146540" y="0"/>
                </a:lnTo>
                <a:lnTo>
                  <a:pt x="9146540" y="623569"/>
                </a:lnTo>
                <a:lnTo>
                  <a:pt x="0" y="623569"/>
                </a:lnTo>
                <a:lnTo>
                  <a:pt x="0" y="0"/>
                </a:lnTo>
                <a:close/>
              </a:path>
            </a:pathLst>
          </a:custGeom>
          <a:solidFill>
            <a:srgbClr val="5557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4363720"/>
            <a:ext cx="9146540" cy="624840"/>
          </a:xfrm>
          <a:custGeom>
            <a:avLst/>
            <a:gdLst/>
            <a:ahLst/>
            <a:cxnLst/>
            <a:rect l="l" t="t" r="r" b="b"/>
            <a:pathLst>
              <a:path w="9146540" h="624839">
                <a:moveTo>
                  <a:pt x="0" y="0"/>
                </a:moveTo>
                <a:lnTo>
                  <a:pt x="9146540" y="0"/>
                </a:lnTo>
                <a:lnTo>
                  <a:pt x="9146540" y="624839"/>
                </a:lnTo>
                <a:lnTo>
                  <a:pt x="0" y="624839"/>
                </a:lnTo>
                <a:lnTo>
                  <a:pt x="0" y="0"/>
                </a:lnTo>
                <a:close/>
              </a:path>
            </a:pathLst>
          </a:custGeom>
          <a:solidFill>
            <a:srgbClr val="545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4988559"/>
            <a:ext cx="9146540" cy="623570"/>
          </a:xfrm>
          <a:custGeom>
            <a:avLst/>
            <a:gdLst/>
            <a:ahLst/>
            <a:cxnLst/>
            <a:rect l="l" t="t" r="r" b="b"/>
            <a:pathLst>
              <a:path w="9146540" h="623570">
                <a:moveTo>
                  <a:pt x="0" y="0"/>
                </a:moveTo>
                <a:lnTo>
                  <a:pt x="9146540" y="0"/>
                </a:lnTo>
                <a:lnTo>
                  <a:pt x="9146540" y="623569"/>
                </a:lnTo>
                <a:lnTo>
                  <a:pt x="0" y="623569"/>
                </a:lnTo>
                <a:lnTo>
                  <a:pt x="0" y="0"/>
                </a:lnTo>
                <a:close/>
              </a:path>
            </a:pathLst>
          </a:custGeom>
          <a:solidFill>
            <a:srgbClr val="5355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5612129"/>
            <a:ext cx="9146540" cy="623570"/>
          </a:xfrm>
          <a:custGeom>
            <a:avLst/>
            <a:gdLst/>
            <a:ahLst/>
            <a:cxnLst/>
            <a:rect l="l" t="t" r="r" b="b"/>
            <a:pathLst>
              <a:path w="9146540" h="623570">
                <a:moveTo>
                  <a:pt x="0" y="0"/>
                </a:moveTo>
                <a:lnTo>
                  <a:pt x="9146540" y="0"/>
                </a:lnTo>
                <a:lnTo>
                  <a:pt x="9146540" y="623570"/>
                </a:lnTo>
                <a:lnTo>
                  <a:pt x="0" y="623570"/>
                </a:lnTo>
                <a:lnTo>
                  <a:pt x="0" y="0"/>
                </a:lnTo>
                <a:close/>
              </a:path>
            </a:pathLst>
          </a:custGeom>
          <a:solidFill>
            <a:srgbClr val="535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6235700"/>
            <a:ext cx="9146540" cy="623570"/>
          </a:xfrm>
          <a:custGeom>
            <a:avLst/>
            <a:gdLst/>
            <a:ahLst/>
            <a:cxnLst/>
            <a:rect l="l" t="t" r="r" b="b"/>
            <a:pathLst>
              <a:path w="9146540" h="623570">
                <a:moveTo>
                  <a:pt x="0" y="0"/>
                </a:moveTo>
                <a:lnTo>
                  <a:pt x="9146540" y="0"/>
                </a:lnTo>
                <a:lnTo>
                  <a:pt x="9146540" y="623570"/>
                </a:lnTo>
                <a:lnTo>
                  <a:pt x="0" y="623570"/>
                </a:lnTo>
                <a:lnTo>
                  <a:pt x="0" y="0"/>
                </a:lnTo>
                <a:close/>
              </a:path>
            </a:pathLst>
          </a:custGeom>
          <a:solidFill>
            <a:srgbClr val="525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11829" y="1901189"/>
            <a:ext cx="523240" cy="570230"/>
          </a:xfrm>
          <a:custGeom>
            <a:avLst/>
            <a:gdLst/>
            <a:ahLst/>
            <a:cxnLst/>
            <a:rect l="l" t="t" r="r" b="b"/>
            <a:pathLst>
              <a:path w="523239" h="570230">
                <a:moveTo>
                  <a:pt x="511809" y="0"/>
                </a:moveTo>
                <a:lnTo>
                  <a:pt x="0" y="560070"/>
                </a:lnTo>
                <a:lnTo>
                  <a:pt x="6350" y="565150"/>
                </a:lnTo>
                <a:lnTo>
                  <a:pt x="11430" y="570230"/>
                </a:lnTo>
                <a:lnTo>
                  <a:pt x="523240" y="10160"/>
                </a:lnTo>
                <a:lnTo>
                  <a:pt x="516890" y="5080"/>
                </a:lnTo>
                <a:lnTo>
                  <a:pt x="511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18179" y="2466339"/>
            <a:ext cx="5080" cy="7620"/>
          </a:xfrm>
          <a:custGeom>
            <a:avLst/>
            <a:gdLst/>
            <a:ahLst/>
            <a:cxnLst/>
            <a:rect l="l" t="t" r="r" b="b"/>
            <a:pathLst>
              <a:path w="5080" h="7619">
                <a:moveTo>
                  <a:pt x="0" y="0"/>
                </a:moveTo>
                <a:lnTo>
                  <a:pt x="0" y="7620"/>
                </a:lnTo>
                <a:lnTo>
                  <a:pt x="1269" y="7620"/>
                </a:lnTo>
                <a:lnTo>
                  <a:pt x="2539" y="6350"/>
                </a:lnTo>
                <a:lnTo>
                  <a:pt x="3809" y="6350"/>
                </a:lnTo>
                <a:lnTo>
                  <a:pt x="5080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5370" y="2458720"/>
            <a:ext cx="892810" cy="67310"/>
          </a:xfrm>
          <a:custGeom>
            <a:avLst/>
            <a:gdLst/>
            <a:ahLst/>
            <a:cxnLst/>
            <a:rect l="l" t="t" r="r" b="b"/>
            <a:pathLst>
              <a:path w="892810" h="67310">
                <a:moveTo>
                  <a:pt x="891540" y="0"/>
                </a:moveTo>
                <a:lnTo>
                  <a:pt x="0" y="52069"/>
                </a:lnTo>
                <a:lnTo>
                  <a:pt x="0" y="67309"/>
                </a:lnTo>
                <a:lnTo>
                  <a:pt x="892810" y="15239"/>
                </a:lnTo>
                <a:lnTo>
                  <a:pt x="892810" y="7619"/>
                </a:lnTo>
                <a:lnTo>
                  <a:pt x="891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13610" y="2510789"/>
            <a:ext cx="119379" cy="260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879" y="2760979"/>
            <a:ext cx="601980" cy="643890"/>
          </a:xfrm>
          <a:custGeom>
            <a:avLst/>
            <a:gdLst/>
            <a:ahLst/>
            <a:cxnLst/>
            <a:rect l="l" t="t" r="r" b="b"/>
            <a:pathLst>
              <a:path w="601980" h="643889">
                <a:moveTo>
                  <a:pt x="11430" y="0"/>
                </a:moveTo>
                <a:lnTo>
                  <a:pt x="6350" y="5080"/>
                </a:lnTo>
                <a:lnTo>
                  <a:pt x="0" y="10160"/>
                </a:lnTo>
                <a:lnTo>
                  <a:pt x="590550" y="643890"/>
                </a:lnTo>
                <a:lnTo>
                  <a:pt x="596900" y="638810"/>
                </a:lnTo>
                <a:lnTo>
                  <a:pt x="601980" y="633730"/>
                </a:lnTo>
                <a:lnTo>
                  <a:pt x="114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05429" y="3399790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6350" y="0"/>
                </a:moveTo>
                <a:lnTo>
                  <a:pt x="0" y="5080"/>
                </a:lnTo>
                <a:lnTo>
                  <a:pt x="2539" y="7620"/>
                </a:lnTo>
                <a:lnTo>
                  <a:pt x="8889" y="762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07970" y="3196589"/>
            <a:ext cx="386080" cy="210820"/>
          </a:xfrm>
          <a:custGeom>
            <a:avLst/>
            <a:gdLst/>
            <a:ahLst/>
            <a:cxnLst/>
            <a:rect l="l" t="t" r="r" b="b"/>
            <a:pathLst>
              <a:path w="386080" h="210820">
                <a:moveTo>
                  <a:pt x="379730" y="0"/>
                </a:moveTo>
                <a:lnTo>
                  <a:pt x="0" y="196850"/>
                </a:lnTo>
                <a:lnTo>
                  <a:pt x="3810" y="203200"/>
                </a:lnTo>
                <a:lnTo>
                  <a:pt x="6350" y="210820"/>
                </a:lnTo>
                <a:lnTo>
                  <a:pt x="386080" y="13970"/>
                </a:lnTo>
                <a:lnTo>
                  <a:pt x="382269" y="6350"/>
                </a:lnTo>
                <a:lnTo>
                  <a:pt x="3797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87700" y="319532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19">
                <a:moveTo>
                  <a:pt x="6350" y="1269"/>
                </a:moveTo>
                <a:lnTo>
                  <a:pt x="0" y="1269"/>
                </a:lnTo>
                <a:lnTo>
                  <a:pt x="2539" y="7619"/>
                </a:lnTo>
                <a:lnTo>
                  <a:pt x="6350" y="1269"/>
                </a:lnTo>
                <a:close/>
              </a:path>
              <a:path w="6350" h="7619">
                <a:moveTo>
                  <a:pt x="3810" y="0"/>
                </a:moveTo>
                <a:lnTo>
                  <a:pt x="1269" y="0"/>
                </a:lnTo>
                <a:lnTo>
                  <a:pt x="1269" y="1269"/>
                </a:lnTo>
                <a:lnTo>
                  <a:pt x="5080" y="126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700" y="3196589"/>
            <a:ext cx="610870" cy="303530"/>
          </a:xfrm>
          <a:custGeom>
            <a:avLst/>
            <a:gdLst/>
            <a:ahLst/>
            <a:cxnLst/>
            <a:rect l="l" t="t" r="r" b="b"/>
            <a:pathLst>
              <a:path w="610870" h="303529">
                <a:moveTo>
                  <a:pt x="6350" y="0"/>
                </a:moveTo>
                <a:lnTo>
                  <a:pt x="2539" y="6350"/>
                </a:lnTo>
                <a:lnTo>
                  <a:pt x="0" y="13970"/>
                </a:lnTo>
                <a:lnTo>
                  <a:pt x="604520" y="303530"/>
                </a:lnTo>
                <a:lnTo>
                  <a:pt x="608329" y="297180"/>
                </a:lnTo>
                <a:lnTo>
                  <a:pt x="610870" y="29083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96029" y="348742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810" y="0"/>
                </a:moveTo>
                <a:lnTo>
                  <a:pt x="2540" y="0"/>
                </a:lnTo>
                <a:lnTo>
                  <a:pt x="0" y="6350"/>
                </a:lnTo>
                <a:lnTo>
                  <a:pt x="6350" y="253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88409" y="3489959"/>
            <a:ext cx="210820" cy="410209"/>
          </a:xfrm>
          <a:custGeom>
            <a:avLst/>
            <a:gdLst/>
            <a:ahLst/>
            <a:cxnLst/>
            <a:rect l="l" t="t" r="r" b="b"/>
            <a:pathLst>
              <a:path w="210820" h="410210">
                <a:moveTo>
                  <a:pt x="13969" y="0"/>
                </a:moveTo>
                <a:lnTo>
                  <a:pt x="7619" y="3810"/>
                </a:lnTo>
                <a:lnTo>
                  <a:pt x="0" y="7619"/>
                </a:lnTo>
                <a:lnTo>
                  <a:pt x="196850" y="410209"/>
                </a:lnTo>
                <a:lnTo>
                  <a:pt x="204469" y="407669"/>
                </a:lnTo>
                <a:lnTo>
                  <a:pt x="210819" y="403859"/>
                </a:lnTo>
                <a:lnTo>
                  <a:pt x="139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33190" y="3893820"/>
            <a:ext cx="67310" cy="1816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33190" y="4071620"/>
            <a:ext cx="80010" cy="335280"/>
          </a:xfrm>
          <a:custGeom>
            <a:avLst/>
            <a:gdLst/>
            <a:ahLst/>
            <a:cxnLst/>
            <a:rect l="l" t="t" r="r" b="b"/>
            <a:pathLst>
              <a:path w="80010" h="335279">
                <a:moveTo>
                  <a:pt x="13970" y="0"/>
                </a:moveTo>
                <a:lnTo>
                  <a:pt x="7620" y="1269"/>
                </a:lnTo>
                <a:lnTo>
                  <a:pt x="0" y="3809"/>
                </a:lnTo>
                <a:lnTo>
                  <a:pt x="64770" y="335279"/>
                </a:lnTo>
                <a:lnTo>
                  <a:pt x="72389" y="332739"/>
                </a:lnTo>
                <a:lnTo>
                  <a:pt x="80010" y="331469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05579" y="4403090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7620" y="0"/>
                </a:moveTo>
                <a:lnTo>
                  <a:pt x="0" y="1270"/>
                </a:lnTo>
                <a:lnTo>
                  <a:pt x="7620" y="127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97959" y="4404359"/>
            <a:ext cx="54610" cy="541020"/>
          </a:xfrm>
          <a:custGeom>
            <a:avLst/>
            <a:gdLst/>
            <a:ahLst/>
            <a:cxnLst/>
            <a:rect l="l" t="t" r="r" b="b"/>
            <a:pathLst>
              <a:path w="54610" h="541020">
                <a:moveTo>
                  <a:pt x="15239" y="0"/>
                </a:moveTo>
                <a:lnTo>
                  <a:pt x="7619" y="0"/>
                </a:lnTo>
                <a:lnTo>
                  <a:pt x="0" y="1269"/>
                </a:lnTo>
                <a:lnTo>
                  <a:pt x="39369" y="541019"/>
                </a:lnTo>
                <a:lnTo>
                  <a:pt x="46989" y="541019"/>
                </a:lnTo>
                <a:lnTo>
                  <a:pt x="54610" y="539750"/>
                </a:lnTo>
                <a:lnTo>
                  <a:pt x="152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37329" y="494537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7620" y="0"/>
                </a:moveTo>
                <a:lnTo>
                  <a:pt x="0" y="0"/>
                </a:lnTo>
                <a:lnTo>
                  <a:pt x="0" y="2540"/>
                </a:lnTo>
                <a:lnTo>
                  <a:pt x="1270" y="3810"/>
                </a:lnTo>
                <a:lnTo>
                  <a:pt x="1270" y="5080"/>
                </a:lnTo>
                <a:lnTo>
                  <a:pt x="2540" y="5080"/>
                </a:lnTo>
                <a:lnTo>
                  <a:pt x="3810" y="6350"/>
                </a:lnTo>
                <a:lnTo>
                  <a:pt x="5080" y="635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42409" y="4937759"/>
            <a:ext cx="504190" cy="190500"/>
          </a:xfrm>
          <a:custGeom>
            <a:avLst/>
            <a:gdLst/>
            <a:ahLst/>
            <a:cxnLst/>
            <a:rect l="l" t="t" r="r" b="b"/>
            <a:pathLst>
              <a:path w="504189" h="190500">
                <a:moveTo>
                  <a:pt x="5079" y="0"/>
                </a:moveTo>
                <a:lnTo>
                  <a:pt x="2539" y="7619"/>
                </a:lnTo>
                <a:lnTo>
                  <a:pt x="0" y="13969"/>
                </a:lnTo>
                <a:lnTo>
                  <a:pt x="499110" y="190500"/>
                </a:lnTo>
                <a:lnTo>
                  <a:pt x="501650" y="184150"/>
                </a:lnTo>
                <a:lnTo>
                  <a:pt x="504189" y="17652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41520" y="5121909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2539" y="0"/>
                </a:moveTo>
                <a:lnTo>
                  <a:pt x="0" y="6350"/>
                </a:lnTo>
                <a:lnTo>
                  <a:pt x="1269" y="7619"/>
                </a:lnTo>
                <a:lnTo>
                  <a:pt x="3809" y="7619"/>
                </a:lnTo>
                <a:lnTo>
                  <a:pt x="5079" y="6350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41520" y="4979670"/>
            <a:ext cx="358140" cy="148590"/>
          </a:xfrm>
          <a:custGeom>
            <a:avLst/>
            <a:gdLst/>
            <a:ahLst/>
            <a:cxnLst/>
            <a:rect l="l" t="t" r="r" b="b"/>
            <a:pathLst>
              <a:path w="358139" h="148589">
                <a:moveTo>
                  <a:pt x="353059" y="0"/>
                </a:moveTo>
                <a:lnTo>
                  <a:pt x="0" y="134619"/>
                </a:lnTo>
                <a:lnTo>
                  <a:pt x="2539" y="142239"/>
                </a:lnTo>
                <a:lnTo>
                  <a:pt x="5079" y="148589"/>
                </a:lnTo>
                <a:lnTo>
                  <a:pt x="358139" y="13969"/>
                </a:lnTo>
                <a:lnTo>
                  <a:pt x="355600" y="6349"/>
                </a:lnTo>
                <a:lnTo>
                  <a:pt x="3530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97120" y="4983479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7619" y="0"/>
                </a:moveTo>
                <a:lnTo>
                  <a:pt x="0" y="2540"/>
                </a:lnTo>
                <a:lnTo>
                  <a:pt x="2539" y="10160"/>
                </a:lnTo>
                <a:lnTo>
                  <a:pt x="3809" y="8890"/>
                </a:lnTo>
                <a:lnTo>
                  <a:pt x="5079" y="8890"/>
                </a:lnTo>
                <a:lnTo>
                  <a:pt x="6350" y="7620"/>
                </a:lnTo>
                <a:lnTo>
                  <a:pt x="6350" y="6350"/>
                </a:lnTo>
                <a:lnTo>
                  <a:pt x="7619" y="6350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58690" y="4589779"/>
            <a:ext cx="146050" cy="398780"/>
          </a:xfrm>
          <a:custGeom>
            <a:avLst/>
            <a:gdLst/>
            <a:ahLst/>
            <a:cxnLst/>
            <a:rect l="l" t="t" r="r" b="b"/>
            <a:pathLst>
              <a:path w="146050" h="398779">
                <a:moveTo>
                  <a:pt x="13970" y="0"/>
                </a:moveTo>
                <a:lnTo>
                  <a:pt x="7620" y="2540"/>
                </a:lnTo>
                <a:lnTo>
                  <a:pt x="0" y="5080"/>
                </a:lnTo>
                <a:lnTo>
                  <a:pt x="132080" y="398780"/>
                </a:lnTo>
                <a:lnTo>
                  <a:pt x="138430" y="396240"/>
                </a:lnTo>
                <a:lnTo>
                  <a:pt x="146050" y="393700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58690" y="4585970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3810" y="0"/>
                </a:moveTo>
                <a:lnTo>
                  <a:pt x="2539" y="1269"/>
                </a:lnTo>
                <a:lnTo>
                  <a:pt x="1270" y="1269"/>
                </a:lnTo>
                <a:lnTo>
                  <a:pt x="0" y="2539"/>
                </a:lnTo>
                <a:lnTo>
                  <a:pt x="0" y="8889"/>
                </a:lnTo>
                <a:lnTo>
                  <a:pt x="7620" y="634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62500" y="4234179"/>
            <a:ext cx="622300" cy="364490"/>
          </a:xfrm>
          <a:custGeom>
            <a:avLst/>
            <a:gdLst/>
            <a:ahLst/>
            <a:cxnLst/>
            <a:rect l="l" t="t" r="r" b="b"/>
            <a:pathLst>
              <a:path w="622300" h="364489">
                <a:moveTo>
                  <a:pt x="615950" y="0"/>
                </a:moveTo>
                <a:lnTo>
                  <a:pt x="0" y="351790"/>
                </a:lnTo>
                <a:lnTo>
                  <a:pt x="3810" y="358140"/>
                </a:lnTo>
                <a:lnTo>
                  <a:pt x="6350" y="364490"/>
                </a:lnTo>
                <a:lnTo>
                  <a:pt x="622300" y="12700"/>
                </a:lnTo>
                <a:lnTo>
                  <a:pt x="619760" y="6350"/>
                </a:lnTo>
                <a:lnTo>
                  <a:pt x="6159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78450" y="4232909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2539" y="0"/>
                </a:moveTo>
                <a:lnTo>
                  <a:pt x="1270" y="0"/>
                </a:lnTo>
                <a:lnTo>
                  <a:pt x="0" y="1269"/>
                </a:lnTo>
                <a:lnTo>
                  <a:pt x="3810" y="7619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80990" y="4229734"/>
            <a:ext cx="461009" cy="0"/>
          </a:xfrm>
          <a:custGeom>
            <a:avLst/>
            <a:gdLst/>
            <a:ahLst/>
            <a:cxnLst/>
            <a:rect l="l" t="t" r="r" b="b"/>
            <a:pathLst>
              <a:path w="461010">
                <a:moveTo>
                  <a:pt x="0" y="0"/>
                </a:moveTo>
                <a:lnTo>
                  <a:pt x="461010" y="0"/>
                </a:lnTo>
              </a:path>
            </a:pathLst>
          </a:custGeom>
          <a:ln w="3683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42000" y="421894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0"/>
                </a:moveTo>
                <a:lnTo>
                  <a:pt x="0" y="7620"/>
                </a:lnTo>
                <a:lnTo>
                  <a:pt x="3810" y="7620"/>
                </a:lnTo>
                <a:lnTo>
                  <a:pt x="6350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36920" y="3923029"/>
            <a:ext cx="273050" cy="300990"/>
          </a:xfrm>
          <a:custGeom>
            <a:avLst/>
            <a:gdLst/>
            <a:ahLst/>
            <a:cxnLst/>
            <a:rect l="l" t="t" r="r" b="b"/>
            <a:pathLst>
              <a:path w="273050" h="300989">
                <a:moveTo>
                  <a:pt x="261619" y="0"/>
                </a:moveTo>
                <a:lnTo>
                  <a:pt x="0" y="290830"/>
                </a:lnTo>
                <a:lnTo>
                  <a:pt x="5079" y="295910"/>
                </a:lnTo>
                <a:lnTo>
                  <a:pt x="11429" y="300990"/>
                </a:lnTo>
                <a:lnTo>
                  <a:pt x="273050" y="10160"/>
                </a:lnTo>
                <a:lnTo>
                  <a:pt x="266700" y="5080"/>
                </a:lnTo>
                <a:lnTo>
                  <a:pt x="261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03620" y="392684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7619" y="0"/>
                </a:moveTo>
                <a:lnTo>
                  <a:pt x="0" y="1270"/>
                </a:lnTo>
                <a:lnTo>
                  <a:pt x="6350" y="6350"/>
                </a:lnTo>
                <a:lnTo>
                  <a:pt x="7619" y="5080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61379" y="3357879"/>
            <a:ext cx="149860" cy="572770"/>
          </a:xfrm>
          <a:custGeom>
            <a:avLst/>
            <a:gdLst/>
            <a:ahLst/>
            <a:cxnLst/>
            <a:rect l="l" t="t" r="r" b="b"/>
            <a:pathLst>
              <a:path w="149860" h="572770">
                <a:moveTo>
                  <a:pt x="15240" y="0"/>
                </a:moveTo>
                <a:lnTo>
                  <a:pt x="7620" y="2540"/>
                </a:lnTo>
                <a:lnTo>
                  <a:pt x="0" y="3810"/>
                </a:lnTo>
                <a:lnTo>
                  <a:pt x="135890" y="572770"/>
                </a:lnTo>
                <a:lnTo>
                  <a:pt x="142240" y="570230"/>
                </a:lnTo>
                <a:lnTo>
                  <a:pt x="149860" y="568960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61379" y="3352800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5080" y="0"/>
                </a:moveTo>
                <a:lnTo>
                  <a:pt x="2540" y="2539"/>
                </a:lnTo>
                <a:lnTo>
                  <a:pt x="1270" y="2539"/>
                </a:lnTo>
                <a:lnTo>
                  <a:pt x="1270" y="3810"/>
                </a:lnTo>
                <a:lnTo>
                  <a:pt x="0" y="5079"/>
                </a:lnTo>
                <a:lnTo>
                  <a:pt x="0" y="8889"/>
                </a:lnTo>
                <a:lnTo>
                  <a:pt x="7620" y="7620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66459" y="3182620"/>
            <a:ext cx="394970" cy="184150"/>
          </a:xfrm>
          <a:custGeom>
            <a:avLst/>
            <a:gdLst/>
            <a:ahLst/>
            <a:cxnLst/>
            <a:rect l="l" t="t" r="r" b="b"/>
            <a:pathLst>
              <a:path w="394970" h="184150">
                <a:moveTo>
                  <a:pt x="388619" y="0"/>
                </a:moveTo>
                <a:lnTo>
                  <a:pt x="0" y="170179"/>
                </a:lnTo>
                <a:lnTo>
                  <a:pt x="2539" y="177800"/>
                </a:lnTo>
                <a:lnTo>
                  <a:pt x="5079" y="184150"/>
                </a:lnTo>
                <a:lnTo>
                  <a:pt x="394969" y="12700"/>
                </a:lnTo>
                <a:lnTo>
                  <a:pt x="392429" y="6350"/>
                </a:lnTo>
                <a:lnTo>
                  <a:pt x="388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58890" y="318897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2539" y="6350"/>
                </a:lnTo>
                <a:lnTo>
                  <a:pt x="3810" y="6350"/>
                </a:lnTo>
                <a:lnTo>
                  <a:pt x="5080" y="5079"/>
                </a:lnTo>
                <a:lnTo>
                  <a:pt x="5080" y="3809"/>
                </a:lnTo>
                <a:lnTo>
                  <a:pt x="6350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51270" y="2489200"/>
            <a:ext cx="345440" cy="702310"/>
          </a:xfrm>
          <a:custGeom>
            <a:avLst/>
            <a:gdLst/>
            <a:ahLst/>
            <a:cxnLst/>
            <a:rect l="l" t="t" r="r" b="b"/>
            <a:pathLst>
              <a:path w="345440" h="702310">
                <a:moveTo>
                  <a:pt x="332739" y="0"/>
                </a:moveTo>
                <a:lnTo>
                  <a:pt x="0" y="695960"/>
                </a:lnTo>
                <a:lnTo>
                  <a:pt x="7619" y="699770"/>
                </a:lnTo>
                <a:lnTo>
                  <a:pt x="13969" y="702310"/>
                </a:lnTo>
                <a:lnTo>
                  <a:pt x="345439" y="6350"/>
                </a:lnTo>
                <a:lnTo>
                  <a:pt x="339089" y="2539"/>
                </a:lnTo>
                <a:lnTo>
                  <a:pt x="3327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90359" y="248792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6350" y="0"/>
                </a:moveTo>
                <a:lnTo>
                  <a:pt x="0" y="3810"/>
                </a:lnTo>
                <a:lnTo>
                  <a:pt x="6350" y="7620"/>
                </a:lnTo>
                <a:lnTo>
                  <a:pt x="7620" y="6350"/>
                </a:lnTo>
                <a:lnTo>
                  <a:pt x="7620" y="2540"/>
                </a:lnTo>
                <a:lnTo>
                  <a:pt x="6350" y="127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11570" y="1767839"/>
            <a:ext cx="485140" cy="727710"/>
          </a:xfrm>
          <a:custGeom>
            <a:avLst/>
            <a:gdLst/>
            <a:ahLst/>
            <a:cxnLst/>
            <a:rect l="l" t="t" r="r" b="b"/>
            <a:pathLst>
              <a:path w="485140" h="727710">
                <a:moveTo>
                  <a:pt x="13969" y="0"/>
                </a:moveTo>
                <a:lnTo>
                  <a:pt x="7619" y="3810"/>
                </a:lnTo>
                <a:lnTo>
                  <a:pt x="0" y="7620"/>
                </a:lnTo>
                <a:lnTo>
                  <a:pt x="472439" y="727710"/>
                </a:lnTo>
                <a:lnTo>
                  <a:pt x="485139" y="720089"/>
                </a:lnTo>
                <a:lnTo>
                  <a:pt x="139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84170" y="186817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70" h="326389">
                <a:moveTo>
                  <a:pt x="436880" y="0"/>
                </a:moveTo>
                <a:lnTo>
                  <a:pt x="0" y="312419"/>
                </a:lnTo>
                <a:lnTo>
                  <a:pt x="5080" y="318769"/>
                </a:lnTo>
                <a:lnTo>
                  <a:pt x="8890" y="326389"/>
                </a:lnTo>
                <a:lnTo>
                  <a:pt x="445769" y="12700"/>
                </a:lnTo>
                <a:lnTo>
                  <a:pt x="440690" y="6350"/>
                </a:lnTo>
                <a:lnTo>
                  <a:pt x="4368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86710" y="218693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2539" y="0"/>
                </a:moveTo>
                <a:lnTo>
                  <a:pt x="0" y="8889"/>
                </a:lnTo>
                <a:lnTo>
                  <a:pt x="3809" y="8889"/>
                </a:lnTo>
                <a:lnTo>
                  <a:pt x="5079" y="7620"/>
                </a:lnTo>
                <a:lnTo>
                  <a:pt x="6350" y="7620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47620" y="2106929"/>
            <a:ext cx="342900" cy="88900"/>
          </a:xfrm>
          <a:custGeom>
            <a:avLst/>
            <a:gdLst/>
            <a:ahLst/>
            <a:cxnLst/>
            <a:rect l="l" t="t" r="r" b="b"/>
            <a:pathLst>
              <a:path w="342900" h="88900">
                <a:moveTo>
                  <a:pt x="2540" y="0"/>
                </a:moveTo>
                <a:lnTo>
                  <a:pt x="0" y="15240"/>
                </a:lnTo>
                <a:lnTo>
                  <a:pt x="339090" y="88900"/>
                </a:lnTo>
                <a:lnTo>
                  <a:pt x="341630" y="80010"/>
                </a:lnTo>
                <a:lnTo>
                  <a:pt x="342900" y="7239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47620" y="2105660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2540" y="0"/>
                </a:moveTo>
                <a:lnTo>
                  <a:pt x="1269" y="0"/>
                </a:lnTo>
                <a:lnTo>
                  <a:pt x="0" y="1269"/>
                </a:lnTo>
                <a:lnTo>
                  <a:pt x="1269" y="888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03729" y="2106929"/>
            <a:ext cx="646430" cy="170180"/>
          </a:xfrm>
          <a:custGeom>
            <a:avLst/>
            <a:gdLst/>
            <a:ahLst/>
            <a:cxnLst/>
            <a:rect l="l" t="t" r="r" b="b"/>
            <a:pathLst>
              <a:path w="646430" h="170180">
                <a:moveTo>
                  <a:pt x="643889" y="0"/>
                </a:moveTo>
                <a:lnTo>
                  <a:pt x="0" y="154940"/>
                </a:lnTo>
                <a:lnTo>
                  <a:pt x="2539" y="162560"/>
                </a:lnTo>
                <a:lnTo>
                  <a:pt x="3809" y="170180"/>
                </a:lnTo>
                <a:lnTo>
                  <a:pt x="646430" y="15240"/>
                </a:lnTo>
                <a:lnTo>
                  <a:pt x="643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06270" y="2269489"/>
            <a:ext cx="1270" cy="8890"/>
          </a:xfrm>
          <a:custGeom>
            <a:avLst/>
            <a:gdLst/>
            <a:ahLst/>
            <a:cxnLst/>
            <a:rect l="l" t="t" r="r" b="b"/>
            <a:pathLst>
              <a:path w="1269" h="8889">
                <a:moveTo>
                  <a:pt x="0" y="0"/>
                </a:moveTo>
                <a:lnTo>
                  <a:pt x="0" y="8889"/>
                </a:lnTo>
                <a:lnTo>
                  <a:pt x="1269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2389" y="2280285"/>
            <a:ext cx="563880" cy="0"/>
          </a:xfrm>
          <a:custGeom>
            <a:avLst/>
            <a:gdLst/>
            <a:ahLst/>
            <a:cxnLst/>
            <a:rect l="l" t="t" r="r" b="b"/>
            <a:pathLst>
              <a:path w="563880">
                <a:moveTo>
                  <a:pt x="0" y="0"/>
                </a:moveTo>
                <a:lnTo>
                  <a:pt x="563879" y="0"/>
                </a:lnTo>
              </a:path>
            </a:pathLst>
          </a:custGeom>
          <a:ln w="3682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34769" y="2282189"/>
            <a:ext cx="7620" cy="8890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7620" y="0"/>
                </a:moveTo>
                <a:lnTo>
                  <a:pt x="5080" y="0"/>
                </a:lnTo>
                <a:lnTo>
                  <a:pt x="2540" y="2539"/>
                </a:lnTo>
                <a:lnTo>
                  <a:pt x="1270" y="2539"/>
                </a:lnTo>
                <a:lnTo>
                  <a:pt x="0" y="3810"/>
                </a:lnTo>
                <a:lnTo>
                  <a:pt x="7620" y="888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59180" y="2286000"/>
            <a:ext cx="290830" cy="486409"/>
          </a:xfrm>
          <a:custGeom>
            <a:avLst/>
            <a:gdLst/>
            <a:ahLst/>
            <a:cxnLst/>
            <a:rect l="l" t="t" r="r" b="b"/>
            <a:pathLst>
              <a:path w="290830" h="486410">
                <a:moveTo>
                  <a:pt x="275589" y="0"/>
                </a:moveTo>
                <a:lnTo>
                  <a:pt x="0" y="477520"/>
                </a:lnTo>
                <a:lnTo>
                  <a:pt x="7619" y="482600"/>
                </a:lnTo>
                <a:lnTo>
                  <a:pt x="13969" y="486410"/>
                </a:lnTo>
                <a:lnTo>
                  <a:pt x="290829" y="8889"/>
                </a:lnTo>
                <a:lnTo>
                  <a:pt x="283209" y="5079"/>
                </a:lnTo>
                <a:lnTo>
                  <a:pt x="2755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57910" y="2762250"/>
            <a:ext cx="378459" cy="170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31289" y="2801620"/>
            <a:ext cx="318770" cy="68580"/>
          </a:xfrm>
          <a:custGeom>
            <a:avLst/>
            <a:gdLst/>
            <a:ahLst/>
            <a:cxnLst/>
            <a:rect l="l" t="t" r="r" b="b"/>
            <a:pathLst>
              <a:path w="318769" h="68580">
                <a:moveTo>
                  <a:pt x="2540" y="0"/>
                </a:moveTo>
                <a:lnTo>
                  <a:pt x="1269" y="7619"/>
                </a:lnTo>
                <a:lnTo>
                  <a:pt x="0" y="16509"/>
                </a:lnTo>
                <a:lnTo>
                  <a:pt x="316229" y="68579"/>
                </a:lnTo>
                <a:lnTo>
                  <a:pt x="317499" y="60959"/>
                </a:lnTo>
                <a:lnTo>
                  <a:pt x="318770" y="5206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48789" y="2853689"/>
            <a:ext cx="7620" cy="8890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2540" y="0"/>
                </a:moveTo>
                <a:lnTo>
                  <a:pt x="1270" y="0"/>
                </a:lnTo>
                <a:lnTo>
                  <a:pt x="0" y="8889"/>
                </a:lnTo>
                <a:lnTo>
                  <a:pt x="7620" y="5080"/>
                </a:lnTo>
                <a:lnTo>
                  <a:pt x="7620" y="3810"/>
                </a:lnTo>
                <a:lnTo>
                  <a:pt x="5080" y="1270"/>
                </a:lnTo>
                <a:lnTo>
                  <a:pt x="3810" y="127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41170" y="2858770"/>
            <a:ext cx="132080" cy="265430"/>
          </a:xfrm>
          <a:custGeom>
            <a:avLst/>
            <a:gdLst/>
            <a:ahLst/>
            <a:cxnLst/>
            <a:rect l="l" t="t" r="r" b="b"/>
            <a:pathLst>
              <a:path w="132080" h="265430">
                <a:moveTo>
                  <a:pt x="15240" y="0"/>
                </a:moveTo>
                <a:lnTo>
                  <a:pt x="7619" y="3809"/>
                </a:lnTo>
                <a:lnTo>
                  <a:pt x="0" y="6350"/>
                </a:lnTo>
                <a:lnTo>
                  <a:pt x="118110" y="265429"/>
                </a:lnTo>
                <a:lnTo>
                  <a:pt x="124460" y="261619"/>
                </a:lnTo>
                <a:lnTo>
                  <a:pt x="132080" y="259079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65629" y="311785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7619" y="0"/>
                </a:moveTo>
                <a:lnTo>
                  <a:pt x="0" y="2539"/>
                </a:lnTo>
                <a:lnTo>
                  <a:pt x="6350" y="8889"/>
                </a:lnTo>
                <a:lnTo>
                  <a:pt x="7619" y="7620"/>
                </a:lnTo>
                <a:lnTo>
                  <a:pt x="7619" y="6350"/>
                </a:lnTo>
                <a:lnTo>
                  <a:pt x="8889" y="5079"/>
                </a:lnTo>
                <a:lnTo>
                  <a:pt x="8889" y="1270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11630" y="3115310"/>
            <a:ext cx="260350" cy="280670"/>
          </a:xfrm>
          <a:custGeom>
            <a:avLst/>
            <a:gdLst/>
            <a:ahLst/>
            <a:cxnLst/>
            <a:rect l="l" t="t" r="r" b="b"/>
            <a:pathLst>
              <a:path w="260350" h="280670">
                <a:moveTo>
                  <a:pt x="248919" y="0"/>
                </a:moveTo>
                <a:lnTo>
                  <a:pt x="0" y="269239"/>
                </a:lnTo>
                <a:lnTo>
                  <a:pt x="5079" y="275589"/>
                </a:lnTo>
                <a:lnTo>
                  <a:pt x="11429" y="280669"/>
                </a:lnTo>
                <a:lnTo>
                  <a:pt x="260350" y="11429"/>
                </a:lnTo>
                <a:lnTo>
                  <a:pt x="2489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09089" y="3384550"/>
            <a:ext cx="7620" cy="12700"/>
          </a:xfrm>
          <a:custGeom>
            <a:avLst/>
            <a:gdLst/>
            <a:ahLst/>
            <a:cxnLst/>
            <a:rect l="l" t="t" r="r" b="b"/>
            <a:pathLst>
              <a:path w="7619" h="12700">
                <a:moveTo>
                  <a:pt x="2540" y="0"/>
                </a:moveTo>
                <a:lnTo>
                  <a:pt x="0" y="2539"/>
                </a:lnTo>
                <a:lnTo>
                  <a:pt x="0" y="10160"/>
                </a:lnTo>
                <a:lnTo>
                  <a:pt x="1269" y="11429"/>
                </a:lnTo>
                <a:lnTo>
                  <a:pt x="2540" y="11429"/>
                </a:lnTo>
                <a:lnTo>
                  <a:pt x="3809" y="12700"/>
                </a:lnTo>
                <a:lnTo>
                  <a:pt x="7619" y="635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12900" y="3384550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80" h="209550">
                <a:moveTo>
                  <a:pt x="8890" y="0"/>
                </a:moveTo>
                <a:lnTo>
                  <a:pt x="3809" y="6350"/>
                </a:lnTo>
                <a:lnTo>
                  <a:pt x="0" y="12700"/>
                </a:lnTo>
                <a:lnTo>
                  <a:pt x="288289" y="209550"/>
                </a:lnTo>
                <a:lnTo>
                  <a:pt x="293369" y="203200"/>
                </a:lnTo>
                <a:lnTo>
                  <a:pt x="297180" y="196850"/>
                </a:lnTo>
                <a:lnTo>
                  <a:pt x="88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01189" y="3587750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080" y="0"/>
                </a:moveTo>
                <a:lnTo>
                  <a:pt x="0" y="6350"/>
                </a:lnTo>
                <a:lnTo>
                  <a:pt x="1270" y="7620"/>
                </a:lnTo>
                <a:lnTo>
                  <a:pt x="2540" y="7620"/>
                </a:lnTo>
                <a:lnTo>
                  <a:pt x="3810" y="8889"/>
                </a:lnTo>
                <a:lnTo>
                  <a:pt x="6350" y="888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05000" y="3517900"/>
            <a:ext cx="317500" cy="78740"/>
          </a:xfrm>
          <a:custGeom>
            <a:avLst/>
            <a:gdLst/>
            <a:ahLst/>
            <a:cxnLst/>
            <a:rect l="l" t="t" r="r" b="b"/>
            <a:pathLst>
              <a:path w="317500" h="78739">
                <a:moveTo>
                  <a:pt x="313689" y="0"/>
                </a:moveTo>
                <a:lnTo>
                  <a:pt x="0" y="60960"/>
                </a:lnTo>
                <a:lnTo>
                  <a:pt x="2539" y="78739"/>
                </a:lnTo>
                <a:lnTo>
                  <a:pt x="317500" y="16510"/>
                </a:lnTo>
                <a:lnTo>
                  <a:pt x="314960" y="7620"/>
                </a:lnTo>
                <a:lnTo>
                  <a:pt x="3136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18689" y="351790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3810" y="0"/>
                </a:moveTo>
                <a:lnTo>
                  <a:pt x="0" y="0"/>
                </a:lnTo>
                <a:lnTo>
                  <a:pt x="1270" y="7620"/>
                </a:lnTo>
                <a:lnTo>
                  <a:pt x="6350" y="1270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16150" y="3519170"/>
            <a:ext cx="284480" cy="190500"/>
          </a:xfrm>
          <a:custGeom>
            <a:avLst/>
            <a:gdLst/>
            <a:ahLst/>
            <a:cxnLst/>
            <a:rect l="l" t="t" r="r" b="b"/>
            <a:pathLst>
              <a:path w="284480" h="190500">
                <a:moveTo>
                  <a:pt x="8889" y="0"/>
                </a:moveTo>
                <a:lnTo>
                  <a:pt x="3810" y="6350"/>
                </a:lnTo>
                <a:lnTo>
                  <a:pt x="0" y="13969"/>
                </a:lnTo>
                <a:lnTo>
                  <a:pt x="275589" y="190499"/>
                </a:lnTo>
                <a:lnTo>
                  <a:pt x="280669" y="182879"/>
                </a:lnTo>
                <a:lnTo>
                  <a:pt x="284480" y="176529"/>
                </a:lnTo>
                <a:lnTo>
                  <a:pt x="8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91739" y="3702050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80" y="0"/>
                </a:moveTo>
                <a:lnTo>
                  <a:pt x="0" y="7619"/>
                </a:lnTo>
                <a:lnTo>
                  <a:pt x="2540" y="7619"/>
                </a:lnTo>
                <a:lnTo>
                  <a:pt x="5080" y="888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96820" y="3712845"/>
            <a:ext cx="563880" cy="0"/>
          </a:xfrm>
          <a:custGeom>
            <a:avLst/>
            <a:gdLst/>
            <a:ahLst/>
            <a:cxnLst/>
            <a:rect l="l" t="t" r="r" b="b"/>
            <a:pathLst>
              <a:path w="563880">
                <a:moveTo>
                  <a:pt x="0" y="0"/>
                </a:moveTo>
                <a:lnTo>
                  <a:pt x="563880" y="0"/>
                </a:lnTo>
              </a:path>
            </a:pathLst>
          </a:custGeom>
          <a:ln w="3683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59429" y="3714750"/>
            <a:ext cx="5080" cy="7620"/>
          </a:xfrm>
          <a:custGeom>
            <a:avLst/>
            <a:gdLst/>
            <a:ahLst/>
            <a:cxnLst/>
            <a:rect l="l" t="t" r="r" b="b"/>
            <a:pathLst>
              <a:path w="5080" h="7620">
                <a:moveTo>
                  <a:pt x="3809" y="0"/>
                </a:moveTo>
                <a:lnTo>
                  <a:pt x="1269" y="0"/>
                </a:lnTo>
                <a:lnTo>
                  <a:pt x="0" y="7619"/>
                </a:lnTo>
                <a:lnTo>
                  <a:pt x="5080" y="1269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55620" y="3716020"/>
            <a:ext cx="571500" cy="325120"/>
          </a:xfrm>
          <a:custGeom>
            <a:avLst/>
            <a:gdLst/>
            <a:ahLst/>
            <a:cxnLst/>
            <a:rect l="l" t="t" r="r" b="b"/>
            <a:pathLst>
              <a:path w="571500" h="325120">
                <a:moveTo>
                  <a:pt x="8890" y="0"/>
                </a:moveTo>
                <a:lnTo>
                  <a:pt x="3810" y="6349"/>
                </a:lnTo>
                <a:lnTo>
                  <a:pt x="0" y="13969"/>
                </a:lnTo>
                <a:lnTo>
                  <a:pt x="563880" y="325119"/>
                </a:lnTo>
                <a:lnTo>
                  <a:pt x="567690" y="317499"/>
                </a:lnTo>
                <a:lnTo>
                  <a:pt x="571500" y="311149"/>
                </a:lnTo>
                <a:lnTo>
                  <a:pt x="88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23309" y="4027170"/>
            <a:ext cx="8890" cy="6350"/>
          </a:xfrm>
          <a:custGeom>
            <a:avLst/>
            <a:gdLst/>
            <a:ahLst/>
            <a:cxnLst/>
            <a:rect l="l" t="t" r="r" b="b"/>
            <a:pathLst>
              <a:path w="8889" h="6350">
                <a:moveTo>
                  <a:pt x="5079" y="0"/>
                </a:moveTo>
                <a:lnTo>
                  <a:pt x="3810" y="0"/>
                </a:lnTo>
                <a:lnTo>
                  <a:pt x="0" y="6349"/>
                </a:lnTo>
                <a:lnTo>
                  <a:pt x="8889" y="3809"/>
                </a:lnTo>
                <a:lnTo>
                  <a:pt x="7619" y="3809"/>
                </a:lnTo>
                <a:lnTo>
                  <a:pt x="7619" y="253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15690" y="4030979"/>
            <a:ext cx="147320" cy="398780"/>
          </a:xfrm>
          <a:custGeom>
            <a:avLst/>
            <a:gdLst/>
            <a:ahLst/>
            <a:cxnLst/>
            <a:rect l="l" t="t" r="r" b="b"/>
            <a:pathLst>
              <a:path w="147320" h="398779">
                <a:moveTo>
                  <a:pt x="16510" y="0"/>
                </a:moveTo>
                <a:lnTo>
                  <a:pt x="7620" y="2540"/>
                </a:lnTo>
                <a:lnTo>
                  <a:pt x="0" y="5080"/>
                </a:lnTo>
                <a:lnTo>
                  <a:pt x="132080" y="398780"/>
                </a:lnTo>
                <a:lnTo>
                  <a:pt x="147320" y="393700"/>
                </a:lnTo>
                <a:lnTo>
                  <a:pt x="165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55390" y="4424679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7620" y="0"/>
                </a:moveTo>
                <a:lnTo>
                  <a:pt x="0" y="2540"/>
                </a:lnTo>
                <a:lnTo>
                  <a:pt x="8889" y="3810"/>
                </a:lnTo>
                <a:lnTo>
                  <a:pt x="8889" y="127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28390" y="4425950"/>
            <a:ext cx="135890" cy="709930"/>
          </a:xfrm>
          <a:custGeom>
            <a:avLst/>
            <a:gdLst/>
            <a:ahLst/>
            <a:cxnLst/>
            <a:rect l="l" t="t" r="r" b="b"/>
            <a:pathLst>
              <a:path w="135889" h="709929">
                <a:moveTo>
                  <a:pt x="119380" y="0"/>
                </a:moveTo>
                <a:lnTo>
                  <a:pt x="0" y="707389"/>
                </a:lnTo>
                <a:lnTo>
                  <a:pt x="7620" y="708660"/>
                </a:lnTo>
                <a:lnTo>
                  <a:pt x="16510" y="709930"/>
                </a:lnTo>
                <a:lnTo>
                  <a:pt x="135889" y="2539"/>
                </a:lnTo>
                <a:lnTo>
                  <a:pt x="127000" y="1269"/>
                </a:lnTo>
                <a:lnTo>
                  <a:pt x="1193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28390" y="5130800"/>
            <a:ext cx="134620" cy="2501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55390" y="5322570"/>
            <a:ext cx="695960" cy="58419"/>
          </a:xfrm>
          <a:custGeom>
            <a:avLst/>
            <a:gdLst/>
            <a:ahLst/>
            <a:cxnLst/>
            <a:rect l="l" t="t" r="r" b="b"/>
            <a:pathLst>
              <a:path w="695960" h="58420">
                <a:moveTo>
                  <a:pt x="694689" y="0"/>
                </a:moveTo>
                <a:lnTo>
                  <a:pt x="0" y="41909"/>
                </a:lnTo>
                <a:lnTo>
                  <a:pt x="0" y="58419"/>
                </a:lnTo>
                <a:lnTo>
                  <a:pt x="695960" y="16509"/>
                </a:lnTo>
                <a:lnTo>
                  <a:pt x="695960" y="8889"/>
                </a:lnTo>
                <a:lnTo>
                  <a:pt x="6946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50079" y="5322570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2540" y="0"/>
                </a:moveTo>
                <a:lnTo>
                  <a:pt x="0" y="0"/>
                </a:lnTo>
                <a:lnTo>
                  <a:pt x="1270" y="8889"/>
                </a:lnTo>
                <a:lnTo>
                  <a:pt x="6350" y="2539"/>
                </a:lnTo>
                <a:lnTo>
                  <a:pt x="5080" y="1269"/>
                </a:lnTo>
                <a:lnTo>
                  <a:pt x="381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446270" y="5325109"/>
            <a:ext cx="259079" cy="209550"/>
          </a:xfrm>
          <a:custGeom>
            <a:avLst/>
            <a:gdLst/>
            <a:ahLst/>
            <a:cxnLst/>
            <a:rect l="l" t="t" r="r" b="b"/>
            <a:pathLst>
              <a:path w="259079" h="209550">
                <a:moveTo>
                  <a:pt x="10159" y="0"/>
                </a:moveTo>
                <a:lnTo>
                  <a:pt x="0" y="12699"/>
                </a:lnTo>
                <a:lnTo>
                  <a:pt x="248919" y="209549"/>
                </a:lnTo>
                <a:lnTo>
                  <a:pt x="259079" y="196849"/>
                </a:lnTo>
                <a:lnTo>
                  <a:pt x="101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95190" y="5528309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29" h="7620">
                <a:moveTo>
                  <a:pt x="5080" y="0"/>
                </a:moveTo>
                <a:lnTo>
                  <a:pt x="0" y="6349"/>
                </a:lnTo>
                <a:lnTo>
                  <a:pt x="1270" y="7619"/>
                </a:lnTo>
                <a:lnTo>
                  <a:pt x="8889" y="7619"/>
                </a:lnTo>
                <a:lnTo>
                  <a:pt x="11430" y="507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93920" y="5013959"/>
            <a:ext cx="496570" cy="519430"/>
          </a:xfrm>
          <a:custGeom>
            <a:avLst/>
            <a:gdLst/>
            <a:ahLst/>
            <a:cxnLst/>
            <a:rect l="l" t="t" r="r" b="b"/>
            <a:pathLst>
              <a:path w="496570" h="519429">
                <a:moveTo>
                  <a:pt x="483869" y="0"/>
                </a:moveTo>
                <a:lnTo>
                  <a:pt x="0" y="507999"/>
                </a:lnTo>
                <a:lnTo>
                  <a:pt x="6350" y="514349"/>
                </a:lnTo>
                <a:lnTo>
                  <a:pt x="12700" y="519429"/>
                </a:lnTo>
                <a:lnTo>
                  <a:pt x="496569" y="11429"/>
                </a:lnTo>
                <a:lnTo>
                  <a:pt x="490219" y="6350"/>
                </a:lnTo>
                <a:lnTo>
                  <a:pt x="4838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84140" y="5017770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7620" y="0"/>
                </a:moveTo>
                <a:lnTo>
                  <a:pt x="0" y="2539"/>
                </a:lnTo>
                <a:lnTo>
                  <a:pt x="6350" y="7619"/>
                </a:lnTo>
                <a:lnTo>
                  <a:pt x="7620" y="7619"/>
                </a:lnTo>
                <a:lnTo>
                  <a:pt x="7620" y="3809"/>
                </a:lnTo>
                <a:lnTo>
                  <a:pt x="8889" y="2539"/>
                </a:lnTo>
                <a:lnTo>
                  <a:pt x="8889" y="126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86350" y="4654550"/>
            <a:ext cx="105410" cy="367030"/>
          </a:xfrm>
          <a:custGeom>
            <a:avLst/>
            <a:gdLst/>
            <a:ahLst/>
            <a:cxnLst/>
            <a:rect l="l" t="t" r="r" b="b"/>
            <a:pathLst>
              <a:path w="105410" h="367029">
                <a:moveTo>
                  <a:pt x="15239" y="0"/>
                </a:moveTo>
                <a:lnTo>
                  <a:pt x="7620" y="1269"/>
                </a:lnTo>
                <a:lnTo>
                  <a:pt x="0" y="3810"/>
                </a:lnTo>
                <a:lnTo>
                  <a:pt x="90170" y="367030"/>
                </a:lnTo>
                <a:lnTo>
                  <a:pt x="97789" y="365760"/>
                </a:lnTo>
                <a:lnTo>
                  <a:pt x="105410" y="363219"/>
                </a:lnTo>
                <a:lnTo>
                  <a:pt x="152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86350" y="4649470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3810" y="0"/>
                </a:moveTo>
                <a:lnTo>
                  <a:pt x="2539" y="0"/>
                </a:lnTo>
                <a:lnTo>
                  <a:pt x="0" y="2539"/>
                </a:lnTo>
                <a:lnTo>
                  <a:pt x="0" y="8889"/>
                </a:lnTo>
                <a:lnTo>
                  <a:pt x="7620" y="634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90159" y="4420870"/>
            <a:ext cx="453390" cy="242570"/>
          </a:xfrm>
          <a:custGeom>
            <a:avLst/>
            <a:gdLst/>
            <a:ahLst/>
            <a:cxnLst/>
            <a:rect l="l" t="t" r="r" b="b"/>
            <a:pathLst>
              <a:path w="453389" h="242570">
                <a:moveTo>
                  <a:pt x="445769" y="0"/>
                </a:moveTo>
                <a:lnTo>
                  <a:pt x="0" y="228599"/>
                </a:lnTo>
                <a:lnTo>
                  <a:pt x="3810" y="234949"/>
                </a:lnTo>
                <a:lnTo>
                  <a:pt x="7619" y="242569"/>
                </a:lnTo>
                <a:lnTo>
                  <a:pt x="453389" y="13969"/>
                </a:lnTo>
                <a:lnTo>
                  <a:pt x="449579" y="6349"/>
                </a:lnTo>
                <a:lnTo>
                  <a:pt x="4457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535929" y="441960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0"/>
                </a:moveTo>
                <a:lnTo>
                  <a:pt x="1270" y="0"/>
                </a:lnTo>
                <a:lnTo>
                  <a:pt x="0" y="1269"/>
                </a:lnTo>
                <a:lnTo>
                  <a:pt x="3810" y="761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538470" y="4419600"/>
            <a:ext cx="317500" cy="88900"/>
          </a:xfrm>
          <a:custGeom>
            <a:avLst/>
            <a:gdLst/>
            <a:ahLst/>
            <a:cxnLst/>
            <a:rect l="l" t="t" r="r" b="b"/>
            <a:pathLst>
              <a:path w="317500" h="88900">
                <a:moveTo>
                  <a:pt x="3809" y="0"/>
                </a:moveTo>
                <a:lnTo>
                  <a:pt x="1269" y="7619"/>
                </a:lnTo>
                <a:lnTo>
                  <a:pt x="0" y="16510"/>
                </a:lnTo>
                <a:lnTo>
                  <a:pt x="313689" y="88900"/>
                </a:lnTo>
                <a:lnTo>
                  <a:pt x="316229" y="81280"/>
                </a:lnTo>
                <a:lnTo>
                  <a:pt x="317500" y="7366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852159" y="4500879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2539" y="0"/>
                </a:moveTo>
                <a:lnTo>
                  <a:pt x="0" y="7620"/>
                </a:lnTo>
                <a:lnTo>
                  <a:pt x="5079" y="7620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850890" y="4328159"/>
            <a:ext cx="425450" cy="180340"/>
          </a:xfrm>
          <a:custGeom>
            <a:avLst/>
            <a:gdLst/>
            <a:ahLst/>
            <a:cxnLst/>
            <a:rect l="l" t="t" r="r" b="b"/>
            <a:pathLst>
              <a:path w="425450" h="180339">
                <a:moveTo>
                  <a:pt x="419100" y="0"/>
                </a:moveTo>
                <a:lnTo>
                  <a:pt x="0" y="165100"/>
                </a:lnTo>
                <a:lnTo>
                  <a:pt x="3810" y="172719"/>
                </a:lnTo>
                <a:lnTo>
                  <a:pt x="6350" y="180339"/>
                </a:lnTo>
                <a:lnTo>
                  <a:pt x="425450" y="15239"/>
                </a:lnTo>
                <a:lnTo>
                  <a:pt x="422910" y="7619"/>
                </a:lnTo>
                <a:lnTo>
                  <a:pt x="4191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73800" y="433577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0"/>
                </a:moveTo>
                <a:lnTo>
                  <a:pt x="2539" y="7620"/>
                </a:lnTo>
                <a:lnTo>
                  <a:pt x="6350" y="3810"/>
                </a:lnTo>
                <a:lnTo>
                  <a:pt x="7620" y="3810"/>
                </a:lnTo>
                <a:lnTo>
                  <a:pt x="762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264909" y="3633470"/>
            <a:ext cx="214629" cy="703580"/>
          </a:xfrm>
          <a:custGeom>
            <a:avLst/>
            <a:gdLst/>
            <a:ahLst/>
            <a:cxnLst/>
            <a:rect l="l" t="t" r="r" b="b"/>
            <a:pathLst>
              <a:path w="214629" h="703579">
                <a:moveTo>
                  <a:pt x="199389" y="0"/>
                </a:moveTo>
                <a:lnTo>
                  <a:pt x="0" y="699769"/>
                </a:lnTo>
                <a:lnTo>
                  <a:pt x="8889" y="702309"/>
                </a:lnTo>
                <a:lnTo>
                  <a:pt x="16510" y="703579"/>
                </a:lnTo>
                <a:lnTo>
                  <a:pt x="214629" y="3809"/>
                </a:lnTo>
                <a:lnTo>
                  <a:pt x="207010" y="1269"/>
                </a:lnTo>
                <a:lnTo>
                  <a:pt x="1993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64300" y="3629659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1270" y="0"/>
                </a:moveTo>
                <a:lnTo>
                  <a:pt x="0" y="1269"/>
                </a:lnTo>
                <a:lnTo>
                  <a:pt x="0" y="3809"/>
                </a:lnTo>
                <a:lnTo>
                  <a:pt x="7620" y="5079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465570" y="3229610"/>
            <a:ext cx="389890" cy="411480"/>
          </a:xfrm>
          <a:custGeom>
            <a:avLst/>
            <a:gdLst/>
            <a:ahLst/>
            <a:cxnLst/>
            <a:rect l="l" t="t" r="r" b="b"/>
            <a:pathLst>
              <a:path w="389890" h="411479">
                <a:moveTo>
                  <a:pt x="378459" y="0"/>
                </a:moveTo>
                <a:lnTo>
                  <a:pt x="0" y="400050"/>
                </a:lnTo>
                <a:lnTo>
                  <a:pt x="6350" y="405129"/>
                </a:lnTo>
                <a:lnTo>
                  <a:pt x="12700" y="411479"/>
                </a:lnTo>
                <a:lnTo>
                  <a:pt x="389889" y="11429"/>
                </a:lnTo>
                <a:lnTo>
                  <a:pt x="3784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44030" y="3227070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19">
                <a:moveTo>
                  <a:pt x="5079" y="0"/>
                </a:moveTo>
                <a:lnTo>
                  <a:pt x="2540" y="0"/>
                </a:lnTo>
                <a:lnTo>
                  <a:pt x="2540" y="1269"/>
                </a:lnTo>
                <a:lnTo>
                  <a:pt x="1270" y="1269"/>
                </a:lnTo>
                <a:lnTo>
                  <a:pt x="0" y="2539"/>
                </a:lnTo>
                <a:lnTo>
                  <a:pt x="5079" y="761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49109" y="3185160"/>
            <a:ext cx="514350" cy="58419"/>
          </a:xfrm>
          <a:custGeom>
            <a:avLst/>
            <a:gdLst/>
            <a:ahLst/>
            <a:cxnLst/>
            <a:rect l="l" t="t" r="r" b="b"/>
            <a:pathLst>
              <a:path w="514350" h="58419">
                <a:moveTo>
                  <a:pt x="513080" y="0"/>
                </a:moveTo>
                <a:lnTo>
                  <a:pt x="0" y="41910"/>
                </a:lnTo>
                <a:lnTo>
                  <a:pt x="0" y="49529"/>
                </a:lnTo>
                <a:lnTo>
                  <a:pt x="1270" y="58419"/>
                </a:lnTo>
                <a:lnTo>
                  <a:pt x="514350" y="16510"/>
                </a:lnTo>
                <a:lnTo>
                  <a:pt x="513080" y="8889"/>
                </a:lnTo>
                <a:lnTo>
                  <a:pt x="513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362190" y="319151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8889" y="0"/>
                </a:moveTo>
                <a:lnTo>
                  <a:pt x="0" y="2539"/>
                </a:lnTo>
                <a:lnTo>
                  <a:pt x="1269" y="10160"/>
                </a:lnTo>
                <a:lnTo>
                  <a:pt x="5079" y="10160"/>
                </a:lnTo>
                <a:lnTo>
                  <a:pt x="7619" y="7619"/>
                </a:lnTo>
                <a:lnTo>
                  <a:pt x="7619" y="6350"/>
                </a:lnTo>
                <a:lnTo>
                  <a:pt x="8889" y="5079"/>
                </a:lnTo>
                <a:lnTo>
                  <a:pt x="8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263130" y="2932429"/>
            <a:ext cx="107950" cy="264160"/>
          </a:xfrm>
          <a:custGeom>
            <a:avLst/>
            <a:gdLst/>
            <a:ahLst/>
            <a:cxnLst/>
            <a:rect l="l" t="t" r="r" b="b"/>
            <a:pathLst>
              <a:path w="107950" h="264160">
                <a:moveTo>
                  <a:pt x="15240" y="0"/>
                </a:moveTo>
                <a:lnTo>
                  <a:pt x="0" y="5080"/>
                </a:lnTo>
                <a:lnTo>
                  <a:pt x="91440" y="264160"/>
                </a:lnTo>
                <a:lnTo>
                  <a:pt x="99060" y="261620"/>
                </a:lnTo>
                <a:lnTo>
                  <a:pt x="107950" y="259080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270750" y="292862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5079" y="0"/>
                </a:moveTo>
                <a:lnTo>
                  <a:pt x="0" y="6350"/>
                </a:lnTo>
                <a:lnTo>
                  <a:pt x="7620" y="3809"/>
                </a:lnTo>
                <a:lnTo>
                  <a:pt x="7620" y="2539"/>
                </a:lnTo>
                <a:lnTo>
                  <a:pt x="6350" y="1269"/>
                </a:lnTo>
                <a:lnTo>
                  <a:pt x="5079" y="126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85940" y="2658110"/>
            <a:ext cx="389890" cy="283210"/>
          </a:xfrm>
          <a:custGeom>
            <a:avLst/>
            <a:gdLst/>
            <a:ahLst/>
            <a:cxnLst/>
            <a:rect l="l" t="t" r="r" b="b"/>
            <a:pathLst>
              <a:path w="389890" h="283210">
                <a:moveTo>
                  <a:pt x="10159" y="0"/>
                </a:moveTo>
                <a:lnTo>
                  <a:pt x="5079" y="7619"/>
                </a:lnTo>
                <a:lnTo>
                  <a:pt x="0" y="13969"/>
                </a:lnTo>
                <a:lnTo>
                  <a:pt x="379729" y="283210"/>
                </a:lnTo>
                <a:lnTo>
                  <a:pt x="389889" y="270510"/>
                </a:lnTo>
                <a:lnTo>
                  <a:pt x="101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83400" y="2661920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0" y="0"/>
                </a:moveTo>
                <a:lnTo>
                  <a:pt x="0" y="7619"/>
                </a:lnTo>
                <a:lnTo>
                  <a:pt x="1270" y="7619"/>
                </a:lnTo>
                <a:lnTo>
                  <a:pt x="2540" y="8889"/>
                </a:lnTo>
                <a:lnTo>
                  <a:pt x="2540" y="10159"/>
                </a:lnTo>
                <a:lnTo>
                  <a:pt x="7620" y="3809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83400" y="2101850"/>
            <a:ext cx="250190" cy="566420"/>
          </a:xfrm>
          <a:custGeom>
            <a:avLst/>
            <a:gdLst/>
            <a:ahLst/>
            <a:cxnLst/>
            <a:rect l="l" t="t" r="r" b="b"/>
            <a:pathLst>
              <a:path w="250190" h="566419">
                <a:moveTo>
                  <a:pt x="234950" y="0"/>
                </a:moveTo>
                <a:lnTo>
                  <a:pt x="0" y="560070"/>
                </a:lnTo>
                <a:lnTo>
                  <a:pt x="7620" y="563879"/>
                </a:lnTo>
                <a:lnTo>
                  <a:pt x="15240" y="566420"/>
                </a:lnTo>
                <a:lnTo>
                  <a:pt x="250190" y="6350"/>
                </a:lnTo>
                <a:lnTo>
                  <a:pt x="242570" y="2539"/>
                </a:lnTo>
                <a:lnTo>
                  <a:pt x="2349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125969" y="2099310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6350" y="0"/>
                </a:moveTo>
                <a:lnTo>
                  <a:pt x="5079" y="0"/>
                </a:lnTo>
                <a:lnTo>
                  <a:pt x="0" y="5079"/>
                </a:lnTo>
                <a:lnTo>
                  <a:pt x="7620" y="8889"/>
                </a:lnTo>
                <a:lnTo>
                  <a:pt x="7620" y="126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760209" y="1765300"/>
            <a:ext cx="370840" cy="345440"/>
          </a:xfrm>
          <a:custGeom>
            <a:avLst/>
            <a:gdLst/>
            <a:ahLst/>
            <a:cxnLst/>
            <a:rect l="l" t="t" r="r" b="b"/>
            <a:pathLst>
              <a:path w="370840" h="345439">
                <a:moveTo>
                  <a:pt x="11430" y="0"/>
                </a:moveTo>
                <a:lnTo>
                  <a:pt x="5080" y="6350"/>
                </a:lnTo>
                <a:lnTo>
                  <a:pt x="0" y="12700"/>
                </a:lnTo>
                <a:lnTo>
                  <a:pt x="359410" y="345439"/>
                </a:lnTo>
                <a:lnTo>
                  <a:pt x="370840" y="334010"/>
                </a:lnTo>
                <a:lnTo>
                  <a:pt x="114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1129" y="1695450"/>
            <a:ext cx="99060" cy="523240"/>
          </a:xfrm>
          <a:custGeom>
            <a:avLst/>
            <a:gdLst/>
            <a:ahLst/>
            <a:cxnLst/>
            <a:rect l="l" t="t" r="r" b="b"/>
            <a:pathLst>
              <a:path w="99060" h="523239">
                <a:moveTo>
                  <a:pt x="16509" y="0"/>
                </a:moveTo>
                <a:lnTo>
                  <a:pt x="8889" y="1270"/>
                </a:lnTo>
                <a:lnTo>
                  <a:pt x="0" y="2539"/>
                </a:lnTo>
                <a:lnTo>
                  <a:pt x="82549" y="523239"/>
                </a:lnTo>
                <a:lnTo>
                  <a:pt x="91440" y="521970"/>
                </a:lnTo>
                <a:lnTo>
                  <a:pt x="99059" y="520700"/>
                </a:lnTo>
                <a:lnTo>
                  <a:pt x="165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42570" y="2216150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619" y="0"/>
                </a:moveTo>
                <a:lnTo>
                  <a:pt x="0" y="1270"/>
                </a:lnTo>
                <a:lnTo>
                  <a:pt x="7619" y="3810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4129" y="2214879"/>
            <a:ext cx="226060" cy="542290"/>
          </a:xfrm>
          <a:custGeom>
            <a:avLst/>
            <a:gdLst/>
            <a:ahLst/>
            <a:cxnLst/>
            <a:rect l="l" t="t" r="r" b="b"/>
            <a:pathLst>
              <a:path w="226060" h="542289">
                <a:moveTo>
                  <a:pt x="210820" y="0"/>
                </a:moveTo>
                <a:lnTo>
                  <a:pt x="0" y="535940"/>
                </a:lnTo>
                <a:lnTo>
                  <a:pt x="7620" y="539750"/>
                </a:lnTo>
                <a:lnTo>
                  <a:pt x="15240" y="542290"/>
                </a:lnTo>
                <a:lnTo>
                  <a:pt x="226060" y="5080"/>
                </a:lnTo>
                <a:lnTo>
                  <a:pt x="2108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2859" y="2750820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1269" y="0"/>
                </a:moveTo>
                <a:lnTo>
                  <a:pt x="0" y="1269"/>
                </a:lnTo>
                <a:lnTo>
                  <a:pt x="0" y="3809"/>
                </a:lnTo>
                <a:lnTo>
                  <a:pt x="8890" y="3809"/>
                </a:lnTo>
                <a:lnTo>
                  <a:pt x="12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2859" y="2753360"/>
            <a:ext cx="148590" cy="882650"/>
          </a:xfrm>
          <a:custGeom>
            <a:avLst/>
            <a:gdLst/>
            <a:ahLst/>
            <a:cxnLst/>
            <a:rect l="l" t="t" r="r" b="b"/>
            <a:pathLst>
              <a:path w="148590" h="882650">
                <a:moveTo>
                  <a:pt x="16509" y="0"/>
                </a:moveTo>
                <a:lnTo>
                  <a:pt x="8889" y="1269"/>
                </a:lnTo>
                <a:lnTo>
                  <a:pt x="0" y="1269"/>
                </a:lnTo>
                <a:lnTo>
                  <a:pt x="132079" y="882650"/>
                </a:lnTo>
                <a:lnTo>
                  <a:pt x="139700" y="881379"/>
                </a:lnTo>
                <a:lnTo>
                  <a:pt x="148590" y="880109"/>
                </a:lnTo>
                <a:lnTo>
                  <a:pt x="165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54939" y="3634740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7620" y="0"/>
                </a:moveTo>
                <a:lnTo>
                  <a:pt x="0" y="1270"/>
                </a:lnTo>
                <a:lnTo>
                  <a:pt x="0" y="2540"/>
                </a:lnTo>
                <a:lnTo>
                  <a:pt x="1270" y="3810"/>
                </a:lnTo>
                <a:lnTo>
                  <a:pt x="1270" y="5080"/>
                </a:lnTo>
                <a:lnTo>
                  <a:pt x="2540" y="635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57479" y="3628390"/>
            <a:ext cx="534670" cy="480059"/>
          </a:xfrm>
          <a:custGeom>
            <a:avLst/>
            <a:gdLst/>
            <a:ahLst/>
            <a:cxnLst/>
            <a:rect l="l" t="t" r="r" b="b"/>
            <a:pathLst>
              <a:path w="534670" h="480060">
                <a:moveTo>
                  <a:pt x="11430" y="0"/>
                </a:moveTo>
                <a:lnTo>
                  <a:pt x="5080" y="6350"/>
                </a:lnTo>
                <a:lnTo>
                  <a:pt x="0" y="12700"/>
                </a:lnTo>
                <a:lnTo>
                  <a:pt x="524510" y="480060"/>
                </a:lnTo>
                <a:lnTo>
                  <a:pt x="534670" y="467360"/>
                </a:lnTo>
                <a:lnTo>
                  <a:pt x="114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1990" y="4102100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5079" y="0"/>
                </a:moveTo>
                <a:lnTo>
                  <a:pt x="0" y="6350"/>
                </a:lnTo>
                <a:lnTo>
                  <a:pt x="2539" y="761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4530" y="4094479"/>
            <a:ext cx="748030" cy="308610"/>
          </a:xfrm>
          <a:custGeom>
            <a:avLst/>
            <a:gdLst/>
            <a:ahLst/>
            <a:cxnLst/>
            <a:rect l="l" t="t" r="r" b="b"/>
            <a:pathLst>
              <a:path w="748030" h="308610">
                <a:moveTo>
                  <a:pt x="5079" y="0"/>
                </a:moveTo>
                <a:lnTo>
                  <a:pt x="0" y="15240"/>
                </a:lnTo>
                <a:lnTo>
                  <a:pt x="742950" y="308610"/>
                </a:lnTo>
                <a:lnTo>
                  <a:pt x="748030" y="293370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427480" y="439547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539" y="0"/>
                </a:moveTo>
                <a:lnTo>
                  <a:pt x="0" y="7619"/>
                </a:lnTo>
                <a:lnTo>
                  <a:pt x="1269" y="8889"/>
                </a:lnTo>
                <a:lnTo>
                  <a:pt x="2539" y="8889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28750" y="4309109"/>
            <a:ext cx="889000" cy="95250"/>
          </a:xfrm>
          <a:custGeom>
            <a:avLst/>
            <a:gdLst/>
            <a:ahLst/>
            <a:cxnLst/>
            <a:rect l="l" t="t" r="r" b="b"/>
            <a:pathLst>
              <a:path w="889000" h="95250">
                <a:moveTo>
                  <a:pt x="887730" y="0"/>
                </a:moveTo>
                <a:lnTo>
                  <a:pt x="0" y="78739"/>
                </a:lnTo>
                <a:lnTo>
                  <a:pt x="1269" y="86359"/>
                </a:lnTo>
                <a:lnTo>
                  <a:pt x="1269" y="95250"/>
                </a:lnTo>
                <a:lnTo>
                  <a:pt x="889000" y="16509"/>
                </a:lnTo>
                <a:lnTo>
                  <a:pt x="889000" y="8889"/>
                </a:lnTo>
                <a:lnTo>
                  <a:pt x="8877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16479" y="430910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2539" y="0"/>
                </a:moveTo>
                <a:lnTo>
                  <a:pt x="0" y="0"/>
                </a:lnTo>
                <a:lnTo>
                  <a:pt x="1269" y="8889"/>
                </a:lnTo>
                <a:lnTo>
                  <a:pt x="6350" y="2539"/>
                </a:lnTo>
                <a:lnTo>
                  <a:pt x="5080" y="1269"/>
                </a:lnTo>
                <a:lnTo>
                  <a:pt x="380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311400" y="4311650"/>
            <a:ext cx="511809" cy="471170"/>
          </a:xfrm>
          <a:custGeom>
            <a:avLst/>
            <a:gdLst/>
            <a:ahLst/>
            <a:cxnLst/>
            <a:rect l="l" t="t" r="r" b="b"/>
            <a:pathLst>
              <a:path w="511810" h="471170">
                <a:moveTo>
                  <a:pt x="11430" y="0"/>
                </a:moveTo>
                <a:lnTo>
                  <a:pt x="6350" y="6350"/>
                </a:lnTo>
                <a:lnTo>
                  <a:pt x="0" y="11430"/>
                </a:lnTo>
                <a:lnTo>
                  <a:pt x="500380" y="471169"/>
                </a:lnTo>
                <a:lnTo>
                  <a:pt x="505460" y="464819"/>
                </a:lnTo>
                <a:lnTo>
                  <a:pt x="511810" y="458469"/>
                </a:lnTo>
                <a:lnTo>
                  <a:pt x="114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816860" y="477012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89" h="10160">
                <a:moveTo>
                  <a:pt x="6350" y="0"/>
                </a:moveTo>
                <a:lnTo>
                  <a:pt x="0" y="6349"/>
                </a:lnTo>
                <a:lnTo>
                  <a:pt x="7619" y="10159"/>
                </a:lnTo>
                <a:lnTo>
                  <a:pt x="8889" y="7619"/>
                </a:lnTo>
                <a:lnTo>
                  <a:pt x="8889" y="3809"/>
                </a:lnTo>
                <a:lnTo>
                  <a:pt x="6350" y="126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647950" y="4772659"/>
            <a:ext cx="176530" cy="303530"/>
          </a:xfrm>
          <a:custGeom>
            <a:avLst/>
            <a:gdLst/>
            <a:ahLst/>
            <a:cxnLst/>
            <a:rect l="l" t="t" r="r" b="b"/>
            <a:pathLst>
              <a:path w="176530" h="303529">
                <a:moveTo>
                  <a:pt x="162560" y="0"/>
                </a:moveTo>
                <a:lnTo>
                  <a:pt x="0" y="294639"/>
                </a:lnTo>
                <a:lnTo>
                  <a:pt x="7619" y="298450"/>
                </a:lnTo>
                <a:lnTo>
                  <a:pt x="15239" y="303529"/>
                </a:lnTo>
                <a:lnTo>
                  <a:pt x="176530" y="7619"/>
                </a:lnTo>
                <a:lnTo>
                  <a:pt x="168910" y="3809"/>
                </a:lnTo>
                <a:lnTo>
                  <a:pt x="16256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473200" y="4898390"/>
            <a:ext cx="365760" cy="205740"/>
          </a:xfrm>
          <a:custGeom>
            <a:avLst/>
            <a:gdLst/>
            <a:ahLst/>
            <a:cxnLst/>
            <a:rect l="l" t="t" r="r" b="b"/>
            <a:pathLst>
              <a:path w="365760" h="205739">
                <a:moveTo>
                  <a:pt x="7619" y="0"/>
                </a:moveTo>
                <a:lnTo>
                  <a:pt x="3809" y="6350"/>
                </a:lnTo>
                <a:lnTo>
                  <a:pt x="0" y="13970"/>
                </a:lnTo>
                <a:lnTo>
                  <a:pt x="356869" y="205740"/>
                </a:lnTo>
                <a:lnTo>
                  <a:pt x="361950" y="199390"/>
                </a:lnTo>
                <a:lnTo>
                  <a:pt x="365760" y="191770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473200" y="4897120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7619" y="0"/>
                </a:moveTo>
                <a:lnTo>
                  <a:pt x="1269" y="0"/>
                </a:lnTo>
                <a:lnTo>
                  <a:pt x="0" y="1269"/>
                </a:lnTo>
                <a:lnTo>
                  <a:pt x="3809" y="7619"/>
                </a:lnTo>
                <a:lnTo>
                  <a:pt x="7619" y="1269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200150" y="4898390"/>
            <a:ext cx="281940" cy="205740"/>
          </a:xfrm>
          <a:custGeom>
            <a:avLst/>
            <a:gdLst/>
            <a:ahLst/>
            <a:cxnLst/>
            <a:rect l="l" t="t" r="r" b="b"/>
            <a:pathLst>
              <a:path w="281940" h="205739">
                <a:moveTo>
                  <a:pt x="273050" y="0"/>
                </a:moveTo>
                <a:lnTo>
                  <a:pt x="0" y="191770"/>
                </a:lnTo>
                <a:lnTo>
                  <a:pt x="3809" y="199390"/>
                </a:lnTo>
                <a:lnTo>
                  <a:pt x="8890" y="205740"/>
                </a:lnTo>
                <a:lnTo>
                  <a:pt x="281940" y="13970"/>
                </a:lnTo>
                <a:lnTo>
                  <a:pt x="276859" y="6350"/>
                </a:lnTo>
                <a:lnTo>
                  <a:pt x="2730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96339" y="5090159"/>
            <a:ext cx="7620" cy="11430"/>
          </a:xfrm>
          <a:custGeom>
            <a:avLst/>
            <a:gdLst/>
            <a:ahLst/>
            <a:cxnLst/>
            <a:rect l="l" t="t" r="r" b="b"/>
            <a:pathLst>
              <a:path w="7619" h="11429">
                <a:moveTo>
                  <a:pt x="3809" y="0"/>
                </a:moveTo>
                <a:lnTo>
                  <a:pt x="2540" y="0"/>
                </a:lnTo>
                <a:lnTo>
                  <a:pt x="1269" y="1269"/>
                </a:lnTo>
                <a:lnTo>
                  <a:pt x="1269" y="2539"/>
                </a:lnTo>
                <a:lnTo>
                  <a:pt x="0" y="3809"/>
                </a:lnTo>
                <a:lnTo>
                  <a:pt x="0" y="10159"/>
                </a:lnTo>
                <a:lnTo>
                  <a:pt x="1269" y="11429"/>
                </a:lnTo>
                <a:lnTo>
                  <a:pt x="7619" y="7619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97610" y="5092700"/>
            <a:ext cx="355600" cy="614680"/>
          </a:xfrm>
          <a:custGeom>
            <a:avLst/>
            <a:gdLst/>
            <a:ahLst/>
            <a:cxnLst/>
            <a:rect l="l" t="t" r="r" b="b"/>
            <a:pathLst>
              <a:path w="355600" h="614679">
                <a:moveTo>
                  <a:pt x="13970" y="0"/>
                </a:moveTo>
                <a:lnTo>
                  <a:pt x="6350" y="5080"/>
                </a:lnTo>
                <a:lnTo>
                  <a:pt x="0" y="8889"/>
                </a:lnTo>
                <a:lnTo>
                  <a:pt x="341630" y="614680"/>
                </a:lnTo>
                <a:lnTo>
                  <a:pt x="347980" y="610869"/>
                </a:lnTo>
                <a:lnTo>
                  <a:pt x="355600" y="607060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545589" y="5699759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7619" y="0"/>
                </a:moveTo>
                <a:lnTo>
                  <a:pt x="0" y="3809"/>
                </a:lnTo>
                <a:lnTo>
                  <a:pt x="8890" y="3809"/>
                </a:lnTo>
                <a:lnTo>
                  <a:pt x="8890" y="2539"/>
                </a:lnTo>
                <a:lnTo>
                  <a:pt x="7619" y="1269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560830" y="5703570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605789"/>
                </a:lnTo>
              </a:path>
            </a:pathLst>
          </a:custGeom>
          <a:ln w="4572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567180" y="630809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8889" y="0"/>
                </a:moveTo>
                <a:lnTo>
                  <a:pt x="0" y="1270"/>
                </a:lnTo>
                <a:lnTo>
                  <a:pt x="0" y="3810"/>
                </a:lnTo>
                <a:lnTo>
                  <a:pt x="5079" y="8890"/>
                </a:lnTo>
                <a:lnTo>
                  <a:pt x="8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572260" y="6300470"/>
            <a:ext cx="861060" cy="336550"/>
          </a:xfrm>
          <a:custGeom>
            <a:avLst/>
            <a:gdLst/>
            <a:ahLst/>
            <a:cxnLst/>
            <a:rect l="l" t="t" r="r" b="b"/>
            <a:pathLst>
              <a:path w="861060" h="336550">
                <a:moveTo>
                  <a:pt x="6350" y="0"/>
                </a:moveTo>
                <a:lnTo>
                  <a:pt x="3809" y="7619"/>
                </a:lnTo>
                <a:lnTo>
                  <a:pt x="0" y="16509"/>
                </a:lnTo>
                <a:lnTo>
                  <a:pt x="854710" y="336549"/>
                </a:lnTo>
                <a:lnTo>
                  <a:pt x="857250" y="328929"/>
                </a:lnTo>
                <a:lnTo>
                  <a:pt x="861060" y="32130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26970" y="662940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90">
                <a:moveTo>
                  <a:pt x="5080" y="7620"/>
                </a:moveTo>
                <a:lnTo>
                  <a:pt x="1269" y="7620"/>
                </a:lnTo>
                <a:lnTo>
                  <a:pt x="2540" y="8889"/>
                </a:lnTo>
                <a:lnTo>
                  <a:pt x="3810" y="8889"/>
                </a:lnTo>
                <a:lnTo>
                  <a:pt x="5080" y="7620"/>
                </a:lnTo>
                <a:close/>
              </a:path>
              <a:path w="10160" h="8890">
                <a:moveTo>
                  <a:pt x="2540" y="0"/>
                </a:moveTo>
                <a:lnTo>
                  <a:pt x="0" y="7620"/>
                </a:lnTo>
                <a:lnTo>
                  <a:pt x="6350" y="7620"/>
                </a:lnTo>
                <a:lnTo>
                  <a:pt x="7619" y="6350"/>
                </a:lnTo>
                <a:lnTo>
                  <a:pt x="8890" y="6350"/>
                </a:lnTo>
                <a:lnTo>
                  <a:pt x="10160" y="507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423160" y="6330950"/>
            <a:ext cx="224790" cy="303530"/>
          </a:xfrm>
          <a:custGeom>
            <a:avLst/>
            <a:gdLst/>
            <a:ahLst/>
            <a:cxnLst/>
            <a:rect l="l" t="t" r="r" b="b"/>
            <a:pathLst>
              <a:path w="224789" h="303529">
                <a:moveTo>
                  <a:pt x="210819" y="0"/>
                </a:moveTo>
                <a:lnTo>
                  <a:pt x="0" y="293370"/>
                </a:lnTo>
                <a:lnTo>
                  <a:pt x="6350" y="298450"/>
                </a:lnTo>
                <a:lnTo>
                  <a:pt x="13969" y="303530"/>
                </a:lnTo>
                <a:lnTo>
                  <a:pt x="224789" y="8890"/>
                </a:lnTo>
                <a:lnTo>
                  <a:pt x="218439" y="5079"/>
                </a:lnTo>
                <a:lnTo>
                  <a:pt x="2108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633979" y="6327140"/>
            <a:ext cx="7620" cy="8890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5080" y="0"/>
                </a:moveTo>
                <a:lnTo>
                  <a:pt x="3809" y="1270"/>
                </a:lnTo>
                <a:lnTo>
                  <a:pt x="2539" y="1270"/>
                </a:lnTo>
                <a:lnTo>
                  <a:pt x="0" y="3810"/>
                </a:lnTo>
                <a:lnTo>
                  <a:pt x="7619" y="8890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639060" y="6129020"/>
            <a:ext cx="692150" cy="214629"/>
          </a:xfrm>
          <a:custGeom>
            <a:avLst/>
            <a:gdLst/>
            <a:ahLst/>
            <a:cxnLst/>
            <a:rect l="l" t="t" r="r" b="b"/>
            <a:pathLst>
              <a:path w="692150" h="214629">
                <a:moveTo>
                  <a:pt x="687069" y="0"/>
                </a:moveTo>
                <a:lnTo>
                  <a:pt x="0" y="198119"/>
                </a:lnTo>
                <a:lnTo>
                  <a:pt x="2539" y="207009"/>
                </a:lnTo>
                <a:lnTo>
                  <a:pt x="3809" y="214629"/>
                </a:lnTo>
                <a:lnTo>
                  <a:pt x="692150" y="15239"/>
                </a:lnTo>
                <a:lnTo>
                  <a:pt x="6870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326129" y="6129020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5080" y="0"/>
                </a:moveTo>
                <a:lnTo>
                  <a:pt x="0" y="0"/>
                </a:lnTo>
                <a:lnTo>
                  <a:pt x="2540" y="761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326129" y="6129020"/>
            <a:ext cx="850900" cy="278130"/>
          </a:xfrm>
          <a:custGeom>
            <a:avLst/>
            <a:gdLst/>
            <a:ahLst/>
            <a:cxnLst/>
            <a:rect l="l" t="t" r="r" b="b"/>
            <a:pathLst>
              <a:path w="850900" h="278129">
                <a:moveTo>
                  <a:pt x="5080" y="0"/>
                </a:moveTo>
                <a:lnTo>
                  <a:pt x="0" y="15239"/>
                </a:lnTo>
                <a:lnTo>
                  <a:pt x="845820" y="278129"/>
                </a:lnTo>
                <a:lnTo>
                  <a:pt x="848360" y="270509"/>
                </a:lnTo>
                <a:lnTo>
                  <a:pt x="850900" y="26161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171950" y="6399529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2539" y="0"/>
                </a:moveTo>
                <a:lnTo>
                  <a:pt x="0" y="7620"/>
                </a:lnTo>
                <a:lnTo>
                  <a:pt x="5079" y="7620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173220" y="6153150"/>
            <a:ext cx="975360" cy="254000"/>
          </a:xfrm>
          <a:custGeom>
            <a:avLst/>
            <a:gdLst/>
            <a:ahLst/>
            <a:cxnLst/>
            <a:rect l="l" t="t" r="r" b="b"/>
            <a:pathLst>
              <a:path w="975360" h="254000">
                <a:moveTo>
                  <a:pt x="971550" y="0"/>
                </a:moveTo>
                <a:lnTo>
                  <a:pt x="0" y="237490"/>
                </a:lnTo>
                <a:lnTo>
                  <a:pt x="1269" y="246379"/>
                </a:lnTo>
                <a:lnTo>
                  <a:pt x="3809" y="254000"/>
                </a:lnTo>
                <a:lnTo>
                  <a:pt x="975359" y="15240"/>
                </a:lnTo>
                <a:lnTo>
                  <a:pt x="972819" y="7620"/>
                </a:lnTo>
                <a:lnTo>
                  <a:pt x="9715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144770" y="6153150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5079" y="0"/>
                </a:moveTo>
                <a:lnTo>
                  <a:pt x="0" y="0"/>
                </a:lnTo>
                <a:lnTo>
                  <a:pt x="1269" y="7620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142229" y="6153150"/>
            <a:ext cx="358140" cy="190500"/>
          </a:xfrm>
          <a:custGeom>
            <a:avLst/>
            <a:gdLst/>
            <a:ahLst/>
            <a:cxnLst/>
            <a:rect l="l" t="t" r="r" b="b"/>
            <a:pathLst>
              <a:path w="358139" h="190500">
                <a:moveTo>
                  <a:pt x="7620" y="0"/>
                </a:moveTo>
                <a:lnTo>
                  <a:pt x="0" y="15240"/>
                </a:lnTo>
                <a:lnTo>
                  <a:pt x="351790" y="190500"/>
                </a:lnTo>
                <a:lnTo>
                  <a:pt x="355600" y="182879"/>
                </a:lnTo>
                <a:lnTo>
                  <a:pt x="358140" y="17525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494020" y="633602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3809" y="0"/>
                </a:moveTo>
                <a:lnTo>
                  <a:pt x="0" y="7620"/>
                </a:lnTo>
                <a:lnTo>
                  <a:pt x="6350" y="7620"/>
                </a:lnTo>
                <a:lnTo>
                  <a:pt x="7619" y="635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492750" y="5894070"/>
            <a:ext cx="673100" cy="448309"/>
          </a:xfrm>
          <a:custGeom>
            <a:avLst/>
            <a:gdLst/>
            <a:ahLst/>
            <a:cxnLst/>
            <a:rect l="l" t="t" r="r" b="b"/>
            <a:pathLst>
              <a:path w="673100" h="448310">
                <a:moveTo>
                  <a:pt x="662939" y="0"/>
                </a:moveTo>
                <a:lnTo>
                  <a:pt x="0" y="434339"/>
                </a:lnTo>
                <a:lnTo>
                  <a:pt x="5079" y="441959"/>
                </a:lnTo>
                <a:lnTo>
                  <a:pt x="8889" y="448309"/>
                </a:lnTo>
                <a:lnTo>
                  <a:pt x="673100" y="12699"/>
                </a:lnTo>
                <a:lnTo>
                  <a:pt x="6629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160770" y="590042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5079" y="6349"/>
                </a:lnTo>
                <a:lnTo>
                  <a:pt x="635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154420" y="5360670"/>
            <a:ext cx="431800" cy="544830"/>
          </a:xfrm>
          <a:custGeom>
            <a:avLst/>
            <a:gdLst/>
            <a:ahLst/>
            <a:cxnLst/>
            <a:rect l="l" t="t" r="r" b="b"/>
            <a:pathLst>
              <a:path w="431800" h="544829">
                <a:moveTo>
                  <a:pt x="419100" y="0"/>
                </a:moveTo>
                <a:lnTo>
                  <a:pt x="0" y="534669"/>
                </a:lnTo>
                <a:lnTo>
                  <a:pt x="12700" y="544829"/>
                </a:lnTo>
                <a:lnTo>
                  <a:pt x="431800" y="10159"/>
                </a:lnTo>
                <a:lnTo>
                  <a:pt x="4191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573519" y="535685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6350" y="0"/>
                </a:moveTo>
                <a:lnTo>
                  <a:pt x="5079" y="0"/>
                </a:lnTo>
                <a:lnTo>
                  <a:pt x="3809" y="1269"/>
                </a:lnTo>
                <a:lnTo>
                  <a:pt x="2539" y="1269"/>
                </a:lnTo>
                <a:lnTo>
                  <a:pt x="0" y="3809"/>
                </a:lnTo>
                <a:lnTo>
                  <a:pt x="6350" y="888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579869" y="5370829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350" y="0"/>
                </a:lnTo>
              </a:path>
            </a:pathLst>
          </a:custGeom>
          <a:ln w="2794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967219" y="5368290"/>
            <a:ext cx="5080" cy="8890"/>
          </a:xfrm>
          <a:custGeom>
            <a:avLst/>
            <a:gdLst/>
            <a:ahLst/>
            <a:cxnLst/>
            <a:rect l="l" t="t" r="r" b="b"/>
            <a:pathLst>
              <a:path w="5079" h="8889">
                <a:moveTo>
                  <a:pt x="2539" y="0"/>
                </a:moveTo>
                <a:lnTo>
                  <a:pt x="0" y="0"/>
                </a:lnTo>
                <a:lnTo>
                  <a:pt x="0" y="8890"/>
                </a:lnTo>
                <a:lnTo>
                  <a:pt x="5079" y="1270"/>
                </a:lnTo>
                <a:lnTo>
                  <a:pt x="2539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962140" y="5369559"/>
            <a:ext cx="303530" cy="215900"/>
          </a:xfrm>
          <a:custGeom>
            <a:avLst/>
            <a:gdLst/>
            <a:ahLst/>
            <a:cxnLst/>
            <a:rect l="l" t="t" r="r" b="b"/>
            <a:pathLst>
              <a:path w="303529" h="215900">
                <a:moveTo>
                  <a:pt x="10159" y="0"/>
                </a:moveTo>
                <a:lnTo>
                  <a:pt x="5079" y="7619"/>
                </a:lnTo>
                <a:lnTo>
                  <a:pt x="0" y="13969"/>
                </a:lnTo>
                <a:lnTo>
                  <a:pt x="294639" y="215899"/>
                </a:lnTo>
                <a:lnTo>
                  <a:pt x="298450" y="208279"/>
                </a:lnTo>
                <a:lnTo>
                  <a:pt x="303529" y="201929"/>
                </a:lnTo>
                <a:lnTo>
                  <a:pt x="101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256780" y="557784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7620" y="7620"/>
                </a:moveTo>
                <a:lnTo>
                  <a:pt x="1270" y="7620"/>
                </a:lnTo>
                <a:lnTo>
                  <a:pt x="1270" y="8890"/>
                </a:lnTo>
                <a:lnTo>
                  <a:pt x="6350" y="8890"/>
                </a:lnTo>
                <a:lnTo>
                  <a:pt x="7620" y="7620"/>
                </a:lnTo>
                <a:close/>
              </a:path>
              <a:path w="8890" h="8889">
                <a:moveTo>
                  <a:pt x="3810" y="0"/>
                </a:moveTo>
                <a:lnTo>
                  <a:pt x="0" y="7620"/>
                </a:lnTo>
                <a:lnTo>
                  <a:pt x="8890" y="7620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256780" y="5090159"/>
            <a:ext cx="740410" cy="495300"/>
          </a:xfrm>
          <a:custGeom>
            <a:avLst/>
            <a:gdLst/>
            <a:ahLst/>
            <a:cxnLst/>
            <a:rect l="l" t="t" r="r" b="b"/>
            <a:pathLst>
              <a:path w="740409" h="495300">
                <a:moveTo>
                  <a:pt x="731520" y="0"/>
                </a:moveTo>
                <a:lnTo>
                  <a:pt x="0" y="481329"/>
                </a:lnTo>
                <a:lnTo>
                  <a:pt x="3810" y="487679"/>
                </a:lnTo>
                <a:lnTo>
                  <a:pt x="8890" y="495299"/>
                </a:lnTo>
                <a:lnTo>
                  <a:pt x="740410" y="13969"/>
                </a:lnTo>
                <a:lnTo>
                  <a:pt x="736600" y="7619"/>
                </a:lnTo>
                <a:lnTo>
                  <a:pt x="7315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988300" y="5088890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6350" y="0"/>
                </a:moveTo>
                <a:lnTo>
                  <a:pt x="2540" y="0"/>
                </a:lnTo>
                <a:lnTo>
                  <a:pt x="1270" y="1270"/>
                </a:lnTo>
                <a:lnTo>
                  <a:pt x="0" y="1270"/>
                </a:lnTo>
                <a:lnTo>
                  <a:pt x="5079" y="889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992109" y="5088890"/>
            <a:ext cx="619760" cy="85090"/>
          </a:xfrm>
          <a:custGeom>
            <a:avLst/>
            <a:gdLst/>
            <a:ahLst/>
            <a:cxnLst/>
            <a:rect l="l" t="t" r="r" b="b"/>
            <a:pathLst>
              <a:path w="619759" h="85089">
                <a:moveTo>
                  <a:pt x="2540" y="0"/>
                </a:moveTo>
                <a:lnTo>
                  <a:pt x="1270" y="8890"/>
                </a:lnTo>
                <a:lnTo>
                  <a:pt x="0" y="16510"/>
                </a:lnTo>
                <a:lnTo>
                  <a:pt x="617220" y="85090"/>
                </a:lnTo>
                <a:lnTo>
                  <a:pt x="618490" y="76200"/>
                </a:lnTo>
                <a:lnTo>
                  <a:pt x="619760" y="6858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609330" y="516509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1270" y="0"/>
                </a:moveTo>
                <a:lnTo>
                  <a:pt x="0" y="8890"/>
                </a:lnTo>
                <a:lnTo>
                  <a:pt x="2540" y="8890"/>
                </a:lnTo>
                <a:lnTo>
                  <a:pt x="3810" y="7620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608059" y="4973320"/>
            <a:ext cx="525780" cy="199390"/>
          </a:xfrm>
          <a:custGeom>
            <a:avLst/>
            <a:gdLst/>
            <a:ahLst/>
            <a:cxnLst/>
            <a:rect l="l" t="t" r="r" b="b"/>
            <a:pathLst>
              <a:path w="525779" h="199389">
                <a:moveTo>
                  <a:pt x="520700" y="0"/>
                </a:moveTo>
                <a:lnTo>
                  <a:pt x="0" y="184149"/>
                </a:lnTo>
                <a:lnTo>
                  <a:pt x="5080" y="199389"/>
                </a:lnTo>
                <a:lnTo>
                  <a:pt x="525780" y="16509"/>
                </a:lnTo>
                <a:lnTo>
                  <a:pt x="523240" y="7619"/>
                </a:lnTo>
                <a:lnTo>
                  <a:pt x="5207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77190" y="1813560"/>
            <a:ext cx="393700" cy="541020"/>
          </a:xfrm>
          <a:custGeom>
            <a:avLst/>
            <a:gdLst/>
            <a:ahLst/>
            <a:cxnLst/>
            <a:rect l="l" t="t" r="r" b="b"/>
            <a:pathLst>
              <a:path w="393700" h="541019">
                <a:moveTo>
                  <a:pt x="381000" y="0"/>
                </a:moveTo>
                <a:lnTo>
                  <a:pt x="0" y="532129"/>
                </a:lnTo>
                <a:lnTo>
                  <a:pt x="6350" y="537210"/>
                </a:lnTo>
                <a:lnTo>
                  <a:pt x="12700" y="541019"/>
                </a:lnTo>
                <a:lnTo>
                  <a:pt x="393700" y="7619"/>
                </a:lnTo>
                <a:lnTo>
                  <a:pt x="3810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75920" y="234568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1269" y="0"/>
                </a:moveTo>
                <a:lnTo>
                  <a:pt x="1269" y="2539"/>
                </a:lnTo>
                <a:lnTo>
                  <a:pt x="0" y="3810"/>
                </a:lnTo>
                <a:lnTo>
                  <a:pt x="0" y="6350"/>
                </a:lnTo>
                <a:lnTo>
                  <a:pt x="7619" y="5080"/>
                </a:lnTo>
                <a:lnTo>
                  <a:pt x="12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75920" y="2349500"/>
            <a:ext cx="144780" cy="772160"/>
          </a:xfrm>
          <a:custGeom>
            <a:avLst/>
            <a:gdLst/>
            <a:ahLst/>
            <a:cxnLst/>
            <a:rect l="l" t="t" r="r" b="b"/>
            <a:pathLst>
              <a:path w="144779" h="772160">
                <a:moveTo>
                  <a:pt x="15239" y="0"/>
                </a:moveTo>
                <a:lnTo>
                  <a:pt x="0" y="2539"/>
                </a:lnTo>
                <a:lnTo>
                  <a:pt x="130809" y="772160"/>
                </a:lnTo>
                <a:lnTo>
                  <a:pt x="138429" y="770889"/>
                </a:lnTo>
                <a:lnTo>
                  <a:pt x="144779" y="769620"/>
                </a:lnTo>
                <a:lnTo>
                  <a:pt x="152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06730" y="312038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7620" y="0"/>
                </a:moveTo>
                <a:lnTo>
                  <a:pt x="0" y="1270"/>
                </a:lnTo>
                <a:lnTo>
                  <a:pt x="0" y="3810"/>
                </a:lnTo>
                <a:lnTo>
                  <a:pt x="2540" y="6350"/>
                </a:lnTo>
                <a:lnTo>
                  <a:pt x="3810" y="6350"/>
                </a:lnTo>
                <a:lnTo>
                  <a:pt x="5079" y="762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11809" y="3112770"/>
            <a:ext cx="259079" cy="97790"/>
          </a:xfrm>
          <a:custGeom>
            <a:avLst/>
            <a:gdLst/>
            <a:ahLst/>
            <a:cxnLst/>
            <a:rect l="l" t="t" r="r" b="b"/>
            <a:pathLst>
              <a:path w="259079" h="97789">
                <a:moveTo>
                  <a:pt x="3810" y="0"/>
                </a:moveTo>
                <a:lnTo>
                  <a:pt x="2540" y="7619"/>
                </a:lnTo>
                <a:lnTo>
                  <a:pt x="0" y="15239"/>
                </a:lnTo>
                <a:lnTo>
                  <a:pt x="255270" y="97789"/>
                </a:lnTo>
                <a:lnTo>
                  <a:pt x="257810" y="90169"/>
                </a:lnTo>
                <a:lnTo>
                  <a:pt x="259080" y="8381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9619" y="3196589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3809" y="0"/>
                </a:moveTo>
                <a:lnTo>
                  <a:pt x="1270" y="0"/>
                </a:lnTo>
                <a:lnTo>
                  <a:pt x="0" y="6350"/>
                </a:lnTo>
                <a:lnTo>
                  <a:pt x="5079" y="127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4540" y="3197860"/>
            <a:ext cx="374650" cy="350520"/>
          </a:xfrm>
          <a:custGeom>
            <a:avLst/>
            <a:gdLst/>
            <a:ahLst/>
            <a:cxnLst/>
            <a:rect l="l" t="t" r="r" b="b"/>
            <a:pathLst>
              <a:path w="374650" h="350520">
                <a:moveTo>
                  <a:pt x="10159" y="0"/>
                </a:moveTo>
                <a:lnTo>
                  <a:pt x="5079" y="5079"/>
                </a:lnTo>
                <a:lnTo>
                  <a:pt x="0" y="11429"/>
                </a:lnTo>
                <a:lnTo>
                  <a:pt x="364490" y="350519"/>
                </a:lnTo>
                <a:lnTo>
                  <a:pt x="369569" y="345439"/>
                </a:lnTo>
                <a:lnTo>
                  <a:pt x="374650" y="339089"/>
                </a:lnTo>
                <a:lnTo>
                  <a:pt x="101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34110" y="3536950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5080" y="0"/>
                </a:moveTo>
                <a:lnTo>
                  <a:pt x="0" y="6350"/>
                </a:lnTo>
                <a:lnTo>
                  <a:pt x="7620" y="3810"/>
                </a:lnTo>
                <a:lnTo>
                  <a:pt x="7620" y="253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127760" y="3540759"/>
            <a:ext cx="147320" cy="566420"/>
          </a:xfrm>
          <a:custGeom>
            <a:avLst/>
            <a:gdLst/>
            <a:ahLst/>
            <a:cxnLst/>
            <a:rect l="l" t="t" r="r" b="b"/>
            <a:pathLst>
              <a:path w="147319" h="566420">
                <a:moveTo>
                  <a:pt x="13970" y="0"/>
                </a:moveTo>
                <a:lnTo>
                  <a:pt x="6350" y="2539"/>
                </a:lnTo>
                <a:lnTo>
                  <a:pt x="0" y="3810"/>
                </a:lnTo>
                <a:lnTo>
                  <a:pt x="133350" y="566419"/>
                </a:lnTo>
                <a:lnTo>
                  <a:pt x="139700" y="563879"/>
                </a:lnTo>
                <a:lnTo>
                  <a:pt x="147320" y="562609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261110" y="410464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0"/>
                </a:moveTo>
                <a:lnTo>
                  <a:pt x="0" y="2540"/>
                </a:lnTo>
                <a:lnTo>
                  <a:pt x="0" y="3810"/>
                </a:lnTo>
                <a:lnTo>
                  <a:pt x="1270" y="5080"/>
                </a:lnTo>
                <a:lnTo>
                  <a:pt x="1270" y="6350"/>
                </a:lnTo>
                <a:lnTo>
                  <a:pt x="2540" y="6350"/>
                </a:lnTo>
                <a:lnTo>
                  <a:pt x="3809" y="7620"/>
                </a:lnTo>
                <a:lnTo>
                  <a:pt x="5080" y="762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266189" y="4097020"/>
            <a:ext cx="450850" cy="107950"/>
          </a:xfrm>
          <a:custGeom>
            <a:avLst/>
            <a:gdLst/>
            <a:ahLst/>
            <a:cxnLst/>
            <a:rect l="l" t="t" r="r" b="b"/>
            <a:pathLst>
              <a:path w="450850" h="107950">
                <a:moveTo>
                  <a:pt x="2540" y="0"/>
                </a:moveTo>
                <a:lnTo>
                  <a:pt x="0" y="15239"/>
                </a:lnTo>
                <a:lnTo>
                  <a:pt x="448309" y="107949"/>
                </a:lnTo>
                <a:lnTo>
                  <a:pt x="450849" y="9270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14500" y="4197350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1269" y="0"/>
                </a:moveTo>
                <a:lnTo>
                  <a:pt x="0" y="7619"/>
                </a:lnTo>
                <a:lnTo>
                  <a:pt x="2539" y="7619"/>
                </a:lnTo>
                <a:lnTo>
                  <a:pt x="3810" y="6350"/>
                </a:lnTo>
                <a:lnTo>
                  <a:pt x="12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713229" y="3952240"/>
            <a:ext cx="670560" cy="251460"/>
          </a:xfrm>
          <a:custGeom>
            <a:avLst/>
            <a:gdLst/>
            <a:ahLst/>
            <a:cxnLst/>
            <a:rect l="l" t="t" r="r" b="b"/>
            <a:pathLst>
              <a:path w="670560" h="251460">
                <a:moveTo>
                  <a:pt x="665480" y="0"/>
                </a:moveTo>
                <a:lnTo>
                  <a:pt x="0" y="237490"/>
                </a:lnTo>
                <a:lnTo>
                  <a:pt x="2539" y="245110"/>
                </a:lnTo>
                <a:lnTo>
                  <a:pt x="5080" y="251460"/>
                </a:lnTo>
                <a:lnTo>
                  <a:pt x="670559" y="13970"/>
                </a:lnTo>
                <a:lnTo>
                  <a:pt x="668019" y="6350"/>
                </a:lnTo>
                <a:lnTo>
                  <a:pt x="6654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373629" y="3950970"/>
            <a:ext cx="91439" cy="243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457450" y="4203065"/>
            <a:ext cx="500380" cy="0"/>
          </a:xfrm>
          <a:custGeom>
            <a:avLst/>
            <a:gdLst/>
            <a:ahLst/>
            <a:cxnLst/>
            <a:rect l="l" t="t" r="r" b="b"/>
            <a:pathLst>
              <a:path w="500380">
                <a:moveTo>
                  <a:pt x="0" y="0"/>
                </a:moveTo>
                <a:lnTo>
                  <a:pt x="500380" y="0"/>
                </a:lnTo>
              </a:path>
            </a:pathLst>
          </a:custGeom>
          <a:ln w="4699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956560" y="421132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1269" y="0"/>
                </a:moveTo>
                <a:lnTo>
                  <a:pt x="0" y="7619"/>
                </a:lnTo>
                <a:lnTo>
                  <a:pt x="6350" y="3809"/>
                </a:lnTo>
                <a:lnTo>
                  <a:pt x="5079" y="2539"/>
                </a:lnTo>
                <a:lnTo>
                  <a:pt x="5079" y="1269"/>
                </a:lnTo>
                <a:lnTo>
                  <a:pt x="253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951479" y="4215129"/>
            <a:ext cx="394970" cy="567690"/>
          </a:xfrm>
          <a:custGeom>
            <a:avLst/>
            <a:gdLst/>
            <a:ahLst/>
            <a:cxnLst/>
            <a:rect l="l" t="t" r="r" b="b"/>
            <a:pathLst>
              <a:path w="394970" h="567689">
                <a:moveTo>
                  <a:pt x="11430" y="0"/>
                </a:moveTo>
                <a:lnTo>
                  <a:pt x="5080" y="3810"/>
                </a:lnTo>
                <a:lnTo>
                  <a:pt x="0" y="8890"/>
                </a:lnTo>
                <a:lnTo>
                  <a:pt x="382269" y="567690"/>
                </a:lnTo>
                <a:lnTo>
                  <a:pt x="388619" y="562610"/>
                </a:lnTo>
                <a:lnTo>
                  <a:pt x="394969" y="558800"/>
                </a:lnTo>
                <a:lnTo>
                  <a:pt x="114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340100" y="477392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6350" y="0"/>
                </a:moveTo>
                <a:lnTo>
                  <a:pt x="0" y="3810"/>
                </a:lnTo>
                <a:lnTo>
                  <a:pt x="6350" y="7620"/>
                </a:lnTo>
                <a:lnTo>
                  <a:pt x="6350" y="6350"/>
                </a:lnTo>
                <a:lnTo>
                  <a:pt x="7620" y="5080"/>
                </a:lnTo>
                <a:lnTo>
                  <a:pt x="7620" y="3810"/>
                </a:lnTo>
                <a:lnTo>
                  <a:pt x="6350" y="254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025139" y="4773929"/>
            <a:ext cx="321310" cy="486409"/>
          </a:xfrm>
          <a:custGeom>
            <a:avLst/>
            <a:gdLst/>
            <a:ahLst/>
            <a:cxnLst/>
            <a:rect l="l" t="t" r="r" b="b"/>
            <a:pathLst>
              <a:path w="321310" h="486410">
                <a:moveTo>
                  <a:pt x="308610" y="0"/>
                </a:moveTo>
                <a:lnTo>
                  <a:pt x="0" y="477520"/>
                </a:lnTo>
                <a:lnTo>
                  <a:pt x="6350" y="482600"/>
                </a:lnTo>
                <a:lnTo>
                  <a:pt x="12700" y="486410"/>
                </a:lnTo>
                <a:lnTo>
                  <a:pt x="321310" y="7620"/>
                </a:lnTo>
                <a:lnTo>
                  <a:pt x="3086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031489" y="5256529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0"/>
                </a:moveTo>
                <a:lnTo>
                  <a:pt x="1270" y="7620"/>
                </a:lnTo>
                <a:lnTo>
                  <a:pt x="2540" y="6350"/>
                </a:lnTo>
                <a:lnTo>
                  <a:pt x="3810" y="6350"/>
                </a:lnTo>
                <a:lnTo>
                  <a:pt x="635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458720" y="5248909"/>
            <a:ext cx="574040" cy="95250"/>
          </a:xfrm>
          <a:custGeom>
            <a:avLst/>
            <a:gdLst/>
            <a:ahLst/>
            <a:cxnLst/>
            <a:rect l="l" t="t" r="r" b="b"/>
            <a:pathLst>
              <a:path w="574039" h="95250">
                <a:moveTo>
                  <a:pt x="571500" y="0"/>
                </a:moveTo>
                <a:lnTo>
                  <a:pt x="0" y="80009"/>
                </a:lnTo>
                <a:lnTo>
                  <a:pt x="2540" y="95249"/>
                </a:lnTo>
                <a:lnTo>
                  <a:pt x="574040" y="15239"/>
                </a:lnTo>
                <a:lnTo>
                  <a:pt x="5715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458720" y="5336540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20">
                <a:moveTo>
                  <a:pt x="1269" y="0"/>
                </a:moveTo>
                <a:lnTo>
                  <a:pt x="0" y="7620"/>
                </a:lnTo>
                <a:lnTo>
                  <a:pt x="2540" y="7620"/>
                </a:lnTo>
                <a:lnTo>
                  <a:pt x="12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957070" y="5257800"/>
            <a:ext cx="504190" cy="86360"/>
          </a:xfrm>
          <a:custGeom>
            <a:avLst/>
            <a:gdLst/>
            <a:ahLst/>
            <a:cxnLst/>
            <a:rect l="l" t="t" r="r" b="b"/>
            <a:pathLst>
              <a:path w="504189" h="86360">
                <a:moveTo>
                  <a:pt x="2540" y="0"/>
                </a:moveTo>
                <a:lnTo>
                  <a:pt x="0" y="15240"/>
                </a:lnTo>
                <a:lnTo>
                  <a:pt x="501650" y="86359"/>
                </a:lnTo>
                <a:lnTo>
                  <a:pt x="504190" y="7111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809750" y="5257800"/>
            <a:ext cx="153669" cy="1282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811020" y="5375909"/>
            <a:ext cx="179070" cy="279400"/>
          </a:xfrm>
          <a:custGeom>
            <a:avLst/>
            <a:gdLst/>
            <a:ahLst/>
            <a:cxnLst/>
            <a:rect l="l" t="t" r="r" b="b"/>
            <a:pathLst>
              <a:path w="179069" h="279400">
                <a:moveTo>
                  <a:pt x="12700" y="0"/>
                </a:moveTo>
                <a:lnTo>
                  <a:pt x="0" y="7619"/>
                </a:lnTo>
                <a:lnTo>
                  <a:pt x="166369" y="279399"/>
                </a:lnTo>
                <a:lnTo>
                  <a:pt x="179069" y="271779"/>
                </a:lnTo>
                <a:lnTo>
                  <a:pt x="127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983739" y="5647690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6350" y="0"/>
                </a:moveTo>
                <a:lnTo>
                  <a:pt x="0" y="3810"/>
                </a:lnTo>
                <a:lnTo>
                  <a:pt x="7620" y="5080"/>
                </a:lnTo>
                <a:lnTo>
                  <a:pt x="7620" y="127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950720" y="5650229"/>
            <a:ext cx="40640" cy="196850"/>
          </a:xfrm>
          <a:custGeom>
            <a:avLst/>
            <a:gdLst/>
            <a:ahLst/>
            <a:cxnLst/>
            <a:rect l="l" t="t" r="r" b="b"/>
            <a:pathLst>
              <a:path w="40639" h="196850">
                <a:moveTo>
                  <a:pt x="25400" y="0"/>
                </a:moveTo>
                <a:lnTo>
                  <a:pt x="0" y="195580"/>
                </a:lnTo>
                <a:lnTo>
                  <a:pt x="7619" y="195580"/>
                </a:lnTo>
                <a:lnTo>
                  <a:pt x="15240" y="196850"/>
                </a:lnTo>
                <a:lnTo>
                  <a:pt x="40640" y="2540"/>
                </a:lnTo>
                <a:lnTo>
                  <a:pt x="254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950720" y="5845809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7619" y="0"/>
                </a:moveTo>
                <a:lnTo>
                  <a:pt x="0" y="0"/>
                </a:lnTo>
                <a:lnTo>
                  <a:pt x="0" y="2539"/>
                </a:lnTo>
                <a:lnTo>
                  <a:pt x="1269" y="3809"/>
                </a:lnTo>
                <a:lnTo>
                  <a:pt x="1269" y="5079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951989" y="5842000"/>
            <a:ext cx="243840" cy="360680"/>
          </a:xfrm>
          <a:custGeom>
            <a:avLst/>
            <a:gdLst/>
            <a:ahLst/>
            <a:cxnLst/>
            <a:rect l="l" t="t" r="r" b="b"/>
            <a:pathLst>
              <a:path w="243839" h="360679">
                <a:moveTo>
                  <a:pt x="12700" y="0"/>
                </a:moveTo>
                <a:lnTo>
                  <a:pt x="6350" y="3809"/>
                </a:lnTo>
                <a:lnTo>
                  <a:pt x="0" y="8890"/>
                </a:lnTo>
                <a:lnTo>
                  <a:pt x="229870" y="360680"/>
                </a:lnTo>
                <a:lnTo>
                  <a:pt x="236220" y="356870"/>
                </a:lnTo>
                <a:lnTo>
                  <a:pt x="243840" y="353059"/>
                </a:lnTo>
                <a:lnTo>
                  <a:pt x="127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181860" y="6198870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6350" y="0"/>
                </a:moveTo>
                <a:lnTo>
                  <a:pt x="0" y="3809"/>
                </a:lnTo>
                <a:lnTo>
                  <a:pt x="1269" y="5079"/>
                </a:lnTo>
                <a:lnTo>
                  <a:pt x="1269" y="6349"/>
                </a:lnTo>
                <a:lnTo>
                  <a:pt x="2539" y="6349"/>
                </a:lnTo>
                <a:lnTo>
                  <a:pt x="3809" y="7619"/>
                </a:lnTo>
                <a:lnTo>
                  <a:pt x="8889" y="761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186939" y="5974079"/>
            <a:ext cx="835660" cy="232410"/>
          </a:xfrm>
          <a:custGeom>
            <a:avLst/>
            <a:gdLst/>
            <a:ahLst/>
            <a:cxnLst/>
            <a:rect l="l" t="t" r="r" b="b"/>
            <a:pathLst>
              <a:path w="835660" h="232410">
                <a:moveTo>
                  <a:pt x="831850" y="0"/>
                </a:moveTo>
                <a:lnTo>
                  <a:pt x="0" y="218440"/>
                </a:lnTo>
                <a:lnTo>
                  <a:pt x="1270" y="224790"/>
                </a:lnTo>
                <a:lnTo>
                  <a:pt x="3810" y="232410"/>
                </a:lnTo>
                <a:lnTo>
                  <a:pt x="835660" y="13970"/>
                </a:lnTo>
                <a:lnTo>
                  <a:pt x="834390" y="7620"/>
                </a:lnTo>
                <a:lnTo>
                  <a:pt x="8318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013710" y="5765800"/>
            <a:ext cx="115569" cy="222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120389" y="5767070"/>
            <a:ext cx="274320" cy="107950"/>
          </a:xfrm>
          <a:custGeom>
            <a:avLst/>
            <a:gdLst/>
            <a:ahLst/>
            <a:cxnLst/>
            <a:rect l="l" t="t" r="r" b="b"/>
            <a:pathLst>
              <a:path w="274320" h="107950">
                <a:moveTo>
                  <a:pt x="3810" y="0"/>
                </a:moveTo>
                <a:lnTo>
                  <a:pt x="1270" y="6349"/>
                </a:lnTo>
                <a:lnTo>
                  <a:pt x="0" y="13969"/>
                </a:lnTo>
                <a:lnTo>
                  <a:pt x="269239" y="107949"/>
                </a:lnTo>
                <a:lnTo>
                  <a:pt x="274320" y="9270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389629" y="5867400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2540" y="0"/>
                </a:moveTo>
                <a:lnTo>
                  <a:pt x="0" y="7619"/>
                </a:lnTo>
                <a:lnTo>
                  <a:pt x="3810" y="761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389629" y="5697220"/>
            <a:ext cx="707390" cy="177800"/>
          </a:xfrm>
          <a:custGeom>
            <a:avLst/>
            <a:gdLst/>
            <a:ahLst/>
            <a:cxnLst/>
            <a:rect l="l" t="t" r="r" b="b"/>
            <a:pathLst>
              <a:path w="707389" h="177800">
                <a:moveTo>
                  <a:pt x="703580" y="0"/>
                </a:moveTo>
                <a:lnTo>
                  <a:pt x="0" y="162559"/>
                </a:lnTo>
                <a:lnTo>
                  <a:pt x="2540" y="170179"/>
                </a:lnTo>
                <a:lnTo>
                  <a:pt x="3810" y="177799"/>
                </a:lnTo>
                <a:lnTo>
                  <a:pt x="707390" y="13969"/>
                </a:lnTo>
                <a:lnTo>
                  <a:pt x="706120" y="6349"/>
                </a:lnTo>
                <a:lnTo>
                  <a:pt x="7035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093209" y="5695950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3810" y="0"/>
                </a:moveTo>
                <a:lnTo>
                  <a:pt x="1269" y="0"/>
                </a:lnTo>
                <a:lnTo>
                  <a:pt x="0" y="1269"/>
                </a:lnTo>
                <a:lnTo>
                  <a:pt x="2539" y="7619"/>
                </a:lnTo>
                <a:lnTo>
                  <a:pt x="8889" y="5080"/>
                </a:lnTo>
                <a:lnTo>
                  <a:pt x="8889" y="3809"/>
                </a:lnTo>
                <a:lnTo>
                  <a:pt x="6350" y="1269"/>
                </a:lnTo>
                <a:lnTo>
                  <a:pt x="3810" y="126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088129" y="5701029"/>
            <a:ext cx="181610" cy="427990"/>
          </a:xfrm>
          <a:custGeom>
            <a:avLst/>
            <a:gdLst/>
            <a:ahLst/>
            <a:cxnLst/>
            <a:rect l="l" t="t" r="r" b="b"/>
            <a:pathLst>
              <a:path w="181610" h="427989">
                <a:moveTo>
                  <a:pt x="13970" y="0"/>
                </a:moveTo>
                <a:lnTo>
                  <a:pt x="7620" y="2540"/>
                </a:lnTo>
                <a:lnTo>
                  <a:pt x="0" y="5080"/>
                </a:lnTo>
                <a:lnTo>
                  <a:pt x="166370" y="427990"/>
                </a:lnTo>
                <a:lnTo>
                  <a:pt x="173990" y="425450"/>
                </a:lnTo>
                <a:lnTo>
                  <a:pt x="181610" y="421640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254500" y="6126479"/>
            <a:ext cx="10160" cy="7620"/>
          </a:xfrm>
          <a:custGeom>
            <a:avLst/>
            <a:gdLst/>
            <a:ahLst/>
            <a:cxnLst/>
            <a:rect l="l" t="t" r="r" b="b"/>
            <a:pathLst>
              <a:path w="10160" h="7620">
                <a:moveTo>
                  <a:pt x="7620" y="0"/>
                </a:moveTo>
                <a:lnTo>
                  <a:pt x="0" y="2540"/>
                </a:lnTo>
                <a:lnTo>
                  <a:pt x="1270" y="2540"/>
                </a:lnTo>
                <a:lnTo>
                  <a:pt x="1270" y="5080"/>
                </a:lnTo>
                <a:lnTo>
                  <a:pt x="2539" y="6350"/>
                </a:lnTo>
                <a:lnTo>
                  <a:pt x="5079" y="6350"/>
                </a:lnTo>
                <a:lnTo>
                  <a:pt x="6350" y="7620"/>
                </a:lnTo>
                <a:lnTo>
                  <a:pt x="8889" y="7620"/>
                </a:lnTo>
                <a:lnTo>
                  <a:pt x="10160" y="635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259579" y="5844540"/>
            <a:ext cx="683260" cy="288290"/>
          </a:xfrm>
          <a:custGeom>
            <a:avLst/>
            <a:gdLst/>
            <a:ahLst/>
            <a:cxnLst/>
            <a:rect l="l" t="t" r="r" b="b"/>
            <a:pathLst>
              <a:path w="683260" h="288289">
                <a:moveTo>
                  <a:pt x="676910" y="0"/>
                </a:moveTo>
                <a:lnTo>
                  <a:pt x="0" y="274320"/>
                </a:lnTo>
                <a:lnTo>
                  <a:pt x="2540" y="281940"/>
                </a:lnTo>
                <a:lnTo>
                  <a:pt x="5080" y="288290"/>
                </a:lnTo>
                <a:lnTo>
                  <a:pt x="683260" y="13970"/>
                </a:lnTo>
                <a:lnTo>
                  <a:pt x="680720" y="6350"/>
                </a:lnTo>
                <a:lnTo>
                  <a:pt x="6769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936490" y="5843270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5080" y="0"/>
                </a:moveTo>
                <a:lnTo>
                  <a:pt x="2539" y="0"/>
                </a:lnTo>
                <a:lnTo>
                  <a:pt x="0" y="1269"/>
                </a:lnTo>
                <a:lnTo>
                  <a:pt x="3810" y="761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939029" y="5843270"/>
            <a:ext cx="627380" cy="95250"/>
          </a:xfrm>
          <a:custGeom>
            <a:avLst/>
            <a:gdLst/>
            <a:ahLst/>
            <a:cxnLst/>
            <a:rect l="l" t="t" r="r" b="b"/>
            <a:pathLst>
              <a:path w="627379" h="95250">
                <a:moveTo>
                  <a:pt x="2540" y="0"/>
                </a:moveTo>
                <a:lnTo>
                  <a:pt x="0" y="15239"/>
                </a:lnTo>
                <a:lnTo>
                  <a:pt x="626110" y="95249"/>
                </a:lnTo>
                <a:lnTo>
                  <a:pt x="626110" y="87629"/>
                </a:lnTo>
                <a:lnTo>
                  <a:pt x="627380" y="8000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565140" y="5930900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0" y="0"/>
                </a:moveTo>
                <a:lnTo>
                  <a:pt x="0" y="7619"/>
                </a:lnTo>
                <a:lnTo>
                  <a:pt x="2539" y="7619"/>
                </a:lnTo>
                <a:lnTo>
                  <a:pt x="381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561329" y="5664200"/>
            <a:ext cx="417830" cy="273050"/>
          </a:xfrm>
          <a:custGeom>
            <a:avLst/>
            <a:gdLst/>
            <a:ahLst/>
            <a:cxnLst/>
            <a:rect l="l" t="t" r="r" b="b"/>
            <a:pathLst>
              <a:path w="417829" h="273050">
                <a:moveTo>
                  <a:pt x="410210" y="0"/>
                </a:moveTo>
                <a:lnTo>
                  <a:pt x="0" y="260350"/>
                </a:lnTo>
                <a:lnTo>
                  <a:pt x="7620" y="273050"/>
                </a:lnTo>
                <a:lnTo>
                  <a:pt x="417830" y="12700"/>
                </a:lnTo>
                <a:lnTo>
                  <a:pt x="4102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75350" y="567055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0"/>
                </a:moveTo>
                <a:lnTo>
                  <a:pt x="3810" y="6350"/>
                </a:lnTo>
                <a:lnTo>
                  <a:pt x="7620" y="2540"/>
                </a:lnTo>
                <a:lnTo>
                  <a:pt x="7620" y="1269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967729" y="5119370"/>
            <a:ext cx="129539" cy="552450"/>
          </a:xfrm>
          <a:custGeom>
            <a:avLst/>
            <a:gdLst/>
            <a:ahLst/>
            <a:cxnLst/>
            <a:rect l="l" t="t" r="r" b="b"/>
            <a:pathLst>
              <a:path w="129539" h="552450">
                <a:moveTo>
                  <a:pt x="114300" y="0"/>
                </a:moveTo>
                <a:lnTo>
                  <a:pt x="0" y="549909"/>
                </a:lnTo>
                <a:lnTo>
                  <a:pt x="15240" y="552449"/>
                </a:lnTo>
                <a:lnTo>
                  <a:pt x="129540" y="2539"/>
                </a:lnTo>
                <a:lnTo>
                  <a:pt x="1143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747509" y="4869179"/>
            <a:ext cx="104139" cy="264160"/>
          </a:xfrm>
          <a:custGeom>
            <a:avLst/>
            <a:gdLst/>
            <a:ahLst/>
            <a:cxnLst/>
            <a:rect l="l" t="t" r="r" b="b"/>
            <a:pathLst>
              <a:path w="104140" h="264160">
                <a:moveTo>
                  <a:pt x="90170" y="0"/>
                </a:moveTo>
                <a:lnTo>
                  <a:pt x="0" y="259080"/>
                </a:lnTo>
                <a:lnTo>
                  <a:pt x="7620" y="261620"/>
                </a:lnTo>
                <a:lnTo>
                  <a:pt x="13970" y="264160"/>
                </a:lnTo>
                <a:lnTo>
                  <a:pt x="104140" y="5080"/>
                </a:lnTo>
                <a:lnTo>
                  <a:pt x="97790" y="2540"/>
                </a:lnTo>
                <a:lnTo>
                  <a:pt x="901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37680" y="486410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620" y="0"/>
                </a:moveTo>
                <a:lnTo>
                  <a:pt x="5079" y="0"/>
                </a:lnTo>
                <a:lnTo>
                  <a:pt x="2540" y="2539"/>
                </a:lnTo>
                <a:lnTo>
                  <a:pt x="1270" y="2539"/>
                </a:lnTo>
                <a:lnTo>
                  <a:pt x="1270" y="3810"/>
                </a:lnTo>
                <a:lnTo>
                  <a:pt x="0" y="5080"/>
                </a:lnTo>
                <a:lnTo>
                  <a:pt x="7620" y="761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023946" y="4886959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323" y="0"/>
                </a:lnTo>
              </a:path>
            </a:pathLst>
          </a:custGeom>
          <a:ln w="761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889961" y="4881245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3625" y="0"/>
                </a:lnTo>
              </a:path>
            </a:pathLst>
          </a:custGeom>
          <a:ln w="381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845300" y="4877434"/>
            <a:ext cx="269240" cy="0"/>
          </a:xfrm>
          <a:custGeom>
            <a:avLst/>
            <a:gdLst/>
            <a:ahLst/>
            <a:cxnLst/>
            <a:rect l="l" t="t" r="r" b="b"/>
            <a:pathLst>
              <a:path w="269240">
                <a:moveTo>
                  <a:pt x="0" y="0"/>
                </a:moveTo>
                <a:lnTo>
                  <a:pt x="268922" y="0"/>
                </a:lnTo>
              </a:path>
            </a:pathLst>
          </a:custGeom>
          <a:ln w="3810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845300" y="4869815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619" y="0"/>
                </a:lnTo>
              </a:path>
            </a:pathLst>
          </a:custGeom>
          <a:ln w="1142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113269" y="4875529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3809" y="0"/>
                </a:moveTo>
                <a:lnTo>
                  <a:pt x="1270" y="0"/>
                </a:lnTo>
                <a:lnTo>
                  <a:pt x="0" y="7620"/>
                </a:lnTo>
                <a:lnTo>
                  <a:pt x="5079" y="1270"/>
                </a:lnTo>
                <a:lnTo>
                  <a:pt x="3809" y="127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109459" y="4876800"/>
            <a:ext cx="367030" cy="270510"/>
          </a:xfrm>
          <a:custGeom>
            <a:avLst/>
            <a:gdLst/>
            <a:ahLst/>
            <a:cxnLst/>
            <a:rect l="l" t="t" r="r" b="b"/>
            <a:pathLst>
              <a:path w="367029" h="270510">
                <a:moveTo>
                  <a:pt x="8890" y="0"/>
                </a:moveTo>
                <a:lnTo>
                  <a:pt x="3810" y="6350"/>
                </a:lnTo>
                <a:lnTo>
                  <a:pt x="0" y="11430"/>
                </a:lnTo>
                <a:lnTo>
                  <a:pt x="358140" y="270510"/>
                </a:lnTo>
                <a:lnTo>
                  <a:pt x="363220" y="264160"/>
                </a:lnTo>
                <a:lnTo>
                  <a:pt x="367030" y="259080"/>
                </a:lnTo>
                <a:lnTo>
                  <a:pt x="88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467600" y="5140959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20">
                <a:moveTo>
                  <a:pt x="5079" y="0"/>
                </a:moveTo>
                <a:lnTo>
                  <a:pt x="0" y="6350"/>
                </a:lnTo>
                <a:lnTo>
                  <a:pt x="0" y="7619"/>
                </a:lnTo>
                <a:lnTo>
                  <a:pt x="7620" y="7619"/>
                </a:lnTo>
                <a:lnTo>
                  <a:pt x="8890" y="6350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467600" y="4691379"/>
            <a:ext cx="598170" cy="455930"/>
          </a:xfrm>
          <a:custGeom>
            <a:avLst/>
            <a:gdLst/>
            <a:ahLst/>
            <a:cxnLst/>
            <a:rect l="l" t="t" r="r" b="b"/>
            <a:pathLst>
              <a:path w="598170" h="455929">
                <a:moveTo>
                  <a:pt x="589279" y="0"/>
                </a:moveTo>
                <a:lnTo>
                  <a:pt x="0" y="444500"/>
                </a:lnTo>
                <a:lnTo>
                  <a:pt x="5079" y="449580"/>
                </a:lnTo>
                <a:lnTo>
                  <a:pt x="8890" y="455930"/>
                </a:lnTo>
                <a:lnTo>
                  <a:pt x="598170" y="11430"/>
                </a:lnTo>
                <a:lnTo>
                  <a:pt x="593090" y="6350"/>
                </a:lnTo>
                <a:lnTo>
                  <a:pt x="5892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056880" y="4690109"/>
            <a:ext cx="3810" cy="7620"/>
          </a:xfrm>
          <a:custGeom>
            <a:avLst/>
            <a:gdLst/>
            <a:ahLst/>
            <a:cxnLst/>
            <a:rect l="l" t="t" r="r" b="b"/>
            <a:pathLst>
              <a:path w="3809" h="7620">
                <a:moveTo>
                  <a:pt x="3810" y="0"/>
                </a:moveTo>
                <a:lnTo>
                  <a:pt x="1270" y="0"/>
                </a:lnTo>
                <a:lnTo>
                  <a:pt x="0" y="1269"/>
                </a:lnTo>
                <a:lnTo>
                  <a:pt x="3810" y="761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060690" y="4643120"/>
            <a:ext cx="618490" cy="62230"/>
          </a:xfrm>
          <a:custGeom>
            <a:avLst/>
            <a:gdLst/>
            <a:ahLst/>
            <a:cxnLst/>
            <a:rect l="l" t="t" r="r" b="b"/>
            <a:pathLst>
              <a:path w="618490" h="62229">
                <a:moveTo>
                  <a:pt x="617219" y="0"/>
                </a:moveTo>
                <a:lnTo>
                  <a:pt x="0" y="46989"/>
                </a:lnTo>
                <a:lnTo>
                  <a:pt x="0" y="54609"/>
                </a:lnTo>
                <a:lnTo>
                  <a:pt x="1269" y="62229"/>
                </a:lnTo>
                <a:lnTo>
                  <a:pt x="618489" y="15239"/>
                </a:lnTo>
                <a:lnTo>
                  <a:pt x="618489" y="7619"/>
                </a:lnTo>
                <a:lnTo>
                  <a:pt x="6172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79180" y="465074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0"/>
                </a:moveTo>
                <a:lnTo>
                  <a:pt x="0" y="7620"/>
                </a:lnTo>
                <a:lnTo>
                  <a:pt x="2540" y="7620"/>
                </a:lnTo>
                <a:lnTo>
                  <a:pt x="5079" y="5080"/>
                </a:lnTo>
                <a:lnTo>
                  <a:pt x="6350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672830" y="4306570"/>
            <a:ext cx="237490" cy="349250"/>
          </a:xfrm>
          <a:custGeom>
            <a:avLst/>
            <a:gdLst/>
            <a:ahLst/>
            <a:cxnLst/>
            <a:rect l="l" t="t" r="r" b="b"/>
            <a:pathLst>
              <a:path w="237490" h="349250">
                <a:moveTo>
                  <a:pt x="224790" y="0"/>
                </a:moveTo>
                <a:lnTo>
                  <a:pt x="0" y="340359"/>
                </a:lnTo>
                <a:lnTo>
                  <a:pt x="6350" y="344169"/>
                </a:lnTo>
                <a:lnTo>
                  <a:pt x="12700" y="349249"/>
                </a:lnTo>
                <a:lnTo>
                  <a:pt x="237490" y="8889"/>
                </a:lnTo>
                <a:lnTo>
                  <a:pt x="231140" y="5079"/>
                </a:lnTo>
                <a:lnTo>
                  <a:pt x="2247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897619" y="430402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620" y="0"/>
                </a:moveTo>
                <a:lnTo>
                  <a:pt x="3809" y="0"/>
                </a:lnTo>
                <a:lnTo>
                  <a:pt x="1270" y="2540"/>
                </a:lnTo>
                <a:lnTo>
                  <a:pt x="0" y="2540"/>
                </a:lnTo>
                <a:lnTo>
                  <a:pt x="6350" y="762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903969" y="4304029"/>
            <a:ext cx="231140" cy="36830"/>
          </a:xfrm>
          <a:custGeom>
            <a:avLst/>
            <a:gdLst/>
            <a:ahLst/>
            <a:cxnLst/>
            <a:rect l="l" t="t" r="r" b="b"/>
            <a:pathLst>
              <a:path w="231140" h="36829">
                <a:moveTo>
                  <a:pt x="1270" y="0"/>
                </a:moveTo>
                <a:lnTo>
                  <a:pt x="0" y="7620"/>
                </a:lnTo>
                <a:lnTo>
                  <a:pt x="0" y="15240"/>
                </a:lnTo>
                <a:lnTo>
                  <a:pt x="229870" y="36830"/>
                </a:lnTo>
                <a:lnTo>
                  <a:pt x="231139" y="29210"/>
                </a:lnTo>
                <a:lnTo>
                  <a:pt x="231139" y="21590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896859" y="1559560"/>
            <a:ext cx="127000" cy="373380"/>
          </a:xfrm>
          <a:custGeom>
            <a:avLst/>
            <a:gdLst/>
            <a:ahLst/>
            <a:cxnLst/>
            <a:rect l="l" t="t" r="r" b="b"/>
            <a:pathLst>
              <a:path w="127000" h="373380">
                <a:moveTo>
                  <a:pt x="13970" y="0"/>
                </a:moveTo>
                <a:lnTo>
                  <a:pt x="7620" y="2539"/>
                </a:lnTo>
                <a:lnTo>
                  <a:pt x="0" y="3810"/>
                </a:lnTo>
                <a:lnTo>
                  <a:pt x="113030" y="373379"/>
                </a:lnTo>
                <a:lnTo>
                  <a:pt x="119380" y="372110"/>
                </a:lnTo>
                <a:lnTo>
                  <a:pt x="127000" y="369569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016240" y="1929129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619" y="0"/>
                </a:moveTo>
                <a:lnTo>
                  <a:pt x="0" y="2540"/>
                </a:lnTo>
                <a:lnTo>
                  <a:pt x="7619" y="3810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928609" y="1930400"/>
            <a:ext cx="95250" cy="652780"/>
          </a:xfrm>
          <a:custGeom>
            <a:avLst/>
            <a:gdLst/>
            <a:ahLst/>
            <a:cxnLst/>
            <a:rect l="l" t="t" r="r" b="b"/>
            <a:pathLst>
              <a:path w="95250" h="652780">
                <a:moveTo>
                  <a:pt x="81280" y="0"/>
                </a:moveTo>
                <a:lnTo>
                  <a:pt x="0" y="650239"/>
                </a:lnTo>
                <a:lnTo>
                  <a:pt x="15240" y="652779"/>
                </a:lnTo>
                <a:lnTo>
                  <a:pt x="95250" y="2539"/>
                </a:lnTo>
                <a:lnTo>
                  <a:pt x="87630" y="1270"/>
                </a:lnTo>
                <a:lnTo>
                  <a:pt x="812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928609" y="258063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0"/>
                </a:moveTo>
                <a:lnTo>
                  <a:pt x="0" y="5080"/>
                </a:lnTo>
                <a:lnTo>
                  <a:pt x="3810" y="8889"/>
                </a:lnTo>
                <a:lnTo>
                  <a:pt x="762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932419" y="2575560"/>
            <a:ext cx="474980" cy="217170"/>
          </a:xfrm>
          <a:custGeom>
            <a:avLst/>
            <a:gdLst/>
            <a:ahLst/>
            <a:cxnLst/>
            <a:rect l="l" t="t" r="r" b="b"/>
            <a:pathLst>
              <a:path w="474979" h="217169">
                <a:moveTo>
                  <a:pt x="6350" y="0"/>
                </a:moveTo>
                <a:lnTo>
                  <a:pt x="3809" y="6350"/>
                </a:lnTo>
                <a:lnTo>
                  <a:pt x="0" y="13969"/>
                </a:lnTo>
                <a:lnTo>
                  <a:pt x="468629" y="217169"/>
                </a:lnTo>
                <a:lnTo>
                  <a:pt x="471170" y="209550"/>
                </a:lnTo>
                <a:lnTo>
                  <a:pt x="474979" y="20320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403590" y="277876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5079" y="0"/>
                </a:moveTo>
                <a:lnTo>
                  <a:pt x="3809" y="0"/>
                </a:lnTo>
                <a:lnTo>
                  <a:pt x="0" y="6350"/>
                </a:lnTo>
                <a:lnTo>
                  <a:pt x="7619" y="3810"/>
                </a:lnTo>
                <a:lnTo>
                  <a:pt x="5079" y="126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397240" y="2782570"/>
            <a:ext cx="252729" cy="443230"/>
          </a:xfrm>
          <a:custGeom>
            <a:avLst/>
            <a:gdLst/>
            <a:ahLst/>
            <a:cxnLst/>
            <a:rect l="l" t="t" r="r" b="b"/>
            <a:pathLst>
              <a:path w="252729" h="443230">
                <a:moveTo>
                  <a:pt x="13969" y="0"/>
                </a:moveTo>
                <a:lnTo>
                  <a:pt x="6350" y="2539"/>
                </a:lnTo>
                <a:lnTo>
                  <a:pt x="0" y="6350"/>
                </a:lnTo>
                <a:lnTo>
                  <a:pt x="240029" y="443229"/>
                </a:lnTo>
                <a:lnTo>
                  <a:pt x="252729" y="435609"/>
                </a:lnTo>
                <a:lnTo>
                  <a:pt x="139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37269" y="322198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350" y="0"/>
                </a:moveTo>
                <a:lnTo>
                  <a:pt x="0" y="3810"/>
                </a:lnTo>
                <a:lnTo>
                  <a:pt x="2539" y="635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639809" y="3215639"/>
            <a:ext cx="303530" cy="240029"/>
          </a:xfrm>
          <a:custGeom>
            <a:avLst/>
            <a:gdLst/>
            <a:ahLst/>
            <a:cxnLst/>
            <a:rect l="l" t="t" r="r" b="b"/>
            <a:pathLst>
              <a:path w="303529" h="240029">
                <a:moveTo>
                  <a:pt x="8890" y="0"/>
                </a:moveTo>
                <a:lnTo>
                  <a:pt x="3810" y="6350"/>
                </a:lnTo>
                <a:lnTo>
                  <a:pt x="0" y="12700"/>
                </a:lnTo>
                <a:lnTo>
                  <a:pt x="293370" y="240030"/>
                </a:lnTo>
                <a:lnTo>
                  <a:pt x="303530" y="227330"/>
                </a:lnTo>
                <a:lnTo>
                  <a:pt x="88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935719" y="3442970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59" h="13970">
                <a:moveTo>
                  <a:pt x="7620" y="0"/>
                </a:moveTo>
                <a:lnTo>
                  <a:pt x="2539" y="6350"/>
                </a:lnTo>
                <a:lnTo>
                  <a:pt x="0" y="13969"/>
                </a:lnTo>
                <a:lnTo>
                  <a:pt x="5079" y="13969"/>
                </a:lnTo>
                <a:lnTo>
                  <a:pt x="6350" y="12700"/>
                </a:lnTo>
                <a:lnTo>
                  <a:pt x="7620" y="12700"/>
                </a:lnTo>
                <a:lnTo>
                  <a:pt x="8889" y="11429"/>
                </a:lnTo>
                <a:lnTo>
                  <a:pt x="8889" y="10159"/>
                </a:lnTo>
                <a:lnTo>
                  <a:pt x="10159" y="8889"/>
                </a:lnTo>
                <a:lnTo>
                  <a:pt x="10159" y="5079"/>
                </a:lnTo>
                <a:lnTo>
                  <a:pt x="8889" y="3809"/>
                </a:lnTo>
                <a:lnTo>
                  <a:pt x="8889" y="2539"/>
                </a:lnTo>
                <a:lnTo>
                  <a:pt x="7620" y="126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538209" y="3318509"/>
            <a:ext cx="402590" cy="138430"/>
          </a:xfrm>
          <a:custGeom>
            <a:avLst/>
            <a:gdLst/>
            <a:ahLst/>
            <a:cxnLst/>
            <a:rect l="l" t="t" r="r" b="b"/>
            <a:pathLst>
              <a:path w="402590" h="138429">
                <a:moveTo>
                  <a:pt x="5080" y="0"/>
                </a:moveTo>
                <a:lnTo>
                  <a:pt x="2540" y="6350"/>
                </a:lnTo>
                <a:lnTo>
                  <a:pt x="0" y="13969"/>
                </a:lnTo>
                <a:lnTo>
                  <a:pt x="397510" y="138429"/>
                </a:lnTo>
                <a:lnTo>
                  <a:pt x="402590" y="123189"/>
                </a:lnTo>
                <a:lnTo>
                  <a:pt x="50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534400" y="3324859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0"/>
                </a:moveTo>
                <a:lnTo>
                  <a:pt x="0" y="5079"/>
                </a:lnTo>
                <a:lnTo>
                  <a:pt x="1270" y="5079"/>
                </a:lnTo>
                <a:lnTo>
                  <a:pt x="2540" y="6350"/>
                </a:lnTo>
                <a:lnTo>
                  <a:pt x="2540" y="7619"/>
                </a:lnTo>
                <a:lnTo>
                  <a:pt x="3809" y="761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253730" y="2959100"/>
            <a:ext cx="293370" cy="370840"/>
          </a:xfrm>
          <a:custGeom>
            <a:avLst/>
            <a:gdLst/>
            <a:ahLst/>
            <a:cxnLst/>
            <a:rect l="l" t="t" r="r" b="b"/>
            <a:pathLst>
              <a:path w="293370" h="370839">
                <a:moveTo>
                  <a:pt x="12700" y="0"/>
                </a:moveTo>
                <a:lnTo>
                  <a:pt x="6350" y="3810"/>
                </a:lnTo>
                <a:lnTo>
                  <a:pt x="0" y="8889"/>
                </a:lnTo>
                <a:lnTo>
                  <a:pt x="280670" y="370839"/>
                </a:lnTo>
                <a:lnTo>
                  <a:pt x="287020" y="365760"/>
                </a:lnTo>
                <a:lnTo>
                  <a:pt x="293370" y="361950"/>
                </a:lnTo>
                <a:lnTo>
                  <a:pt x="127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260080" y="295656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810" y="0"/>
                </a:moveTo>
                <a:lnTo>
                  <a:pt x="1270" y="0"/>
                </a:lnTo>
                <a:lnTo>
                  <a:pt x="0" y="6350"/>
                </a:lnTo>
                <a:lnTo>
                  <a:pt x="6350" y="2539"/>
                </a:lnTo>
                <a:lnTo>
                  <a:pt x="5079" y="2539"/>
                </a:lnTo>
                <a:lnTo>
                  <a:pt x="3810" y="126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903209" y="2907029"/>
            <a:ext cx="358140" cy="63500"/>
          </a:xfrm>
          <a:custGeom>
            <a:avLst/>
            <a:gdLst/>
            <a:ahLst/>
            <a:cxnLst/>
            <a:rect l="l" t="t" r="r" b="b"/>
            <a:pathLst>
              <a:path w="358140" h="63500">
                <a:moveTo>
                  <a:pt x="2540" y="0"/>
                </a:moveTo>
                <a:lnTo>
                  <a:pt x="0" y="15240"/>
                </a:lnTo>
                <a:lnTo>
                  <a:pt x="355600" y="63500"/>
                </a:lnTo>
                <a:lnTo>
                  <a:pt x="356870" y="55880"/>
                </a:lnTo>
                <a:lnTo>
                  <a:pt x="358140" y="4953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896859" y="291465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7620" y="0"/>
                </a:moveTo>
                <a:lnTo>
                  <a:pt x="0" y="2539"/>
                </a:lnTo>
                <a:lnTo>
                  <a:pt x="1270" y="3810"/>
                </a:lnTo>
                <a:lnTo>
                  <a:pt x="1270" y="5079"/>
                </a:lnTo>
                <a:lnTo>
                  <a:pt x="2540" y="5079"/>
                </a:lnTo>
                <a:lnTo>
                  <a:pt x="3810" y="6350"/>
                </a:lnTo>
                <a:lnTo>
                  <a:pt x="5080" y="6350"/>
                </a:lnTo>
                <a:lnTo>
                  <a:pt x="6350" y="762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75880" y="2350770"/>
            <a:ext cx="234950" cy="566420"/>
          </a:xfrm>
          <a:custGeom>
            <a:avLst/>
            <a:gdLst/>
            <a:ahLst/>
            <a:cxnLst/>
            <a:rect l="l" t="t" r="r" b="b"/>
            <a:pathLst>
              <a:path w="234950" h="566419">
                <a:moveTo>
                  <a:pt x="15240" y="0"/>
                </a:moveTo>
                <a:lnTo>
                  <a:pt x="7620" y="2539"/>
                </a:lnTo>
                <a:lnTo>
                  <a:pt x="0" y="6350"/>
                </a:lnTo>
                <a:lnTo>
                  <a:pt x="220979" y="566419"/>
                </a:lnTo>
                <a:lnTo>
                  <a:pt x="228600" y="563879"/>
                </a:lnTo>
                <a:lnTo>
                  <a:pt x="234950" y="560069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75880" y="2352039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0" y="0"/>
                </a:moveTo>
                <a:lnTo>
                  <a:pt x="0" y="5080"/>
                </a:lnTo>
                <a:lnTo>
                  <a:pt x="762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75880" y="1892300"/>
            <a:ext cx="91440" cy="462280"/>
          </a:xfrm>
          <a:custGeom>
            <a:avLst/>
            <a:gdLst/>
            <a:ahLst/>
            <a:cxnLst/>
            <a:rect l="l" t="t" r="r" b="b"/>
            <a:pathLst>
              <a:path w="91440" h="462280">
                <a:moveTo>
                  <a:pt x="76200" y="0"/>
                </a:moveTo>
                <a:lnTo>
                  <a:pt x="0" y="459739"/>
                </a:lnTo>
                <a:lnTo>
                  <a:pt x="15240" y="462279"/>
                </a:lnTo>
                <a:lnTo>
                  <a:pt x="91440" y="2539"/>
                </a:lnTo>
                <a:lnTo>
                  <a:pt x="762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204200" y="1419860"/>
            <a:ext cx="218440" cy="525780"/>
          </a:xfrm>
          <a:custGeom>
            <a:avLst/>
            <a:gdLst/>
            <a:ahLst/>
            <a:cxnLst/>
            <a:rect l="l" t="t" r="r" b="b"/>
            <a:pathLst>
              <a:path w="218440" h="525780">
                <a:moveTo>
                  <a:pt x="15240" y="0"/>
                </a:moveTo>
                <a:lnTo>
                  <a:pt x="0" y="5079"/>
                </a:lnTo>
                <a:lnTo>
                  <a:pt x="203200" y="525779"/>
                </a:lnTo>
                <a:lnTo>
                  <a:pt x="218440" y="520700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415019" y="194056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8889" y="0"/>
                </a:moveTo>
                <a:lnTo>
                  <a:pt x="7620" y="0"/>
                </a:lnTo>
                <a:lnTo>
                  <a:pt x="0" y="2539"/>
                </a:lnTo>
                <a:lnTo>
                  <a:pt x="7620" y="5079"/>
                </a:lnTo>
                <a:lnTo>
                  <a:pt x="8889" y="3810"/>
                </a:lnTo>
                <a:lnTo>
                  <a:pt x="8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218169" y="1940560"/>
            <a:ext cx="204470" cy="530860"/>
          </a:xfrm>
          <a:custGeom>
            <a:avLst/>
            <a:gdLst/>
            <a:ahLst/>
            <a:cxnLst/>
            <a:rect l="l" t="t" r="r" b="b"/>
            <a:pathLst>
              <a:path w="204470" h="530860">
                <a:moveTo>
                  <a:pt x="189229" y="0"/>
                </a:moveTo>
                <a:lnTo>
                  <a:pt x="0" y="524510"/>
                </a:lnTo>
                <a:lnTo>
                  <a:pt x="7620" y="528319"/>
                </a:lnTo>
                <a:lnTo>
                  <a:pt x="15239" y="530860"/>
                </a:lnTo>
                <a:lnTo>
                  <a:pt x="204470" y="5079"/>
                </a:lnTo>
                <a:lnTo>
                  <a:pt x="18922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218169" y="2465070"/>
            <a:ext cx="64770" cy="1765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274050" y="2586989"/>
            <a:ext cx="309880" cy="54610"/>
          </a:xfrm>
          <a:custGeom>
            <a:avLst/>
            <a:gdLst/>
            <a:ahLst/>
            <a:cxnLst/>
            <a:rect l="l" t="t" r="r" b="b"/>
            <a:pathLst>
              <a:path w="309879" h="54610">
                <a:moveTo>
                  <a:pt x="308609" y="0"/>
                </a:moveTo>
                <a:lnTo>
                  <a:pt x="0" y="38100"/>
                </a:lnTo>
                <a:lnTo>
                  <a:pt x="1270" y="46989"/>
                </a:lnTo>
                <a:lnTo>
                  <a:pt x="2540" y="54610"/>
                </a:lnTo>
                <a:lnTo>
                  <a:pt x="309879" y="16510"/>
                </a:lnTo>
                <a:lnTo>
                  <a:pt x="309879" y="8889"/>
                </a:lnTo>
                <a:lnTo>
                  <a:pt x="3086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582659" y="258698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1270" y="0"/>
                </a:moveTo>
                <a:lnTo>
                  <a:pt x="0" y="0"/>
                </a:lnTo>
                <a:lnTo>
                  <a:pt x="1270" y="8889"/>
                </a:lnTo>
                <a:lnTo>
                  <a:pt x="8890" y="6350"/>
                </a:lnTo>
                <a:lnTo>
                  <a:pt x="7620" y="5080"/>
                </a:lnTo>
                <a:lnTo>
                  <a:pt x="7620" y="3810"/>
                </a:lnTo>
                <a:lnTo>
                  <a:pt x="5080" y="1270"/>
                </a:lnTo>
                <a:lnTo>
                  <a:pt x="254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575040" y="2593339"/>
            <a:ext cx="190500" cy="506730"/>
          </a:xfrm>
          <a:custGeom>
            <a:avLst/>
            <a:gdLst/>
            <a:ahLst/>
            <a:cxnLst/>
            <a:rect l="l" t="t" r="r" b="b"/>
            <a:pathLst>
              <a:path w="190500" h="506730">
                <a:moveTo>
                  <a:pt x="16509" y="0"/>
                </a:moveTo>
                <a:lnTo>
                  <a:pt x="8889" y="2539"/>
                </a:lnTo>
                <a:lnTo>
                  <a:pt x="0" y="5080"/>
                </a:lnTo>
                <a:lnTo>
                  <a:pt x="175259" y="506730"/>
                </a:lnTo>
                <a:lnTo>
                  <a:pt x="190500" y="501650"/>
                </a:lnTo>
                <a:lnTo>
                  <a:pt x="165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750300" y="309752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7620" y="0"/>
                </a:moveTo>
                <a:lnTo>
                  <a:pt x="0" y="2540"/>
                </a:lnTo>
                <a:lnTo>
                  <a:pt x="0" y="3810"/>
                </a:lnTo>
                <a:lnTo>
                  <a:pt x="1270" y="5080"/>
                </a:lnTo>
                <a:lnTo>
                  <a:pt x="2540" y="5080"/>
                </a:lnTo>
                <a:lnTo>
                  <a:pt x="2540" y="6350"/>
                </a:lnTo>
                <a:lnTo>
                  <a:pt x="3809" y="7620"/>
                </a:lnTo>
                <a:lnTo>
                  <a:pt x="5079" y="762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755380" y="3089910"/>
            <a:ext cx="378460" cy="114300"/>
          </a:xfrm>
          <a:custGeom>
            <a:avLst/>
            <a:gdLst/>
            <a:ahLst/>
            <a:cxnLst/>
            <a:rect l="l" t="t" r="r" b="b"/>
            <a:pathLst>
              <a:path w="378459" h="114300">
                <a:moveTo>
                  <a:pt x="5079" y="0"/>
                </a:moveTo>
                <a:lnTo>
                  <a:pt x="0" y="15239"/>
                </a:lnTo>
                <a:lnTo>
                  <a:pt x="374650" y="114300"/>
                </a:lnTo>
                <a:lnTo>
                  <a:pt x="375920" y="106679"/>
                </a:lnTo>
                <a:lnTo>
                  <a:pt x="378460" y="9778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991350" y="1534160"/>
            <a:ext cx="111760" cy="361950"/>
          </a:xfrm>
          <a:custGeom>
            <a:avLst/>
            <a:gdLst/>
            <a:ahLst/>
            <a:cxnLst/>
            <a:rect l="l" t="t" r="r" b="b"/>
            <a:pathLst>
              <a:path w="111759" h="361950">
                <a:moveTo>
                  <a:pt x="15240" y="0"/>
                </a:moveTo>
                <a:lnTo>
                  <a:pt x="0" y="5079"/>
                </a:lnTo>
                <a:lnTo>
                  <a:pt x="96520" y="361950"/>
                </a:lnTo>
                <a:lnTo>
                  <a:pt x="111759" y="356869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087869" y="189357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7620" y="0"/>
                </a:moveTo>
                <a:lnTo>
                  <a:pt x="0" y="2539"/>
                </a:lnTo>
                <a:lnTo>
                  <a:pt x="0" y="3809"/>
                </a:lnTo>
                <a:lnTo>
                  <a:pt x="3809" y="761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091680" y="1885950"/>
            <a:ext cx="347980" cy="195580"/>
          </a:xfrm>
          <a:custGeom>
            <a:avLst/>
            <a:gdLst/>
            <a:ahLst/>
            <a:cxnLst/>
            <a:rect l="l" t="t" r="r" b="b"/>
            <a:pathLst>
              <a:path w="347979" h="195580">
                <a:moveTo>
                  <a:pt x="7620" y="0"/>
                </a:moveTo>
                <a:lnTo>
                  <a:pt x="0" y="15239"/>
                </a:lnTo>
                <a:lnTo>
                  <a:pt x="340360" y="195579"/>
                </a:lnTo>
                <a:lnTo>
                  <a:pt x="344170" y="187960"/>
                </a:lnTo>
                <a:lnTo>
                  <a:pt x="347979" y="18161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435850" y="206756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5079" y="0"/>
                </a:moveTo>
                <a:lnTo>
                  <a:pt x="3809" y="0"/>
                </a:lnTo>
                <a:lnTo>
                  <a:pt x="0" y="6350"/>
                </a:lnTo>
                <a:lnTo>
                  <a:pt x="7620" y="6350"/>
                </a:lnTo>
                <a:lnTo>
                  <a:pt x="7620" y="3810"/>
                </a:lnTo>
                <a:lnTo>
                  <a:pt x="5079" y="126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426959" y="2073910"/>
            <a:ext cx="34290" cy="332740"/>
          </a:xfrm>
          <a:custGeom>
            <a:avLst/>
            <a:gdLst/>
            <a:ahLst/>
            <a:cxnLst/>
            <a:rect l="l" t="t" r="r" b="b"/>
            <a:pathLst>
              <a:path w="34290" h="332739">
                <a:moveTo>
                  <a:pt x="16510" y="0"/>
                </a:moveTo>
                <a:lnTo>
                  <a:pt x="8890" y="0"/>
                </a:lnTo>
                <a:lnTo>
                  <a:pt x="0" y="1269"/>
                </a:lnTo>
                <a:lnTo>
                  <a:pt x="17780" y="332739"/>
                </a:lnTo>
                <a:lnTo>
                  <a:pt x="26670" y="332739"/>
                </a:lnTo>
                <a:lnTo>
                  <a:pt x="34290" y="331469"/>
                </a:lnTo>
                <a:lnTo>
                  <a:pt x="165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453630" y="2405379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620" y="0"/>
                </a:moveTo>
                <a:lnTo>
                  <a:pt x="0" y="1270"/>
                </a:lnTo>
                <a:lnTo>
                  <a:pt x="7620" y="381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346950" y="2404110"/>
            <a:ext cx="114300" cy="297180"/>
          </a:xfrm>
          <a:custGeom>
            <a:avLst/>
            <a:gdLst/>
            <a:ahLst/>
            <a:cxnLst/>
            <a:rect l="l" t="t" r="r" b="b"/>
            <a:pathLst>
              <a:path w="114300" h="297180">
                <a:moveTo>
                  <a:pt x="97790" y="0"/>
                </a:moveTo>
                <a:lnTo>
                  <a:pt x="0" y="292100"/>
                </a:lnTo>
                <a:lnTo>
                  <a:pt x="15240" y="297179"/>
                </a:lnTo>
                <a:lnTo>
                  <a:pt x="114300" y="5079"/>
                </a:lnTo>
                <a:lnTo>
                  <a:pt x="106679" y="2539"/>
                </a:lnTo>
                <a:lnTo>
                  <a:pt x="977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345680" y="2696210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1270" y="0"/>
                </a:moveTo>
                <a:lnTo>
                  <a:pt x="0" y="1269"/>
                </a:lnTo>
                <a:lnTo>
                  <a:pt x="0" y="2539"/>
                </a:lnTo>
                <a:lnTo>
                  <a:pt x="1270" y="5079"/>
                </a:lnTo>
                <a:lnTo>
                  <a:pt x="1270" y="6350"/>
                </a:lnTo>
                <a:lnTo>
                  <a:pt x="8890" y="2539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346950" y="2694939"/>
            <a:ext cx="161290" cy="313690"/>
          </a:xfrm>
          <a:custGeom>
            <a:avLst/>
            <a:gdLst/>
            <a:ahLst/>
            <a:cxnLst/>
            <a:rect l="l" t="t" r="r" b="b"/>
            <a:pathLst>
              <a:path w="161290" h="313689">
                <a:moveTo>
                  <a:pt x="15240" y="0"/>
                </a:moveTo>
                <a:lnTo>
                  <a:pt x="0" y="7620"/>
                </a:lnTo>
                <a:lnTo>
                  <a:pt x="146050" y="313689"/>
                </a:lnTo>
                <a:lnTo>
                  <a:pt x="161290" y="306070"/>
                </a:lnTo>
                <a:lnTo>
                  <a:pt x="152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500619" y="3001010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7620" y="0"/>
                </a:moveTo>
                <a:lnTo>
                  <a:pt x="0" y="3810"/>
                </a:lnTo>
                <a:lnTo>
                  <a:pt x="8889" y="2539"/>
                </a:lnTo>
                <a:lnTo>
                  <a:pt x="7620" y="126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491730" y="3003550"/>
            <a:ext cx="50800" cy="294640"/>
          </a:xfrm>
          <a:custGeom>
            <a:avLst/>
            <a:gdLst/>
            <a:ahLst/>
            <a:cxnLst/>
            <a:rect l="l" t="t" r="r" b="b"/>
            <a:pathLst>
              <a:path w="50800" h="294639">
                <a:moveTo>
                  <a:pt x="17779" y="0"/>
                </a:moveTo>
                <a:lnTo>
                  <a:pt x="0" y="2539"/>
                </a:lnTo>
                <a:lnTo>
                  <a:pt x="34290" y="294639"/>
                </a:lnTo>
                <a:lnTo>
                  <a:pt x="41910" y="293370"/>
                </a:lnTo>
                <a:lnTo>
                  <a:pt x="50800" y="292100"/>
                </a:lnTo>
                <a:lnTo>
                  <a:pt x="177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301230" y="3289300"/>
            <a:ext cx="241300" cy="685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689090" y="3342640"/>
            <a:ext cx="619760" cy="397510"/>
          </a:xfrm>
          <a:custGeom>
            <a:avLst/>
            <a:gdLst/>
            <a:ahLst/>
            <a:cxnLst/>
            <a:rect l="l" t="t" r="r" b="b"/>
            <a:pathLst>
              <a:path w="619759" h="397510">
                <a:moveTo>
                  <a:pt x="612139" y="0"/>
                </a:moveTo>
                <a:lnTo>
                  <a:pt x="0" y="383540"/>
                </a:lnTo>
                <a:lnTo>
                  <a:pt x="5079" y="391160"/>
                </a:lnTo>
                <a:lnTo>
                  <a:pt x="8889" y="397510"/>
                </a:lnTo>
                <a:lnTo>
                  <a:pt x="619759" y="13970"/>
                </a:lnTo>
                <a:lnTo>
                  <a:pt x="615950" y="6350"/>
                </a:lnTo>
                <a:lnTo>
                  <a:pt x="6121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685280" y="3726179"/>
            <a:ext cx="95250" cy="1257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733540" y="3846829"/>
            <a:ext cx="46990" cy="269240"/>
          </a:xfrm>
          <a:custGeom>
            <a:avLst/>
            <a:gdLst/>
            <a:ahLst/>
            <a:cxnLst/>
            <a:rect l="l" t="t" r="r" b="b"/>
            <a:pathLst>
              <a:path w="46990" h="269239">
                <a:moveTo>
                  <a:pt x="30479" y="0"/>
                </a:moveTo>
                <a:lnTo>
                  <a:pt x="0" y="266700"/>
                </a:lnTo>
                <a:lnTo>
                  <a:pt x="7619" y="267970"/>
                </a:lnTo>
                <a:lnTo>
                  <a:pt x="16509" y="269240"/>
                </a:lnTo>
                <a:lnTo>
                  <a:pt x="46989" y="2540"/>
                </a:lnTo>
                <a:lnTo>
                  <a:pt x="38100" y="1270"/>
                </a:lnTo>
                <a:lnTo>
                  <a:pt x="304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741159" y="411480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0" y="0"/>
                </a:moveTo>
                <a:lnTo>
                  <a:pt x="6350" y="5080"/>
                </a:lnTo>
                <a:lnTo>
                  <a:pt x="7620" y="5080"/>
                </a:lnTo>
                <a:lnTo>
                  <a:pt x="7620" y="3810"/>
                </a:lnTo>
                <a:lnTo>
                  <a:pt x="8890" y="2539"/>
                </a:lnTo>
                <a:lnTo>
                  <a:pt x="8890" y="1269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459220" y="4108450"/>
            <a:ext cx="288290" cy="317500"/>
          </a:xfrm>
          <a:custGeom>
            <a:avLst/>
            <a:gdLst/>
            <a:ahLst/>
            <a:cxnLst/>
            <a:rect l="l" t="t" r="r" b="b"/>
            <a:pathLst>
              <a:path w="288290" h="317500">
                <a:moveTo>
                  <a:pt x="276859" y="0"/>
                </a:moveTo>
                <a:lnTo>
                  <a:pt x="0" y="307339"/>
                </a:lnTo>
                <a:lnTo>
                  <a:pt x="12700" y="317500"/>
                </a:lnTo>
                <a:lnTo>
                  <a:pt x="288289" y="11430"/>
                </a:lnTo>
                <a:lnTo>
                  <a:pt x="281939" y="6350"/>
                </a:lnTo>
                <a:lnTo>
                  <a:pt x="2768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465570" y="442087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3809" y="6349"/>
                </a:lnTo>
                <a:lnTo>
                  <a:pt x="5079" y="6349"/>
                </a:lnTo>
                <a:lnTo>
                  <a:pt x="635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074409" y="4414520"/>
            <a:ext cx="394970" cy="269240"/>
          </a:xfrm>
          <a:custGeom>
            <a:avLst/>
            <a:gdLst/>
            <a:ahLst/>
            <a:cxnLst/>
            <a:rect l="l" t="t" r="r" b="b"/>
            <a:pathLst>
              <a:path w="394970" h="269239">
                <a:moveTo>
                  <a:pt x="386079" y="0"/>
                </a:moveTo>
                <a:lnTo>
                  <a:pt x="0" y="255269"/>
                </a:lnTo>
                <a:lnTo>
                  <a:pt x="5079" y="261619"/>
                </a:lnTo>
                <a:lnTo>
                  <a:pt x="10160" y="269239"/>
                </a:lnTo>
                <a:lnTo>
                  <a:pt x="394969" y="12699"/>
                </a:lnTo>
                <a:lnTo>
                  <a:pt x="391160" y="6349"/>
                </a:lnTo>
                <a:lnTo>
                  <a:pt x="386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079490" y="4676140"/>
            <a:ext cx="5080" cy="8890"/>
          </a:xfrm>
          <a:custGeom>
            <a:avLst/>
            <a:gdLst/>
            <a:ahLst/>
            <a:cxnLst/>
            <a:rect l="l" t="t" r="r" b="b"/>
            <a:pathLst>
              <a:path w="5079" h="8889">
                <a:moveTo>
                  <a:pt x="0" y="0"/>
                </a:moveTo>
                <a:lnTo>
                  <a:pt x="1270" y="8890"/>
                </a:lnTo>
                <a:lnTo>
                  <a:pt x="2539" y="7620"/>
                </a:lnTo>
                <a:lnTo>
                  <a:pt x="508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463540" y="4668520"/>
            <a:ext cx="617220" cy="92710"/>
          </a:xfrm>
          <a:custGeom>
            <a:avLst/>
            <a:gdLst/>
            <a:ahLst/>
            <a:cxnLst/>
            <a:rect l="l" t="t" r="r" b="b"/>
            <a:pathLst>
              <a:path w="617220" h="92710">
                <a:moveTo>
                  <a:pt x="614680" y="0"/>
                </a:moveTo>
                <a:lnTo>
                  <a:pt x="0" y="76199"/>
                </a:lnTo>
                <a:lnTo>
                  <a:pt x="1270" y="83819"/>
                </a:lnTo>
                <a:lnTo>
                  <a:pt x="2539" y="92709"/>
                </a:lnTo>
                <a:lnTo>
                  <a:pt x="617220" y="16509"/>
                </a:lnTo>
                <a:lnTo>
                  <a:pt x="615950" y="7619"/>
                </a:lnTo>
                <a:lnTo>
                  <a:pt x="61468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458459" y="474472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5079" y="0"/>
                </a:moveTo>
                <a:lnTo>
                  <a:pt x="3810" y="0"/>
                </a:lnTo>
                <a:lnTo>
                  <a:pt x="2539" y="1269"/>
                </a:lnTo>
                <a:lnTo>
                  <a:pt x="1269" y="1269"/>
                </a:lnTo>
                <a:lnTo>
                  <a:pt x="0" y="2539"/>
                </a:lnTo>
                <a:lnTo>
                  <a:pt x="0" y="3809"/>
                </a:lnTo>
                <a:lnTo>
                  <a:pt x="6350" y="761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246370" y="4748529"/>
            <a:ext cx="226060" cy="365760"/>
          </a:xfrm>
          <a:custGeom>
            <a:avLst/>
            <a:gdLst/>
            <a:ahLst/>
            <a:cxnLst/>
            <a:rect l="l" t="t" r="r" b="b"/>
            <a:pathLst>
              <a:path w="226060" h="365760">
                <a:moveTo>
                  <a:pt x="212089" y="0"/>
                </a:moveTo>
                <a:lnTo>
                  <a:pt x="0" y="356870"/>
                </a:lnTo>
                <a:lnTo>
                  <a:pt x="7619" y="360680"/>
                </a:lnTo>
                <a:lnTo>
                  <a:pt x="15239" y="365760"/>
                </a:lnTo>
                <a:lnTo>
                  <a:pt x="226059" y="8890"/>
                </a:lnTo>
                <a:lnTo>
                  <a:pt x="218439" y="3810"/>
                </a:lnTo>
                <a:lnTo>
                  <a:pt x="2120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245100" y="5105400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1270" y="0"/>
                </a:moveTo>
                <a:lnTo>
                  <a:pt x="1270" y="2539"/>
                </a:lnTo>
                <a:lnTo>
                  <a:pt x="0" y="3810"/>
                </a:lnTo>
                <a:lnTo>
                  <a:pt x="8889" y="3810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215890" y="5109209"/>
            <a:ext cx="45720" cy="232410"/>
          </a:xfrm>
          <a:custGeom>
            <a:avLst/>
            <a:gdLst/>
            <a:ahLst/>
            <a:cxnLst/>
            <a:rect l="l" t="t" r="r" b="b"/>
            <a:pathLst>
              <a:path w="45720" h="232410">
                <a:moveTo>
                  <a:pt x="38100" y="0"/>
                </a:moveTo>
                <a:lnTo>
                  <a:pt x="29210" y="0"/>
                </a:lnTo>
                <a:lnTo>
                  <a:pt x="0" y="229869"/>
                </a:lnTo>
                <a:lnTo>
                  <a:pt x="7620" y="231139"/>
                </a:lnTo>
                <a:lnTo>
                  <a:pt x="16510" y="232409"/>
                </a:lnTo>
                <a:lnTo>
                  <a:pt x="45720" y="1269"/>
                </a:lnTo>
                <a:lnTo>
                  <a:pt x="381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215890" y="5339079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89">
                <a:moveTo>
                  <a:pt x="0" y="0"/>
                </a:moveTo>
                <a:lnTo>
                  <a:pt x="0" y="5080"/>
                </a:lnTo>
                <a:lnTo>
                  <a:pt x="1270" y="6350"/>
                </a:lnTo>
                <a:lnTo>
                  <a:pt x="2539" y="6350"/>
                </a:lnTo>
                <a:lnTo>
                  <a:pt x="5080" y="8890"/>
                </a:lnTo>
                <a:lnTo>
                  <a:pt x="11430" y="8890"/>
                </a:lnTo>
                <a:lnTo>
                  <a:pt x="13970" y="6350"/>
                </a:lnTo>
                <a:lnTo>
                  <a:pt x="762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218429" y="4989829"/>
            <a:ext cx="349250" cy="355600"/>
          </a:xfrm>
          <a:custGeom>
            <a:avLst/>
            <a:gdLst/>
            <a:ahLst/>
            <a:cxnLst/>
            <a:rect l="l" t="t" r="r" b="b"/>
            <a:pathLst>
              <a:path w="349250" h="355600">
                <a:moveTo>
                  <a:pt x="337820" y="0"/>
                </a:moveTo>
                <a:lnTo>
                  <a:pt x="0" y="344170"/>
                </a:lnTo>
                <a:lnTo>
                  <a:pt x="5080" y="350520"/>
                </a:lnTo>
                <a:lnTo>
                  <a:pt x="11430" y="355600"/>
                </a:lnTo>
                <a:lnTo>
                  <a:pt x="349250" y="11430"/>
                </a:lnTo>
                <a:lnTo>
                  <a:pt x="3378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556250" y="4987290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3810" y="0"/>
                </a:moveTo>
                <a:lnTo>
                  <a:pt x="2539" y="1270"/>
                </a:lnTo>
                <a:lnTo>
                  <a:pt x="1270" y="1270"/>
                </a:lnTo>
                <a:lnTo>
                  <a:pt x="0" y="2540"/>
                </a:lnTo>
                <a:lnTo>
                  <a:pt x="6350" y="8890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560059" y="4846320"/>
            <a:ext cx="664210" cy="157480"/>
          </a:xfrm>
          <a:custGeom>
            <a:avLst/>
            <a:gdLst/>
            <a:ahLst/>
            <a:cxnLst/>
            <a:rect l="l" t="t" r="r" b="b"/>
            <a:pathLst>
              <a:path w="664210" h="157479">
                <a:moveTo>
                  <a:pt x="660400" y="0"/>
                </a:moveTo>
                <a:lnTo>
                  <a:pt x="0" y="140969"/>
                </a:lnTo>
                <a:lnTo>
                  <a:pt x="2539" y="149859"/>
                </a:lnTo>
                <a:lnTo>
                  <a:pt x="3810" y="157479"/>
                </a:lnTo>
                <a:lnTo>
                  <a:pt x="664210" y="15239"/>
                </a:lnTo>
                <a:lnTo>
                  <a:pt x="662939" y="7619"/>
                </a:lnTo>
                <a:lnTo>
                  <a:pt x="6604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223000" y="4853940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0" y="0"/>
                </a:moveTo>
                <a:lnTo>
                  <a:pt x="1270" y="7620"/>
                </a:lnTo>
                <a:lnTo>
                  <a:pt x="381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217920" y="4555490"/>
            <a:ext cx="429259" cy="306070"/>
          </a:xfrm>
          <a:custGeom>
            <a:avLst/>
            <a:gdLst/>
            <a:ahLst/>
            <a:cxnLst/>
            <a:rect l="l" t="t" r="r" b="b"/>
            <a:pathLst>
              <a:path w="429259" h="306070">
                <a:moveTo>
                  <a:pt x="420370" y="0"/>
                </a:moveTo>
                <a:lnTo>
                  <a:pt x="0" y="292100"/>
                </a:lnTo>
                <a:lnTo>
                  <a:pt x="5079" y="298450"/>
                </a:lnTo>
                <a:lnTo>
                  <a:pt x="8889" y="306070"/>
                </a:lnTo>
                <a:lnTo>
                  <a:pt x="429259" y="13970"/>
                </a:lnTo>
                <a:lnTo>
                  <a:pt x="425450" y="6350"/>
                </a:lnTo>
                <a:lnTo>
                  <a:pt x="4203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638290" y="455422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0"/>
                </a:moveTo>
                <a:lnTo>
                  <a:pt x="1269" y="0"/>
                </a:lnTo>
                <a:lnTo>
                  <a:pt x="0" y="1269"/>
                </a:lnTo>
                <a:lnTo>
                  <a:pt x="5079" y="761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640830" y="4554220"/>
            <a:ext cx="537210" cy="142240"/>
          </a:xfrm>
          <a:custGeom>
            <a:avLst/>
            <a:gdLst/>
            <a:ahLst/>
            <a:cxnLst/>
            <a:rect l="l" t="t" r="r" b="b"/>
            <a:pathLst>
              <a:path w="537209" h="142239">
                <a:moveTo>
                  <a:pt x="3810" y="0"/>
                </a:moveTo>
                <a:lnTo>
                  <a:pt x="2540" y="7619"/>
                </a:lnTo>
                <a:lnTo>
                  <a:pt x="0" y="16509"/>
                </a:lnTo>
                <a:lnTo>
                  <a:pt x="533400" y="142239"/>
                </a:lnTo>
                <a:lnTo>
                  <a:pt x="535940" y="134619"/>
                </a:lnTo>
                <a:lnTo>
                  <a:pt x="537210" y="12699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174230" y="468884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2540" y="0"/>
                </a:moveTo>
                <a:lnTo>
                  <a:pt x="0" y="7620"/>
                </a:lnTo>
                <a:lnTo>
                  <a:pt x="1270" y="8890"/>
                </a:lnTo>
                <a:lnTo>
                  <a:pt x="3810" y="889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175500" y="4554220"/>
            <a:ext cx="698500" cy="143510"/>
          </a:xfrm>
          <a:custGeom>
            <a:avLst/>
            <a:gdLst/>
            <a:ahLst/>
            <a:cxnLst/>
            <a:rect l="l" t="t" r="r" b="b"/>
            <a:pathLst>
              <a:path w="698500" h="143510">
                <a:moveTo>
                  <a:pt x="694690" y="0"/>
                </a:moveTo>
                <a:lnTo>
                  <a:pt x="0" y="126999"/>
                </a:lnTo>
                <a:lnTo>
                  <a:pt x="1270" y="134619"/>
                </a:lnTo>
                <a:lnTo>
                  <a:pt x="2540" y="143509"/>
                </a:lnTo>
                <a:lnTo>
                  <a:pt x="698500" y="16509"/>
                </a:lnTo>
                <a:lnTo>
                  <a:pt x="697229" y="7619"/>
                </a:lnTo>
                <a:lnTo>
                  <a:pt x="6946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872730" y="456184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0" y="0"/>
                </a:moveTo>
                <a:lnTo>
                  <a:pt x="1270" y="8890"/>
                </a:lnTo>
                <a:lnTo>
                  <a:pt x="2540" y="8890"/>
                </a:lnTo>
                <a:lnTo>
                  <a:pt x="254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868919" y="4298950"/>
            <a:ext cx="506730" cy="270510"/>
          </a:xfrm>
          <a:custGeom>
            <a:avLst/>
            <a:gdLst/>
            <a:ahLst/>
            <a:cxnLst/>
            <a:rect l="l" t="t" r="r" b="b"/>
            <a:pathLst>
              <a:path w="506729" h="270510">
                <a:moveTo>
                  <a:pt x="499109" y="0"/>
                </a:moveTo>
                <a:lnTo>
                  <a:pt x="0" y="256539"/>
                </a:lnTo>
                <a:lnTo>
                  <a:pt x="3809" y="262889"/>
                </a:lnTo>
                <a:lnTo>
                  <a:pt x="6350" y="270510"/>
                </a:lnTo>
                <a:lnTo>
                  <a:pt x="506729" y="15239"/>
                </a:lnTo>
                <a:lnTo>
                  <a:pt x="4991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364219" y="4069079"/>
            <a:ext cx="64770" cy="24510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417559" y="3903979"/>
            <a:ext cx="361950" cy="180340"/>
          </a:xfrm>
          <a:custGeom>
            <a:avLst/>
            <a:gdLst/>
            <a:ahLst/>
            <a:cxnLst/>
            <a:rect l="l" t="t" r="r" b="b"/>
            <a:pathLst>
              <a:path w="361950" h="180339">
                <a:moveTo>
                  <a:pt x="354330" y="0"/>
                </a:moveTo>
                <a:lnTo>
                  <a:pt x="0" y="165100"/>
                </a:lnTo>
                <a:lnTo>
                  <a:pt x="7620" y="180340"/>
                </a:lnTo>
                <a:lnTo>
                  <a:pt x="361950" y="15240"/>
                </a:lnTo>
                <a:lnTo>
                  <a:pt x="3543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771890" y="3877309"/>
            <a:ext cx="372109" cy="1308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755390" y="1692910"/>
            <a:ext cx="2222500" cy="2142490"/>
          </a:xfrm>
          <a:custGeom>
            <a:avLst/>
            <a:gdLst/>
            <a:ahLst/>
            <a:cxnLst/>
            <a:rect l="l" t="t" r="r" b="b"/>
            <a:pathLst>
              <a:path w="2222500" h="2142490">
                <a:moveTo>
                  <a:pt x="984250" y="246379"/>
                </a:moveTo>
                <a:lnTo>
                  <a:pt x="669289" y="246379"/>
                </a:lnTo>
                <a:lnTo>
                  <a:pt x="326389" y="805179"/>
                </a:lnTo>
                <a:lnTo>
                  <a:pt x="0" y="1069339"/>
                </a:lnTo>
                <a:lnTo>
                  <a:pt x="773430" y="1243329"/>
                </a:lnTo>
                <a:lnTo>
                  <a:pt x="675639" y="1602739"/>
                </a:lnTo>
                <a:lnTo>
                  <a:pt x="980439" y="1724660"/>
                </a:lnTo>
                <a:lnTo>
                  <a:pt x="791210" y="2142490"/>
                </a:lnTo>
                <a:lnTo>
                  <a:pt x="1526539" y="1643379"/>
                </a:lnTo>
                <a:lnTo>
                  <a:pt x="1470660" y="1231900"/>
                </a:lnTo>
                <a:lnTo>
                  <a:pt x="1875789" y="1189989"/>
                </a:lnTo>
                <a:lnTo>
                  <a:pt x="2222500" y="955039"/>
                </a:lnTo>
                <a:lnTo>
                  <a:pt x="2087880" y="660400"/>
                </a:lnTo>
                <a:lnTo>
                  <a:pt x="2129790" y="311150"/>
                </a:lnTo>
                <a:lnTo>
                  <a:pt x="1859280" y="260350"/>
                </a:lnTo>
                <a:lnTo>
                  <a:pt x="1474470" y="0"/>
                </a:lnTo>
                <a:lnTo>
                  <a:pt x="984250" y="246379"/>
                </a:lnTo>
                <a:close/>
              </a:path>
            </a:pathLst>
          </a:custGeom>
          <a:ln w="17611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919719" y="3215639"/>
            <a:ext cx="435609" cy="3009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340090" y="3343909"/>
            <a:ext cx="171450" cy="278130"/>
          </a:xfrm>
          <a:custGeom>
            <a:avLst/>
            <a:gdLst/>
            <a:ahLst/>
            <a:cxnLst/>
            <a:rect l="l" t="t" r="r" b="b"/>
            <a:pathLst>
              <a:path w="171450" h="278129">
                <a:moveTo>
                  <a:pt x="15239" y="0"/>
                </a:moveTo>
                <a:lnTo>
                  <a:pt x="7619" y="3810"/>
                </a:lnTo>
                <a:lnTo>
                  <a:pt x="0" y="8889"/>
                </a:lnTo>
                <a:lnTo>
                  <a:pt x="156209" y="278129"/>
                </a:lnTo>
                <a:lnTo>
                  <a:pt x="163829" y="274319"/>
                </a:lnTo>
                <a:lnTo>
                  <a:pt x="171450" y="269239"/>
                </a:lnTo>
                <a:lnTo>
                  <a:pt x="152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496300" y="3618229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20">
                <a:moveTo>
                  <a:pt x="7620" y="0"/>
                </a:moveTo>
                <a:lnTo>
                  <a:pt x="0" y="3810"/>
                </a:lnTo>
                <a:lnTo>
                  <a:pt x="1270" y="5080"/>
                </a:lnTo>
                <a:lnTo>
                  <a:pt x="1270" y="6350"/>
                </a:lnTo>
                <a:lnTo>
                  <a:pt x="2540" y="6350"/>
                </a:lnTo>
                <a:lnTo>
                  <a:pt x="3809" y="7620"/>
                </a:lnTo>
                <a:lnTo>
                  <a:pt x="8890" y="762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502650" y="3578859"/>
            <a:ext cx="279400" cy="46990"/>
          </a:xfrm>
          <a:custGeom>
            <a:avLst/>
            <a:gdLst/>
            <a:ahLst/>
            <a:cxnLst/>
            <a:rect l="l" t="t" r="r" b="b"/>
            <a:pathLst>
              <a:path w="279400" h="46989">
                <a:moveTo>
                  <a:pt x="276859" y="0"/>
                </a:moveTo>
                <a:lnTo>
                  <a:pt x="0" y="30479"/>
                </a:lnTo>
                <a:lnTo>
                  <a:pt x="1270" y="39369"/>
                </a:lnTo>
                <a:lnTo>
                  <a:pt x="2540" y="46989"/>
                </a:lnTo>
                <a:lnTo>
                  <a:pt x="279400" y="17779"/>
                </a:lnTo>
                <a:lnTo>
                  <a:pt x="2768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779509" y="35788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3810" y="0"/>
                </a:moveTo>
                <a:lnTo>
                  <a:pt x="0" y="0"/>
                </a:lnTo>
                <a:lnTo>
                  <a:pt x="1270" y="8889"/>
                </a:lnTo>
                <a:lnTo>
                  <a:pt x="10160" y="10160"/>
                </a:lnTo>
                <a:lnTo>
                  <a:pt x="10160" y="6350"/>
                </a:lnTo>
                <a:lnTo>
                  <a:pt x="8890" y="5079"/>
                </a:lnTo>
                <a:lnTo>
                  <a:pt x="8890" y="3810"/>
                </a:lnTo>
                <a:lnTo>
                  <a:pt x="6350" y="1269"/>
                </a:lnTo>
                <a:lnTo>
                  <a:pt x="5080" y="1269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774430" y="3586479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0"/>
                </a:moveTo>
                <a:lnTo>
                  <a:pt x="0" y="208280"/>
                </a:lnTo>
              </a:path>
            </a:pathLst>
          </a:custGeom>
          <a:ln w="3047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768080" y="379349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2540" y="8890"/>
                </a:lnTo>
                <a:lnTo>
                  <a:pt x="3810" y="8890"/>
                </a:lnTo>
                <a:lnTo>
                  <a:pt x="6350" y="6350"/>
                </a:lnTo>
                <a:lnTo>
                  <a:pt x="6350" y="5080"/>
                </a:lnTo>
                <a:lnTo>
                  <a:pt x="8890" y="2540"/>
                </a:lnTo>
                <a:lnTo>
                  <a:pt x="889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397240" y="3785870"/>
            <a:ext cx="373380" cy="130810"/>
          </a:xfrm>
          <a:custGeom>
            <a:avLst/>
            <a:gdLst/>
            <a:ahLst/>
            <a:cxnLst/>
            <a:rect l="l" t="t" r="r" b="b"/>
            <a:pathLst>
              <a:path w="373379" h="130810">
                <a:moveTo>
                  <a:pt x="368300" y="0"/>
                </a:moveTo>
                <a:lnTo>
                  <a:pt x="0" y="114299"/>
                </a:lnTo>
                <a:lnTo>
                  <a:pt x="2539" y="123189"/>
                </a:lnTo>
                <a:lnTo>
                  <a:pt x="5079" y="130809"/>
                </a:lnTo>
                <a:lnTo>
                  <a:pt x="373379" y="16509"/>
                </a:lnTo>
                <a:lnTo>
                  <a:pt x="370839" y="7619"/>
                </a:lnTo>
                <a:lnTo>
                  <a:pt x="3683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398509" y="3909059"/>
            <a:ext cx="3810" cy="7620"/>
          </a:xfrm>
          <a:custGeom>
            <a:avLst/>
            <a:gdLst/>
            <a:ahLst/>
            <a:cxnLst/>
            <a:rect l="l" t="t" r="r" b="b"/>
            <a:pathLst>
              <a:path w="3809" h="7620">
                <a:moveTo>
                  <a:pt x="1270" y="0"/>
                </a:moveTo>
                <a:lnTo>
                  <a:pt x="0" y="7619"/>
                </a:lnTo>
                <a:lnTo>
                  <a:pt x="3810" y="7619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181340" y="3877309"/>
            <a:ext cx="219710" cy="39370"/>
          </a:xfrm>
          <a:custGeom>
            <a:avLst/>
            <a:gdLst/>
            <a:ahLst/>
            <a:cxnLst/>
            <a:rect l="l" t="t" r="r" b="b"/>
            <a:pathLst>
              <a:path w="219709" h="39370">
                <a:moveTo>
                  <a:pt x="1269" y="0"/>
                </a:moveTo>
                <a:lnTo>
                  <a:pt x="1269" y="8889"/>
                </a:lnTo>
                <a:lnTo>
                  <a:pt x="0" y="17779"/>
                </a:lnTo>
                <a:lnTo>
                  <a:pt x="217169" y="39369"/>
                </a:lnTo>
                <a:lnTo>
                  <a:pt x="218439" y="31750"/>
                </a:lnTo>
                <a:lnTo>
                  <a:pt x="219709" y="22859"/>
                </a:lnTo>
                <a:lnTo>
                  <a:pt x="126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178800" y="387730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09" y="0"/>
                </a:moveTo>
                <a:lnTo>
                  <a:pt x="0" y="0"/>
                </a:lnTo>
                <a:lnTo>
                  <a:pt x="3809" y="8889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924800" y="3877309"/>
            <a:ext cx="260350" cy="118110"/>
          </a:xfrm>
          <a:custGeom>
            <a:avLst/>
            <a:gdLst/>
            <a:ahLst/>
            <a:cxnLst/>
            <a:rect l="l" t="t" r="r" b="b"/>
            <a:pathLst>
              <a:path w="260350" h="118110">
                <a:moveTo>
                  <a:pt x="254000" y="0"/>
                </a:moveTo>
                <a:lnTo>
                  <a:pt x="0" y="101600"/>
                </a:lnTo>
                <a:lnTo>
                  <a:pt x="2540" y="110489"/>
                </a:lnTo>
                <a:lnTo>
                  <a:pt x="6350" y="118109"/>
                </a:lnTo>
                <a:lnTo>
                  <a:pt x="260350" y="17779"/>
                </a:lnTo>
                <a:lnTo>
                  <a:pt x="257809" y="8889"/>
                </a:lnTo>
                <a:lnTo>
                  <a:pt x="2540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717790" y="3978909"/>
            <a:ext cx="217169" cy="2590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453630" y="4069079"/>
            <a:ext cx="275590" cy="167640"/>
          </a:xfrm>
          <a:custGeom>
            <a:avLst/>
            <a:gdLst/>
            <a:ahLst/>
            <a:cxnLst/>
            <a:rect l="l" t="t" r="r" b="b"/>
            <a:pathLst>
              <a:path w="275590" h="167639">
                <a:moveTo>
                  <a:pt x="8890" y="0"/>
                </a:moveTo>
                <a:lnTo>
                  <a:pt x="5079" y="7620"/>
                </a:lnTo>
                <a:lnTo>
                  <a:pt x="0" y="15240"/>
                </a:lnTo>
                <a:lnTo>
                  <a:pt x="266700" y="167640"/>
                </a:lnTo>
                <a:lnTo>
                  <a:pt x="271779" y="160020"/>
                </a:lnTo>
                <a:lnTo>
                  <a:pt x="275590" y="152400"/>
                </a:lnTo>
                <a:lnTo>
                  <a:pt x="88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451090" y="4067809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0159" y="0"/>
                </a:moveTo>
                <a:lnTo>
                  <a:pt x="3809" y="0"/>
                </a:lnTo>
                <a:lnTo>
                  <a:pt x="1269" y="2539"/>
                </a:lnTo>
                <a:lnTo>
                  <a:pt x="0" y="2539"/>
                </a:lnTo>
                <a:lnTo>
                  <a:pt x="0" y="3809"/>
                </a:lnTo>
                <a:lnTo>
                  <a:pt x="7619" y="8889"/>
                </a:lnTo>
                <a:lnTo>
                  <a:pt x="11429" y="1269"/>
                </a:lnTo>
                <a:lnTo>
                  <a:pt x="1015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185659" y="4071620"/>
            <a:ext cx="279400" cy="443230"/>
          </a:xfrm>
          <a:custGeom>
            <a:avLst/>
            <a:gdLst/>
            <a:ahLst/>
            <a:cxnLst/>
            <a:rect l="l" t="t" r="r" b="b"/>
            <a:pathLst>
              <a:path w="279400" h="443229">
                <a:moveTo>
                  <a:pt x="265430" y="0"/>
                </a:moveTo>
                <a:lnTo>
                  <a:pt x="0" y="434339"/>
                </a:lnTo>
                <a:lnTo>
                  <a:pt x="7620" y="439419"/>
                </a:lnTo>
                <a:lnTo>
                  <a:pt x="15240" y="443229"/>
                </a:lnTo>
                <a:lnTo>
                  <a:pt x="279400" y="10159"/>
                </a:lnTo>
                <a:lnTo>
                  <a:pt x="273050" y="5079"/>
                </a:lnTo>
                <a:lnTo>
                  <a:pt x="26543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190740" y="4511040"/>
            <a:ext cx="10160" cy="7620"/>
          </a:xfrm>
          <a:custGeom>
            <a:avLst/>
            <a:gdLst/>
            <a:ahLst/>
            <a:cxnLst/>
            <a:rect l="l" t="t" r="r" b="b"/>
            <a:pathLst>
              <a:path w="10159" h="7620">
                <a:moveTo>
                  <a:pt x="2539" y="0"/>
                </a:moveTo>
                <a:lnTo>
                  <a:pt x="0" y="7620"/>
                </a:lnTo>
                <a:lnTo>
                  <a:pt x="6350" y="7620"/>
                </a:lnTo>
                <a:lnTo>
                  <a:pt x="10159" y="3810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889750" y="4428490"/>
            <a:ext cx="304800" cy="90170"/>
          </a:xfrm>
          <a:custGeom>
            <a:avLst/>
            <a:gdLst/>
            <a:ahLst/>
            <a:cxnLst/>
            <a:rect l="l" t="t" r="r" b="b"/>
            <a:pathLst>
              <a:path w="304800" h="90170">
                <a:moveTo>
                  <a:pt x="3809" y="0"/>
                </a:moveTo>
                <a:lnTo>
                  <a:pt x="1270" y="8890"/>
                </a:lnTo>
                <a:lnTo>
                  <a:pt x="0" y="17780"/>
                </a:lnTo>
                <a:lnTo>
                  <a:pt x="300990" y="90170"/>
                </a:lnTo>
                <a:lnTo>
                  <a:pt x="303529" y="82550"/>
                </a:lnTo>
                <a:lnTo>
                  <a:pt x="304800" y="7366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883400" y="443737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7620" y="0"/>
                </a:moveTo>
                <a:lnTo>
                  <a:pt x="0" y="3810"/>
                </a:lnTo>
                <a:lnTo>
                  <a:pt x="2540" y="6350"/>
                </a:lnTo>
                <a:lnTo>
                  <a:pt x="2540" y="7620"/>
                </a:lnTo>
                <a:lnTo>
                  <a:pt x="5079" y="7620"/>
                </a:lnTo>
                <a:lnTo>
                  <a:pt x="6350" y="889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777990" y="4175759"/>
            <a:ext cx="121920" cy="265430"/>
          </a:xfrm>
          <a:custGeom>
            <a:avLst/>
            <a:gdLst/>
            <a:ahLst/>
            <a:cxnLst/>
            <a:rect l="l" t="t" r="r" b="b"/>
            <a:pathLst>
              <a:path w="121920" h="265429">
                <a:moveTo>
                  <a:pt x="16509" y="0"/>
                </a:moveTo>
                <a:lnTo>
                  <a:pt x="8889" y="2539"/>
                </a:lnTo>
                <a:lnTo>
                  <a:pt x="0" y="6350"/>
                </a:lnTo>
                <a:lnTo>
                  <a:pt x="105409" y="265429"/>
                </a:lnTo>
                <a:lnTo>
                  <a:pt x="113029" y="261619"/>
                </a:lnTo>
                <a:lnTo>
                  <a:pt x="121919" y="257809"/>
                </a:lnTo>
                <a:lnTo>
                  <a:pt x="165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777990" y="417195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3809" y="0"/>
                </a:moveTo>
                <a:lnTo>
                  <a:pt x="2539" y="0"/>
                </a:lnTo>
                <a:lnTo>
                  <a:pt x="1269" y="1269"/>
                </a:lnTo>
                <a:lnTo>
                  <a:pt x="1269" y="2539"/>
                </a:lnTo>
                <a:lnTo>
                  <a:pt x="0" y="3810"/>
                </a:lnTo>
                <a:lnTo>
                  <a:pt x="0" y="10160"/>
                </a:lnTo>
                <a:lnTo>
                  <a:pt x="8889" y="635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781800" y="3983990"/>
            <a:ext cx="259079" cy="201930"/>
          </a:xfrm>
          <a:custGeom>
            <a:avLst/>
            <a:gdLst/>
            <a:ahLst/>
            <a:cxnLst/>
            <a:rect l="l" t="t" r="r" b="b"/>
            <a:pathLst>
              <a:path w="259079" h="201929">
                <a:moveTo>
                  <a:pt x="248920" y="0"/>
                </a:moveTo>
                <a:lnTo>
                  <a:pt x="0" y="187960"/>
                </a:lnTo>
                <a:lnTo>
                  <a:pt x="5079" y="194310"/>
                </a:lnTo>
                <a:lnTo>
                  <a:pt x="10159" y="201930"/>
                </a:lnTo>
                <a:lnTo>
                  <a:pt x="259079" y="13970"/>
                </a:lnTo>
                <a:lnTo>
                  <a:pt x="254000" y="6350"/>
                </a:lnTo>
                <a:lnTo>
                  <a:pt x="2489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035800" y="399034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0"/>
                </a:moveTo>
                <a:lnTo>
                  <a:pt x="5079" y="7620"/>
                </a:lnTo>
                <a:lnTo>
                  <a:pt x="7620" y="5080"/>
                </a:lnTo>
                <a:lnTo>
                  <a:pt x="762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028180" y="3666490"/>
            <a:ext cx="160020" cy="327660"/>
          </a:xfrm>
          <a:custGeom>
            <a:avLst/>
            <a:gdLst/>
            <a:ahLst/>
            <a:cxnLst/>
            <a:rect l="l" t="t" r="r" b="b"/>
            <a:pathLst>
              <a:path w="160020" h="327660">
                <a:moveTo>
                  <a:pt x="143510" y="0"/>
                </a:moveTo>
                <a:lnTo>
                  <a:pt x="0" y="321310"/>
                </a:lnTo>
                <a:lnTo>
                  <a:pt x="7620" y="323850"/>
                </a:lnTo>
                <a:lnTo>
                  <a:pt x="15240" y="327660"/>
                </a:lnTo>
                <a:lnTo>
                  <a:pt x="160020" y="7620"/>
                </a:lnTo>
                <a:lnTo>
                  <a:pt x="152400" y="3810"/>
                </a:lnTo>
                <a:lnTo>
                  <a:pt x="1435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171690" y="3662679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20">
                <a:moveTo>
                  <a:pt x="3809" y="0"/>
                </a:moveTo>
                <a:lnTo>
                  <a:pt x="0" y="3810"/>
                </a:lnTo>
                <a:lnTo>
                  <a:pt x="8889" y="762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175500" y="3454400"/>
            <a:ext cx="311150" cy="223520"/>
          </a:xfrm>
          <a:custGeom>
            <a:avLst/>
            <a:gdLst/>
            <a:ahLst/>
            <a:cxnLst/>
            <a:rect l="l" t="t" r="r" b="b"/>
            <a:pathLst>
              <a:path w="311150" h="223520">
                <a:moveTo>
                  <a:pt x="300990" y="0"/>
                </a:moveTo>
                <a:lnTo>
                  <a:pt x="0" y="208280"/>
                </a:lnTo>
                <a:lnTo>
                  <a:pt x="10159" y="223519"/>
                </a:lnTo>
                <a:lnTo>
                  <a:pt x="311150" y="15239"/>
                </a:lnTo>
                <a:lnTo>
                  <a:pt x="3009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476490" y="3453129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6350" y="0"/>
                </a:moveTo>
                <a:lnTo>
                  <a:pt x="3809" y="0"/>
                </a:lnTo>
                <a:lnTo>
                  <a:pt x="1269" y="1270"/>
                </a:lnTo>
                <a:lnTo>
                  <a:pt x="0" y="1270"/>
                </a:lnTo>
                <a:lnTo>
                  <a:pt x="5079" y="889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480300" y="3453129"/>
            <a:ext cx="448309" cy="80010"/>
          </a:xfrm>
          <a:custGeom>
            <a:avLst/>
            <a:gdLst/>
            <a:ahLst/>
            <a:cxnLst/>
            <a:rect l="l" t="t" r="r" b="b"/>
            <a:pathLst>
              <a:path w="448309" h="80010">
                <a:moveTo>
                  <a:pt x="2540" y="0"/>
                </a:moveTo>
                <a:lnTo>
                  <a:pt x="0" y="17780"/>
                </a:lnTo>
                <a:lnTo>
                  <a:pt x="447040" y="80010"/>
                </a:lnTo>
                <a:lnTo>
                  <a:pt x="447040" y="71120"/>
                </a:lnTo>
                <a:lnTo>
                  <a:pt x="448309" y="62230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582659" y="553021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4190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580119" y="550925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09" y="0"/>
                </a:moveTo>
                <a:lnTo>
                  <a:pt x="0" y="0"/>
                </a:lnTo>
                <a:lnTo>
                  <a:pt x="3809" y="8889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238490" y="5509259"/>
            <a:ext cx="347980" cy="144780"/>
          </a:xfrm>
          <a:custGeom>
            <a:avLst/>
            <a:gdLst/>
            <a:ahLst/>
            <a:cxnLst/>
            <a:rect l="l" t="t" r="r" b="b"/>
            <a:pathLst>
              <a:path w="347979" h="144779">
                <a:moveTo>
                  <a:pt x="341629" y="0"/>
                </a:moveTo>
                <a:lnTo>
                  <a:pt x="0" y="128269"/>
                </a:lnTo>
                <a:lnTo>
                  <a:pt x="3809" y="137159"/>
                </a:lnTo>
                <a:lnTo>
                  <a:pt x="6350" y="144779"/>
                </a:lnTo>
                <a:lnTo>
                  <a:pt x="347979" y="16509"/>
                </a:lnTo>
                <a:lnTo>
                  <a:pt x="345439" y="8889"/>
                </a:lnTo>
                <a:lnTo>
                  <a:pt x="34162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241030" y="564642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1270" y="0"/>
                </a:moveTo>
                <a:lnTo>
                  <a:pt x="0" y="8889"/>
                </a:lnTo>
                <a:lnTo>
                  <a:pt x="2540" y="8889"/>
                </a:lnTo>
                <a:lnTo>
                  <a:pt x="3810" y="7619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697469" y="5579109"/>
            <a:ext cx="546100" cy="76200"/>
          </a:xfrm>
          <a:custGeom>
            <a:avLst/>
            <a:gdLst/>
            <a:ahLst/>
            <a:cxnLst/>
            <a:rect l="l" t="t" r="r" b="b"/>
            <a:pathLst>
              <a:path w="546100" h="76200">
                <a:moveTo>
                  <a:pt x="2539" y="0"/>
                </a:moveTo>
                <a:lnTo>
                  <a:pt x="1270" y="8889"/>
                </a:lnTo>
                <a:lnTo>
                  <a:pt x="0" y="16509"/>
                </a:lnTo>
                <a:lnTo>
                  <a:pt x="543559" y="76199"/>
                </a:lnTo>
                <a:lnTo>
                  <a:pt x="546100" y="58419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691119" y="557910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8889" y="0"/>
                </a:moveTo>
                <a:lnTo>
                  <a:pt x="3809" y="0"/>
                </a:lnTo>
                <a:lnTo>
                  <a:pt x="0" y="3809"/>
                </a:lnTo>
                <a:lnTo>
                  <a:pt x="762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378700" y="5582920"/>
            <a:ext cx="327660" cy="501650"/>
          </a:xfrm>
          <a:custGeom>
            <a:avLst/>
            <a:gdLst/>
            <a:ahLst/>
            <a:cxnLst/>
            <a:rect l="l" t="t" r="r" b="b"/>
            <a:pathLst>
              <a:path w="327659" h="501650">
                <a:moveTo>
                  <a:pt x="312420" y="0"/>
                </a:moveTo>
                <a:lnTo>
                  <a:pt x="0" y="491489"/>
                </a:lnTo>
                <a:lnTo>
                  <a:pt x="15240" y="501649"/>
                </a:lnTo>
                <a:lnTo>
                  <a:pt x="327659" y="8889"/>
                </a:lnTo>
                <a:lnTo>
                  <a:pt x="320040" y="5079"/>
                </a:lnTo>
                <a:lnTo>
                  <a:pt x="3124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158990" y="5845809"/>
            <a:ext cx="234950" cy="24257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769100" y="5845809"/>
            <a:ext cx="400050" cy="168910"/>
          </a:xfrm>
          <a:custGeom>
            <a:avLst/>
            <a:gdLst/>
            <a:ahLst/>
            <a:cxnLst/>
            <a:rect l="l" t="t" r="r" b="b"/>
            <a:pathLst>
              <a:path w="400050" h="168910">
                <a:moveTo>
                  <a:pt x="393700" y="0"/>
                </a:moveTo>
                <a:lnTo>
                  <a:pt x="0" y="152399"/>
                </a:lnTo>
                <a:lnTo>
                  <a:pt x="2540" y="161289"/>
                </a:lnTo>
                <a:lnTo>
                  <a:pt x="6350" y="168909"/>
                </a:lnTo>
                <a:lnTo>
                  <a:pt x="400050" y="16509"/>
                </a:lnTo>
                <a:lnTo>
                  <a:pt x="396240" y="8889"/>
                </a:lnTo>
                <a:lnTo>
                  <a:pt x="3937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762750" y="5998209"/>
            <a:ext cx="8890" cy="11430"/>
          </a:xfrm>
          <a:custGeom>
            <a:avLst/>
            <a:gdLst/>
            <a:ahLst/>
            <a:cxnLst/>
            <a:rect l="l" t="t" r="r" b="b"/>
            <a:pathLst>
              <a:path w="8890" h="11429">
                <a:moveTo>
                  <a:pt x="6350" y="0"/>
                </a:moveTo>
                <a:lnTo>
                  <a:pt x="5079" y="0"/>
                </a:lnTo>
                <a:lnTo>
                  <a:pt x="2540" y="2539"/>
                </a:lnTo>
                <a:lnTo>
                  <a:pt x="2540" y="3809"/>
                </a:lnTo>
                <a:lnTo>
                  <a:pt x="1270" y="3809"/>
                </a:lnTo>
                <a:lnTo>
                  <a:pt x="0" y="6349"/>
                </a:lnTo>
                <a:lnTo>
                  <a:pt x="0" y="10159"/>
                </a:lnTo>
                <a:lnTo>
                  <a:pt x="1270" y="11429"/>
                </a:lnTo>
                <a:lnTo>
                  <a:pt x="8890" y="8889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764019" y="6003290"/>
            <a:ext cx="163830" cy="335280"/>
          </a:xfrm>
          <a:custGeom>
            <a:avLst/>
            <a:gdLst/>
            <a:ahLst/>
            <a:cxnLst/>
            <a:rect l="l" t="t" r="r" b="b"/>
            <a:pathLst>
              <a:path w="163829" h="335279">
                <a:moveTo>
                  <a:pt x="15239" y="0"/>
                </a:moveTo>
                <a:lnTo>
                  <a:pt x="7620" y="3810"/>
                </a:lnTo>
                <a:lnTo>
                  <a:pt x="0" y="6350"/>
                </a:lnTo>
                <a:lnTo>
                  <a:pt x="147320" y="335280"/>
                </a:lnTo>
                <a:lnTo>
                  <a:pt x="154939" y="331470"/>
                </a:lnTo>
                <a:lnTo>
                  <a:pt x="163829" y="328930"/>
                </a:lnTo>
                <a:lnTo>
                  <a:pt x="152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916419" y="633222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11429" y="0"/>
                </a:moveTo>
                <a:lnTo>
                  <a:pt x="2539" y="2539"/>
                </a:lnTo>
                <a:lnTo>
                  <a:pt x="0" y="11429"/>
                </a:lnTo>
                <a:lnTo>
                  <a:pt x="6350" y="11429"/>
                </a:lnTo>
                <a:lnTo>
                  <a:pt x="7620" y="10159"/>
                </a:lnTo>
                <a:lnTo>
                  <a:pt x="8889" y="10159"/>
                </a:lnTo>
                <a:lnTo>
                  <a:pt x="10159" y="7619"/>
                </a:lnTo>
                <a:lnTo>
                  <a:pt x="11429" y="7619"/>
                </a:lnTo>
                <a:lnTo>
                  <a:pt x="1142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324600" y="6163309"/>
            <a:ext cx="596900" cy="180340"/>
          </a:xfrm>
          <a:custGeom>
            <a:avLst/>
            <a:gdLst/>
            <a:ahLst/>
            <a:cxnLst/>
            <a:rect l="l" t="t" r="r" b="b"/>
            <a:pathLst>
              <a:path w="596900" h="180339">
                <a:moveTo>
                  <a:pt x="5079" y="0"/>
                </a:moveTo>
                <a:lnTo>
                  <a:pt x="0" y="17779"/>
                </a:lnTo>
                <a:lnTo>
                  <a:pt x="591820" y="180339"/>
                </a:lnTo>
                <a:lnTo>
                  <a:pt x="594359" y="171449"/>
                </a:lnTo>
                <a:lnTo>
                  <a:pt x="596900" y="163829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322059" y="616330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7619" y="0"/>
                </a:moveTo>
                <a:lnTo>
                  <a:pt x="1269" y="0"/>
                </a:lnTo>
                <a:lnTo>
                  <a:pt x="0" y="1269"/>
                </a:lnTo>
                <a:lnTo>
                  <a:pt x="5079" y="8889"/>
                </a:lnTo>
                <a:lnTo>
                  <a:pt x="761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029959" y="6164579"/>
            <a:ext cx="302260" cy="218440"/>
          </a:xfrm>
          <a:custGeom>
            <a:avLst/>
            <a:gdLst/>
            <a:ahLst/>
            <a:cxnLst/>
            <a:rect l="l" t="t" r="r" b="b"/>
            <a:pathLst>
              <a:path w="302260" h="218439">
                <a:moveTo>
                  <a:pt x="292100" y="0"/>
                </a:moveTo>
                <a:lnTo>
                  <a:pt x="0" y="203200"/>
                </a:lnTo>
                <a:lnTo>
                  <a:pt x="10160" y="218440"/>
                </a:lnTo>
                <a:lnTo>
                  <a:pt x="302260" y="13970"/>
                </a:lnTo>
                <a:lnTo>
                  <a:pt x="297179" y="7620"/>
                </a:lnTo>
                <a:lnTo>
                  <a:pt x="2921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035040" y="6375400"/>
            <a:ext cx="5080" cy="8890"/>
          </a:xfrm>
          <a:custGeom>
            <a:avLst/>
            <a:gdLst/>
            <a:ahLst/>
            <a:cxnLst/>
            <a:rect l="l" t="t" r="r" b="b"/>
            <a:pathLst>
              <a:path w="5079" h="8889">
                <a:moveTo>
                  <a:pt x="0" y="0"/>
                </a:moveTo>
                <a:lnTo>
                  <a:pt x="1270" y="8890"/>
                </a:lnTo>
                <a:lnTo>
                  <a:pt x="2539" y="8890"/>
                </a:lnTo>
                <a:lnTo>
                  <a:pt x="3810" y="7620"/>
                </a:lnTo>
                <a:lnTo>
                  <a:pt x="508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624070" y="6366509"/>
            <a:ext cx="1412240" cy="208279"/>
          </a:xfrm>
          <a:custGeom>
            <a:avLst/>
            <a:gdLst/>
            <a:ahLst/>
            <a:cxnLst/>
            <a:rect l="l" t="t" r="r" b="b"/>
            <a:pathLst>
              <a:path w="1412239" h="208279">
                <a:moveTo>
                  <a:pt x="1409700" y="0"/>
                </a:moveTo>
                <a:lnTo>
                  <a:pt x="0" y="190499"/>
                </a:lnTo>
                <a:lnTo>
                  <a:pt x="2539" y="208279"/>
                </a:lnTo>
                <a:lnTo>
                  <a:pt x="1412239" y="17779"/>
                </a:lnTo>
                <a:lnTo>
                  <a:pt x="14097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616450" y="6557009"/>
            <a:ext cx="8890" cy="16510"/>
          </a:xfrm>
          <a:custGeom>
            <a:avLst/>
            <a:gdLst/>
            <a:ahLst/>
            <a:cxnLst/>
            <a:rect l="l" t="t" r="r" b="b"/>
            <a:pathLst>
              <a:path w="8889" h="16509">
                <a:moveTo>
                  <a:pt x="7620" y="0"/>
                </a:moveTo>
                <a:lnTo>
                  <a:pt x="6350" y="0"/>
                </a:lnTo>
                <a:lnTo>
                  <a:pt x="5079" y="1270"/>
                </a:lnTo>
                <a:lnTo>
                  <a:pt x="3810" y="1270"/>
                </a:lnTo>
                <a:lnTo>
                  <a:pt x="2539" y="2540"/>
                </a:lnTo>
                <a:lnTo>
                  <a:pt x="2539" y="3810"/>
                </a:lnTo>
                <a:lnTo>
                  <a:pt x="0" y="6350"/>
                </a:lnTo>
                <a:lnTo>
                  <a:pt x="0" y="11430"/>
                </a:lnTo>
                <a:lnTo>
                  <a:pt x="2539" y="13970"/>
                </a:lnTo>
                <a:lnTo>
                  <a:pt x="2539" y="15240"/>
                </a:lnTo>
                <a:lnTo>
                  <a:pt x="3810" y="15240"/>
                </a:lnTo>
                <a:lnTo>
                  <a:pt x="5079" y="16510"/>
                </a:lnTo>
                <a:lnTo>
                  <a:pt x="8889" y="889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621529" y="6558280"/>
            <a:ext cx="464820" cy="218440"/>
          </a:xfrm>
          <a:custGeom>
            <a:avLst/>
            <a:gdLst/>
            <a:ahLst/>
            <a:cxnLst/>
            <a:rect l="l" t="t" r="r" b="b"/>
            <a:pathLst>
              <a:path w="464820" h="218440">
                <a:moveTo>
                  <a:pt x="7620" y="0"/>
                </a:moveTo>
                <a:lnTo>
                  <a:pt x="0" y="15240"/>
                </a:lnTo>
                <a:lnTo>
                  <a:pt x="457200" y="218440"/>
                </a:lnTo>
                <a:lnTo>
                  <a:pt x="461010" y="210820"/>
                </a:lnTo>
                <a:lnTo>
                  <a:pt x="464820" y="201930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078729" y="6769100"/>
            <a:ext cx="5080" cy="8890"/>
          </a:xfrm>
          <a:custGeom>
            <a:avLst/>
            <a:gdLst/>
            <a:ahLst/>
            <a:cxnLst/>
            <a:rect l="l" t="t" r="r" b="b"/>
            <a:pathLst>
              <a:path w="5079" h="8890">
                <a:moveTo>
                  <a:pt x="3810" y="0"/>
                </a:moveTo>
                <a:lnTo>
                  <a:pt x="0" y="7619"/>
                </a:lnTo>
                <a:lnTo>
                  <a:pt x="1270" y="7619"/>
                </a:lnTo>
                <a:lnTo>
                  <a:pt x="2540" y="8890"/>
                </a:lnTo>
                <a:lnTo>
                  <a:pt x="5080" y="8890"/>
                </a:lnTo>
                <a:lnTo>
                  <a:pt x="381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081270" y="6582409"/>
            <a:ext cx="1196340" cy="195580"/>
          </a:xfrm>
          <a:custGeom>
            <a:avLst/>
            <a:gdLst/>
            <a:ahLst/>
            <a:cxnLst/>
            <a:rect l="l" t="t" r="r" b="b"/>
            <a:pathLst>
              <a:path w="1196339" h="195579">
                <a:moveTo>
                  <a:pt x="1193800" y="0"/>
                </a:moveTo>
                <a:lnTo>
                  <a:pt x="0" y="177800"/>
                </a:lnTo>
                <a:lnTo>
                  <a:pt x="2539" y="195580"/>
                </a:lnTo>
                <a:lnTo>
                  <a:pt x="1196339" y="16510"/>
                </a:lnTo>
                <a:lnTo>
                  <a:pt x="1195069" y="8890"/>
                </a:lnTo>
                <a:lnTo>
                  <a:pt x="11938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275070" y="6582409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90">
                <a:moveTo>
                  <a:pt x="3809" y="0"/>
                </a:moveTo>
                <a:lnTo>
                  <a:pt x="0" y="0"/>
                </a:lnTo>
                <a:lnTo>
                  <a:pt x="1269" y="8890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273800" y="6582409"/>
            <a:ext cx="373380" cy="130810"/>
          </a:xfrm>
          <a:custGeom>
            <a:avLst/>
            <a:gdLst/>
            <a:ahLst/>
            <a:cxnLst/>
            <a:rect l="l" t="t" r="r" b="b"/>
            <a:pathLst>
              <a:path w="373379" h="130809">
                <a:moveTo>
                  <a:pt x="5079" y="0"/>
                </a:moveTo>
                <a:lnTo>
                  <a:pt x="2539" y="8890"/>
                </a:lnTo>
                <a:lnTo>
                  <a:pt x="0" y="16510"/>
                </a:lnTo>
                <a:lnTo>
                  <a:pt x="368300" y="130810"/>
                </a:lnTo>
                <a:lnTo>
                  <a:pt x="370840" y="123190"/>
                </a:lnTo>
                <a:lnTo>
                  <a:pt x="373379" y="114300"/>
                </a:lnTo>
                <a:lnTo>
                  <a:pt x="50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642100" y="670560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90">
                <a:moveTo>
                  <a:pt x="2540" y="0"/>
                </a:moveTo>
                <a:lnTo>
                  <a:pt x="0" y="7619"/>
                </a:lnTo>
                <a:lnTo>
                  <a:pt x="0" y="8889"/>
                </a:lnTo>
                <a:lnTo>
                  <a:pt x="3809" y="8889"/>
                </a:lnTo>
                <a:lnTo>
                  <a:pt x="254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644640" y="6606540"/>
            <a:ext cx="1309370" cy="107950"/>
          </a:xfrm>
          <a:custGeom>
            <a:avLst/>
            <a:gdLst/>
            <a:ahLst/>
            <a:cxnLst/>
            <a:rect l="l" t="t" r="r" b="b"/>
            <a:pathLst>
              <a:path w="1309370" h="107950">
                <a:moveTo>
                  <a:pt x="1308100" y="0"/>
                </a:moveTo>
                <a:lnTo>
                  <a:pt x="0" y="90169"/>
                </a:lnTo>
                <a:lnTo>
                  <a:pt x="0" y="99059"/>
                </a:lnTo>
                <a:lnTo>
                  <a:pt x="1269" y="107949"/>
                </a:lnTo>
                <a:lnTo>
                  <a:pt x="1309369" y="16509"/>
                </a:lnTo>
                <a:lnTo>
                  <a:pt x="1308100" y="8889"/>
                </a:lnTo>
                <a:lnTo>
                  <a:pt x="130810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952740" y="660654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90">
                <a:moveTo>
                  <a:pt x="2539" y="0"/>
                </a:moveTo>
                <a:lnTo>
                  <a:pt x="0" y="0"/>
                </a:lnTo>
                <a:lnTo>
                  <a:pt x="0" y="8889"/>
                </a:lnTo>
                <a:lnTo>
                  <a:pt x="253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951469" y="6606540"/>
            <a:ext cx="359410" cy="107950"/>
          </a:xfrm>
          <a:custGeom>
            <a:avLst/>
            <a:gdLst/>
            <a:ahLst/>
            <a:cxnLst/>
            <a:rect l="l" t="t" r="r" b="b"/>
            <a:pathLst>
              <a:path w="359409" h="107950">
                <a:moveTo>
                  <a:pt x="3809" y="0"/>
                </a:moveTo>
                <a:lnTo>
                  <a:pt x="1270" y="8889"/>
                </a:lnTo>
                <a:lnTo>
                  <a:pt x="0" y="16509"/>
                </a:lnTo>
                <a:lnTo>
                  <a:pt x="355600" y="107949"/>
                </a:lnTo>
                <a:lnTo>
                  <a:pt x="356870" y="99059"/>
                </a:lnTo>
                <a:lnTo>
                  <a:pt x="359409" y="90169"/>
                </a:lnTo>
                <a:lnTo>
                  <a:pt x="38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301990" y="6455409"/>
            <a:ext cx="229869" cy="2590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521700" y="6456679"/>
            <a:ext cx="412750" cy="205740"/>
          </a:xfrm>
          <a:custGeom>
            <a:avLst/>
            <a:gdLst/>
            <a:ahLst/>
            <a:cxnLst/>
            <a:rect l="l" t="t" r="r" b="b"/>
            <a:pathLst>
              <a:path w="412750" h="205740">
                <a:moveTo>
                  <a:pt x="6350" y="0"/>
                </a:moveTo>
                <a:lnTo>
                  <a:pt x="2540" y="7620"/>
                </a:lnTo>
                <a:lnTo>
                  <a:pt x="0" y="15240"/>
                </a:lnTo>
                <a:lnTo>
                  <a:pt x="406400" y="205740"/>
                </a:lnTo>
                <a:lnTo>
                  <a:pt x="408940" y="198120"/>
                </a:lnTo>
                <a:lnTo>
                  <a:pt x="412750" y="19050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928100" y="6654800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90">
                <a:moveTo>
                  <a:pt x="11429" y="0"/>
                </a:moveTo>
                <a:lnTo>
                  <a:pt x="2540" y="0"/>
                </a:lnTo>
                <a:lnTo>
                  <a:pt x="0" y="7619"/>
                </a:lnTo>
                <a:lnTo>
                  <a:pt x="1270" y="8889"/>
                </a:lnTo>
                <a:lnTo>
                  <a:pt x="5079" y="8889"/>
                </a:lnTo>
                <a:lnTo>
                  <a:pt x="6350" y="7619"/>
                </a:lnTo>
                <a:lnTo>
                  <a:pt x="7620" y="7619"/>
                </a:lnTo>
                <a:lnTo>
                  <a:pt x="10159" y="5080"/>
                </a:lnTo>
                <a:lnTo>
                  <a:pt x="10159" y="3810"/>
                </a:lnTo>
                <a:lnTo>
                  <a:pt x="11429" y="2539"/>
                </a:lnTo>
                <a:lnTo>
                  <a:pt x="1142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934450" y="6055359"/>
            <a:ext cx="0" cy="599440"/>
          </a:xfrm>
          <a:custGeom>
            <a:avLst/>
            <a:gdLst/>
            <a:ahLst/>
            <a:cxnLst/>
            <a:rect l="l" t="t" r="r" b="b"/>
            <a:pathLst>
              <a:path h="599440">
                <a:moveTo>
                  <a:pt x="0" y="0"/>
                </a:moveTo>
                <a:lnTo>
                  <a:pt x="0" y="599439"/>
                </a:lnTo>
              </a:path>
            </a:pathLst>
          </a:custGeom>
          <a:ln w="2285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928100" y="5919470"/>
            <a:ext cx="215900" cy="14351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632190" y="1460500"/>
            <a:ext cx="184150" cy="502920"/>
          </a:xfrm>
          <a:custGeom>
            <a:avLst/>
            <a:gdLst/>
            <a:ahLst/>
            <a:cxnLst/>
            <a:rect l="l" t="t" r="r" b="b"/>
            <a:pathLst>
              <a:path w="184150" h="502919">
                <a:moveTo>
                  <a:pt x="16509" y="0"/>
                </a:moveTo>
                <a:lnTo>
                  <a:pt x="7619" y="3810"/>
                </a:lnTo>
                <a:lnTo>
                  <a:pt x="0" y="6350"/>
                </a:lnTo>
                <a:lnTo>
                  <a:pt x="167639" y="502920"/>
                </a:lnTo>
                <a:lnTo>
                  <a:pt x="176529" y="500379"/>
                </a:lnTo>
                <a:lnTo>
                  <a:pt x="184150" y="496570"/>
                </a:lnTo>
                <a:lnTo>
                  <a:pt x="1650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808719" y="1957070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7620" y="0"/>
                </a:moveTo>
                <a:lnTo>
                  <a:pt x="0" y="3809"/>
                </a:lnTo>
                <a:lnTo>
                  <a:pt x="8889" y="3809"/>
                </a:lnTo>
                <a:lnTo>
                  <a:pt x="8889" y="2539"/>
                </a:lnTo>
                <a:lnTo>
                  <a:pt x="762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8808719" y="1960879"/>
            <a:ext cx="0" cy="509270"/>
          </a:xfrm>
          <a:custGeom>
            <a:avLst/>
            <a:gdLst/>
            <a:ahLst/>
            <a:cxnLst/>
            <a:rect l="l" t="t" r="r" b="b"/>
            <a:pathLst>
              <a:path h="509269">
                <a:moveTo>
                  <a:pt x="0" y="0"/>
                </a:moveTo>
                <a:lnTo>
                  <a:pt x="0" y="509270"/>
                </a:lnTo>
              </a:path>
            </a:pathLst>
          </a:custGeom>
          <a:ln w="1777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8799830" y="247015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8890" y="0"/>
                </a:moveTo>
                <a:lnTo>
                  <a:pt x="0" y="0"/>
                </a:lnTo>
                <a:lnTo>
                  <a:pt x="0" y="2539"/>
                </a:lnTo>
                <a:lnTo>
                  <a:pt x="1270" y="3810"/>
                </a:lnTo>
                <a:lnTo>
                  <a:pt x="1270" y="5079"/>
                </a:lnTo>
                <a:lnTo>
                  <a:pt x="889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801100" y="2465070"/>
            <a:ext cx="271780" cy="360680"/>
          </a:xfrm>
          <a:custGeom>
            <a:avLst/>
            <a:gdLst/>
            <a:ahLst/>
            <a:cxnLst/>
            <a:rect l="l" t="t" r="r" b="b"/>
            <a:pathLst>
              <a:path w="271779" h="360680">
                <a:moveTo>
                  <a:pt x="13970" y="0"/>
                </a:moveTo>
                <a:lnTo>
                  <a:pt x="7620" y="5079"/>
                </a:lnTo>
                <a:lnTo>
                  <a:pt x="0" y="10159"/>
                </a:lnTo>
                <a:lnTo>
                  <a:pt x="257809" y="360679"/>
                </a:lnTo>
                <a:lnTo>
                  <a:pt x="264159" y="354329"/>
                </a:lnTo>
                <a:lnTo>
                  <a:pt x="271779" y="349250"/>
                </a:lnTo>
                <a:lnTo>
                  <a:pt x="139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9058909" y="2819400"/>
            <a:ext cx="15240" cy="8890"/>
          </a:xfrm>
          <a:custGeom>
            <a:avLst/>
            <a:gdLst/>
            <a:ahLst/>
            <a:cxnLst/>
            <a:rect l="l" t="t" r="r" b="b"/>
            <a:pathLst>
              <a:path w="15240" h="8889">
                <a:moveTo>
                  <a:pt x="6350" y="0"/>
                </a:moveTo>
                <a:lnTo>
                  <a:pt x="0" y="6350"/>
                </a:lnTo>
                <a:lnTo>
                  <a:pt x="1270" y="6350"/>
                </a:lnTo>
                <a:lnTo>
                  <a:pt x="3810" y="8889"/>
                </a:lnTo>
                <a:lnTo>
                  <a:pt x="11430" y="8889"/>
                </a:lnTo>
                <a:lnTo>
                  <a:pt x="13970" y="6350"/>
                </a:lnTo>
                <a:lnTo>
                  <a:pt x="13970" y="5079"/>
                </a:lnTo>
                <a:lnTo>
                  <a:pt x="15240" y="3810"/>
                </a:lnTo>
                <a:lnTo>
                  <a:pt x="15240" y="1270"/>
                </a:lnTo>
                <a:lnTo>
                  <a:pt x="635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9074150" y="2379979"/>
            <a:ext cx="0" cy="440690"/>
          </a:xfrm>
          <a:custGeom>
            <a:avLst/>
            <a:gdLst/>
            <a:ahLst/>
            <a:cxnLst/>
            <a:rect l="l" t="t" r="r" b="b"/>
            <a:pathLst>
              <a:path h="440689">
                <a:moveTo>
                  <a:pt x="0" y="0"/>
                </a:moveTo>
                <a:lnTo>
                  <a:pt x="0" y="440690"/>
                </a:lnTo>
              </a:path>
            </a:pathLst>
          </a:custGeom>
          <a:ln w="33019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9081769" y="2378710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69">
                <a:moveTo>
                  <a:pt x="8889" y="0"/>
                </a:moveTo>
                <a:lnTo>
                  <a:pt x="0" y="1269"/>
                </a:lnTo>
                <a:lnTo>
                  <a:pt x="8889" y="1269"/>
                </a:lnTo>
                <a:lnTo>
                  <a:pt x="888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9009380" y="2096770"/>
            <a:ext cx="81280" cy="284480"/>
          </a:xfrm>
          <a:custGeom>
            <a:avLst/>
            <a:gdLst/>
            <a:ahLst/>
            <a:cxnLst/>
            <a:rect l="l" t="t" r="r" b="b"/>
            <a:pathLst>
              <a:path w="81279" h="284480">
                <a:moveTo>
                  <a:pt x="17779" y="0"/>
                </a:moveTo>
                <a:lnTo>
                  <a:pt x="8890" y="2539"/>
                </a:lnTo>
                <a:lnTo>
                  <a:pt x="0" y="3809"/>
                </a:lnTo>
                <a:lnTo>
                  <a:pt x="63500" y="284479"/>
                </a:lnTo>
                <a:lnTo>
                  <a:pt x="81279" y="281939"/>
                </a:lnTo>
                <a:lnTo>
                  <a:pt x="17779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9009380" y="2094229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1270" y="0"/>
                </a:moveTo>
                <a:lnTo>
                  <a:pt x="1270" y="2540"/>
                </a:lnTo>
                <a:lnTo>
                  <a:pt x="0" y="3810"/>
                </a:lnTo>
                <a:lnTo>
                  <a:pt x="0" y="6350"/>
                </a:lnTo>
                <a:lnTo>
                  <a:pt x="8890" y="5080"/>
                </a:lnTo>
                <a:lnTo>
                  <a:pt x="1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9010650" y="1840229"/>
            <a:ext cx="133350" cy="262890"/>
          </a:xfrm>
          <a:custGeom>
            <a:avLst/>
            <a:gdLst/>
            <a:ahLst/>
            <a:cxnLst/>
            <a:rect l="l" t="t" r="r" b="b"/>
            <a:pathLst>
              <a:path w="133350" h="262889">
                <a:moveTo>
                  <a:pt x="128270" y="0"/>
                </a:moveTo>
                <a:lnTo>
                  <a:pt x="0" y="254000"/>
                </a:lnTo>
                <a:lnTo>
                  <a:pt x="7620" y="259080"/>
                </a:lnTo>
                <a:lnTo>
                  <a:pt x="15240" y="262890"/>
                </a:lnTo>
                <a:lnTo>
                  <a:pt x="133350" y="31301"/>
                </a:lnTo>
                <a:lnTo>
                  <a:pt x="133350" y="2177"/>
                </a:lnTo>
                <a:lnTo>
                  <a:pt x="128270" y="0"/>
                </a:lnTo>
                <a:close/>
              </a:path>
            </a:pathLst>
          </a:custGeom>
          <a:solidFill>
            <a:srgbClr val="5A5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865109" y="5664200"/>
            <a:ext cx="1024890" cy="622300"/>
          </a:xfrm>
          <a:custGeom>
            <a:avLst/>
            <a:gdLst/>
            <a:ahLst/>
            <a:cxnLst/>
            <a:rect l="l" t="t" r="r" b="b"/>
            <a:pathLst>
              <a:path w="1024890" h="622300">
                <a:moveTo>
                  <a:pt x="798830" y="0"/>
                </a:moveTo>
                <a:lnTo>
                  <a:pt x="508000" y="96519"/>
                </a:lnTo>
                <a:lnTo>
                  <a:pt x="377190" y="172719"/>
                </a:lnTo>
                <a:lnTo>
                  <a:pt x="228600" y="342900"/>
                </a:lnTo>
                <a:lnTo>
                  <a:pt x="0" y="622300"/>
                </a:lnTo>
                <a:lnTo>
                  <a:pt x="570230" y="417830"/>
                </a:lnTo>
                <a:lnTo>
                  <a:pt x="685800" y="288290"/>
                </a:lnTo>
                <a:lnTo>
                  <a:pt x="1024890" y="224790"/>
                </a:lnTo>
                <a:lnTo>
                  <a:pt x="798830" y="0"/>
                </a:lnTo>
                <a:close/>
              </a:path>
            </a:pathLst>
          </a:custGeom>
          <a:ln w="17611">
            <a:solidFill>
              <a:srgbClr val="5A5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 txBox="1">
            <a:spLocks noGrp="1"/>
          </p:cNvSpPr>
          <p:nvPr>
            <p:ph type="title"/>
          </p:nvPr>
        </p:nvSpPr>
        <p:spPr>
          <a:xfrm>
            <a:off x="1577339" y="452120"/>
            <a:ext cx="637413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</a:rPr>
              <a:t>Bahaya analisis</a:t>
            </a:r>
            <a:r>
              <a:rPr b="1" spc="-2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</a:rPr>
              <a:t>tahunan</a:t>
            </a:r>
          </a:p>
        </p:txBody>
      </p:sp>
      <p:sp>
        <p:nvSpPr>
          <p:cNvPr id="354" name="object 354"/>
          <p:cNvSpPr txBox="1"/>
          <p:nvPr/>
        </p:nvSpPr>
        <p:spPr>
          <a:xfrm>
            <a:off x="835660" y="4737100"/>
            <a:ext cx="164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•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55" name="object 355"/>
          <p:cNvSpPr txBox="1">
            <a:spLocks noGrp="1"/>
          </p:cNvSpPr>
          <p:nvPr>
            <p:ph type="body" idx="1"/>
          </p:nvPr>
        </p:nvSpPr>
        <p:spPr>
          <a:xfrm>
            <a:off x="502919" y="2015733"/>
            <a:ext cx="8153402" cy="40267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09600">
              <a:lnSpc>
                <a:spcPct val="100000"/>
              </a:lnSpc>
              <a:spcBef>
                <a:spcPts val="100"/>
              </a:spcBef>
              <a:buClr>
                <a:schemeClr val="bg1"/>
              </a:buClr>
              <a:buFont typeface="+mj-lt"/>
              <a:buAutoNum type="arabicPeriod" startAt="3"/>
              <a:tabLst>
                <a:tab pos="621665" algn="l"/>
                <a:tab pos="622300" algn="l"/>
              </a:tabLst>
            </a:pPr>
            <a:r>
              <a:rPr sz="2400" spc="-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Laba jangka pendek </a:t>
            </a:r>
            <a:r>
              <a:rPr sz="2400" spc="-1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akan </a:t>
            </a:r>
            <a:r>
              <a:rPr sz="2400" spc="-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mengganggu  komunikasi </a:t>
            </a:r>
            <a:r>
              <a:rPr sz="2400" spc="-1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antara </a:t>
            </a:r>
            <a:r>
              <a:rPr sz="2400" spc="-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manajer BU dengan manajer  </a:t>
            </a:r>
            <a:r>
              <a:rPr sz="2400" spc="-1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atas.</a:t>
            </a:r>
          </a:p>
          <a:p>
            <a:pPr marL="1003300" marR="989965" lvl="1" indent="-5334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002665" algn="l"/>
                <a:tab pos="100330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Hanya bersedia mengejar target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yang mudah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tercapai.</a:t>
            </a:r>
            <a:endParaRPr sz="2400" dirty="0">
              <a:latin typeface="Tahoma"/>
              <a:cs typeface="Tahoma"/>
            </a:endParaRPr>
          </a:p>
          <a:p>
            <a:pPr marL="622300" marR="194310" indent="-609600">
              <a:lnSpc>
                <a:spcPct val="100000"/>
              </a:lnSpc>
              <a:spcBef>
                <a:spcPts val="690"/>
              </a:spcBef>
              <a:buClr>
                <a:schemeClr val="bg1"/>
              </a:buClr>
              <a:buFont typeface="+mj-lt"/>
              <a:buAutoNum type="arabicPeriod" startAt="3"/>
              <a:tabLst>
                <a:tab pos="621665" algn="l"/>
                <a:tab pos="622300" algn="l"/>
              </a:tabLst>
            </a:pPr>
            <a:r>
              <a:rPr sz="2400" spc="-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Pengendalian keu yang ketat </a:t>
            </a:r>
            <a:r>
              <a:rPr sz="2400" spc="-1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akan </a:t>
            </a:r>
            <a:r>
              <a:rPr sz="2400" spc="-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mendorong  manajer untuk memanipulasi</a:t>
            </a:r>
            <a:r>
              <a:rPr sz="2400" spc="-1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</a:p>
          <a:p>
            <a:pPr marL="1003300" indent="-369888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</a:pPr>
            <a:r>
              <a:rPr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Mem</a:t>
            </a:r>
            <a:r>
              <a:rPr sz="2400" u="heavy" dirty="0">
                <a:solidFill>
                  <a:schemeClr val="bg1"/>
                </a:solidFill>
                <a:uFill>
                  <a:solidFill>
                    <a:srgbClr val="5A5C6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ilih m</a:t>
            </a:r>
            <a:r>
              <a:rPr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etoda akuntansi yang </a:t>
            </a:r>
            <a:r>
              <a:rPr sz="2400" spc="-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“m</a:t>
            </a:r>
            <a:r>
              <a:rPr sz="2400" u="heavy" spc="-5" dirty="0">
                <a:solidFill>
                  <a:schemeClr val="bg1"/>
                </a:solidFill>
                <a:uFill>
                  <a:solidFill>
                    <a:srgbClr val="5A5C6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emin</a:t>
            </a:r>
            <a:r>
              <a:rPr sz="2400" spc="-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jam”</a:t>
            </a:r>
            <a:r>
              <a:rPr sz="2400" spc="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laba</a:t>
            </a:r>
            <a:r>
              <a:rPr lang="en-ID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d-ID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masa depan </a:t>
            </a:r>
          </a:p>
          <a:p>
            <a:pPr marL="1003300" indent="-369888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</a:pPr>
            <a:r>
              <a:rPr lang="id-ID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Mengubah data </a:t>
            </a:r>
            <a:r>
              <a:rPr lang="en-ID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Wingdings"/>
              </a:rPr>
              <a:t></a:t>
            </a:r>
            <a:r>
              <a:rPr lang="id-ID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Wingdings"/>
              </a:rPr>
              <a:t> Akurasi data menurun</a:t>
            </a:r>
            <a:r>
              <a:rPr lang="id-ID" sz="2400" dirty="0"/>
              <a:t>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6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2107</TotalTime>
  <Words>2074</Words>
  <Application>Microsoft Office PowerPoint</Application>
  <PresentationFormat>On-screen Show (4:3)</PresentationFormat>
  <Paragraphs>403</Paragraphs>
  <Slides>40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60" baseType="lpstr">
      <vt:lpstr>Agency FB</vt:lpstr>
      <vt:lpstr>Arial</vt:lpstr>
      <vt:lpstr>Arial Rounded MT Bold</vt:lpstr>
      <vt:lpstr>Calibri</vt:lpstr>
      <vt:lpstr>Calibri Light</vt:lpstr>
      <vt:lpstr>Century Gothic</vt:lpstr>
      <vt:lpstr>Comic Sans MS</vt:lpstr>
      <vt:lpstr>Gill Sans MT</vt:lpstr>
      <vt:lpstr>Tahoma</vt:lpstr>
      <vt:lpstr>Trebuchet MS</vt:lpstr>
      <vt:lpstr>Verdana</vt:lpstr>
      <vt:lpstr>Wingdings</vt:lpstr>
      <vt:lpstr>Wingdings 3</vt:lpstr>
      <vt:lpstr>1_Ion</vt:lpstr>
      <vt:lpstr>Gallery</vt:lpstr>
      <vt:lpstr>Office Theme</vt:lpstr>
      <vt:lpstr>Facet</vt:lpstr>
      <vt:lpstr>1_Facet</vt:lpstr>
      <vt:lpstr>2_Facet</vt:lpstr>
      <vt:lpstr>Visio.Drawing.5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Keterbatasan pengukuran keuangan</vt:lpstr>
      <vt:lpstr>Bahaya analisis tahunan</vt:lpstr>
      <vt:lpstr>Bahaya analisis tahunan</vt:lpstr>
      <vt:lpstr>Simpulan: Ukuran Kinerja</vt:lpstr>
      <vt:lpstr>Manfaat Pengukuran Kinerja</vt:lpstr>
      <vt:lpstr>BALANCED SCORECARD</vt:lpstr>
      <vt:lpstr>Ukuran yang Seimbang (Balanced)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PENERAPAN BALANCED SCORECARD</vt:lpstr>
      <vt:lpstr>PowerPoint Presentation</vt:lpstr>
      <vt:lpstr>PowerPoint Presentation</vt:lpstr>
      <vt:lpstr>PowerPoint Presentation</vt:lpstr>
      <vt:lpstr>PowerPoint Presentation</vt:lpstr>
      <vt:lpstr>Proses  Implementasi Balanced Scorecard</vt:lpstr>
      <vt:lpstr>Contoh Penerapan BSC pada:  Badan Pengelolaan Pajak dan Retribusi Daerah</vt:lpstr>
      <vt:lpstr>PowerPoint Presentation</vt:lpstr>
      <vt:lpstr>PowerPoint Presentation</vt:lpstr>
      <vt:lpstr>TUJUAN DAN SASARAN  (Tahap 4)</vt:lpstr>
      <vt:lpstr>MATRIKS BALANCED SCORECARD  (Tahap 5) </vt:lpstr>
      <vt:lpstr>DASHBOARD  (Tahap 6)</vt:lpstr>
      <vt:lpstr>ACTIONS PLAN (Tahap 7)</vt:lpstr>
      <vt:lpstr>REKOMENDASI KEBIJAKAN ORGANISASI (Tahap 8)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</cp:lastModifiedBy>
  <cp:revision>84</cp:revision>
  <dcterms:created xsi:type="dcterms:W3CDTF">2019-10-10T13:40:15Z</dcterms:created>
  <dcterms:modified xsi:type="dcterms:W3CDTF">2021-07-04T12:49:39Z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2019-10-10T00:00:00Z</vt:filetime>
  </property>
</Properties>
</file>