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90" r:id="rId5"/>
    <p:sldId id="297" r:id="rId6"/>
    <p:sldId id="308" r:id="rId7"/>
    <p:sldId id="307" r:id="rId8"/>
    <p:sldId id="309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66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3/25/2021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pic>
        <p:nvPicPr>
          <p:cNvPr id="8" name="Picture 2" descr="http://rosodaras.files.wordpress.com/2009/10/ekspresi-bung-karno6.jpg?w=470&amp;h=312&amp;h=3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857232"/>
            <a:ext cx="5943600" cy="4038600"/>
          </a:xfrm>
          <a:prstGeom prst="rect">
            <a:avLst/>
          </a:prstGeom>
          <a:noFill/>
        </p:spPr>
      </p:pic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81000" y="5105400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ke-2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2483" y="5715016"/>
            <a:ext cx="758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hingga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Kemerdekaan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2</a:t>
            </a:r>
            <a:r>
              <a:rPr lang="id-ID" dirty="0" smtClean="0"/>
              <a:t>3</a:t>
            </a:r>
            <a:r>
              <a:rPr lang="en-US" dirty="0" smtClean="0"/>
              <a:t>/</a:t>
            </a:r>
            <a:r>
              <a:rPr lang="id-ID" dirty="0" smtClean="0"/>
              <a:t>04</a:t>
            </a:r>
            <a:r>
              <a:rPr lang="en-US" dirty="0" smtClean="0"/>
              <a:t>/20</a:t>
            </a:r>
            <a:r>
              <a:rPr lang="id-ID" dirty="0" smtClean="0"/>
              <a:t>20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F:\LAMPUNG\GALERY\DOKUMENKU\AKU\IMG0190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352800"/>
            <a:ext cx="22860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Cloud Callout 9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membahas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11" name="Picture 10" descr="IMG202002131218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3429000"/>
            <a:ext cx="2428892" cy="2908218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42910" y="1785926"/>
            <a:ext cx="7839100" cy="4286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SEBELUM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ORDE LAMA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ORDE BARU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A REFORMASI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5984" y="500042"/>
            <a:ext cx="4647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PERIODISASI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00034" y="500042"/>
            <a:ext cx="72977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ERA SEBELUM KEMERDEKAAN</a:t>
            </a:r>
            <a:endParaRPr lang="en-US" sz="3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1571612"/>
            <a:ext cx="785818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endParaRPr lang="en-US" sz="40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perjuangan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melawan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penjajah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1752" y="1547826"/>
            <a:ext cx="8686800" cy="841248"/>
          </a:xfrm>
        </p:spPr>
        <p:txBody>
          <a:bodyPr/>
          <a:lstStyle/>
          <a:p>
            <a:pPr algn="l"/>
            <a:r>
              <a:rPr lang="en-US" sz="3200" dirty="0" smtClean="0">
                <a:latin typeface="Berlin Sans FB Demi" pitchFamily="34" charset="0"/>
              </a:rPr>
              <a:t>SIDANG-SIDANG BPUPKI</a:t>
            </a:r>
            <a:endParaRPr lang="en-US" sz="3200" dirty="0">
              <a:latin typeface="Berlin Sans FB Dem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324" y="2519362"/>
            <a:ext cx="8401080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 PPKI DAN 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PROKLAMASI KEMERDEKAAN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4324" y="4019560"/>
            <a:ext cx="8329642" cy="15001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NEGARA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RIS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Republik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Indonesia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Serikat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720" y="5591196"/>
            <a:ext cx="8186766" cy="8382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TERBENTUKNYA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NKRI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1950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214290"/>
            <a:ext cx="868680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 Black" pitchFamily="34" charset="0"/>
                <a:ea typeface="+mj-ea"/>
                <a:cs typeface="+mj-cs"/>
              </a:rPr>
              <a:t>ERA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KEMERDEKAAN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9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99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</p:spPr>
        <p:txBody>
          <a:bodyPr/>
          <a:lstStyle/>
          <a:p>
            <a:pPr>
              <a:defRPr/>
            </a:pPr>
            <a:fld id="{1A90C523-F41B-490A-A536-6D46262EA71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643042" y="214290"/>
            <a:ext cx="727712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ORDE LAMA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708161"/>
            <a:ext cx="62520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DEMOKRASI TERPIMPIN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708293"/>
            <a:ext cx="84296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PEMILU I 29 September 1955</a:t>
            </a:r>
          </a:p>
          <a:p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RIS 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4429299"/>
            <a:ext cx="75921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DEKRIT PRESIDEN 5 </a:t>
            </a:r>
            <a:r>
              <a:rPr lang="en-US" sz="40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</a:t>
            </a:r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1959</a:t>
            </a:r>
            <a:endParaRPr lang="en-US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23 April 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2" descr="F:\LAMPUNG\GALERY\DOKUMENKU\AKU\IMG0190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14620"/>
            <a:ext cx="22860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Minggu</a:t>
            </a:r>
            <a:r>
              <a:rPr lang="en-US" sz="3200" dirty="0" smtClean="0"/>
              <a:t> </a:t>
            </a:r>
            <a:r>
              <a:rPr lang="en-US" sz="3200" dirty="0" err="1" smtClean="0"/>
              <a:t>depan</a:t>
            </a:r>
            <a:r>
              <a:rPr lang="en-US" sz="3200" dirty="0" smtClean="0"/>
              <a:t> </a:t>
            </a:r>
            <a:r>
              <a:rPr lang="en-US" sz="3200" dirty="0" err="1" smtClean="0"/>
              <a:t>membahas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ORBA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endParaRPr lang="en-US" sz="3200" dirty="0"/>
          </a:p>
        </p:txBody>
      </p:sp>
      <p:pic>
        <p:nvPicPr>
          <p:cNvPr id="13" name="Picture 12" descr="IMG20200213121817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2571744"/>
            <a:ext cx="2571767" cy="3143272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00100" y="1357298"/>
            <a:ext cx="71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 smtClean="0">
                <a:solidFill>
                  <a:srgbClr val="FF0000"/>
                </a:solidFill>
              </a:rPr>
              <a:t>Untuk Tugas Minggu Ini adalah :</a:t>
            </a:r>
          </a:p>
          <a:p>
            <a:r>
              <a:rPr lang="id-ID" sz="3200" dirty="0" smtClean="0"/>
              <a:t>Bagaimana Perwujudan nilai – nilai Pancasila pada zaman kerajaan Indonesia</a:t>
            </a:r>
            <a:r>
              <a:rPr lang="id-ID" sz="3200" dirty="0" smtClean="0"/>
              <a:t>.</a:t>
            </a:r>
          </a:p>
          <a:p>
            <a:endParaRPr lang="id-ID" sz="3200" dirty="0" smtClean="0"/>
          </a:p>
          <a:p>
            <a:r>
              <a:rPr lang="id-ID" sz="3200" dirty="0" smtClean="0"/>
              <a:t>Berikan Tanggapan Anda di forum diskusi </a:t>
            </a:r>
            <a:r>
              <a:rPr lang="id-ID" sz="3200" b="1" dirty="0" smtClean="0">
                <a:solidFill>
                  <a:srgbClr val="FF0000"/>
                </a:solidFill>
              </a:rPr>
              <a:t>LMS</a:t>
            </a:r>
            <a:endParaRPr lang="id-ID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146</Words>
  <Application>Microsoft Office PowerPoint</Application>
  <PresentationFormat>On-screen Show (4:3)</PresentationFormat>
  <Paragraphs>61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SIDANG-SIDANG BPUPKI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138</cp:revision>
  <dcterms:created xsi:type="dcterms:W3CDTF">2010-04-18T12:06:30Z</dcterms:created>
  <dcterms:modified xsi:type="dcterms:W3CDTF">2021-03-25T03:41:46Z</dcterms:modified>
</cp:coreProperties>
</file>