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ka Febri" initials="RF" lastIdx="1" clrIdx="0">
    <p:extLst>
      <p:ext uri="{19B8F6BF-5375-455C-9EA6-DF929625EA0E}">
        <p15:presenceInfo xmlns:p15="http://schemas.microsoft.com/office/powerpoint/2012/main" userId="Rika Feb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3807" autoAdjust="0"/>
  </p:normalViewPr>
  <p:slideViewPr>
    <p:cSldViewPr>
      <p:cViewPr varScale="1">
        <p:scale>
          <a:sx n="69" d="100"/>
          <a:sy n="69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66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3ADB0-6FE2-4FF1-B818-9CCF93489291}" type="datetimeFigureOut">
              <a:rPr lang="en-ID" smtClean="0"/>
              <a:t>07/10/2024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4C593-C546-49C3-B6C4-EA6F9C42EA0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52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Teks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persuasi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teks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bertujuan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mengajak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membujuk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memengaruhi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pembaca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agar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melakukan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sesuatu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sesuai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dengan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keinginan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penulis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 Teks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persuasi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sering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ditemukan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iklan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imbauan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anjuran</a:t>
            </a:r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Ciri-ciri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teks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persuasi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228600" indent="-228600">
              <a:buAutoNum type="arabicPeriod"/>
            </a:pP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Mengandung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kata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kata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mengajak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mempengaruhi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pembaca</a:t>
            </a:r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228600" indent="-228600">
              <a:buAutoNum type="arabicPeriod"/>
            </a:pP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Bersifat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subjektif</a:t>
            </a:r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Menggunakan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argumentasi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fakta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mendukung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memperkuat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persuasi</a:t>
            </a:r>
            <a:r>
              <a:rPr lang="en-ID" b="0" i="0"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228600" indent="-228600">
              <a:buAutoNum type="arabicPeriod"/>
            </a:pPr>
            <a:endParaRPr lang="en-ID" b="0" i="0">
              <a:solidFill>
                <a:srgbClr val="001D35"/>
              </a:solidFill>
              <a:effectLst/>
              <a:latin typeface="Google Sans"/>
            </a:endParaRPr>
          </a:p>
          <a:p>
            <a:pPr marL="228600" indent="-228600">
              <a:buAutoNum type="arabicPeriod"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593-C546-49C3-B6C4-EA6F9C42EA0A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70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593-C546-49C3-B6C4-EA6F9C42EA0A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74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jjajjaja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593-C546-49C3-B6C4-EA6F9C42EA0A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421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1" dirty="0" err="1">
                <a:solidFill>
                  <a:srgbClr val="003768"/>
                </a:solidFill>
                <a:effectLst/>
                <a:latin typeface="DM Sans"/>
              </a:rPr>
              <a:t>opywriting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 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ini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memfokuskan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untuk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membangun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perhatian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audiensi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dalam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mengenali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produk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yang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dipasarkan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sehingga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pembuat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konten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perlu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menonjolkan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sisi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keunikan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dari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produk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yang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dipasarkan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593-C546-49C3-B6C4-EA6F9C42EA0A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792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Search Engine Optimization (SEO)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dirty="0" err="1"/>
              <a:t>eknik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mengoptimalkan</a:t>
            </a:r>
            <a:r>
              <a:rPr lang="en-ID" dirty="0"/>
              <a:t> website agar </a:t>
            </a:r>
            <a:r>
              <a:rPr lang="en-ID" dirty="0" err="1"/>
              <a:t>muncul</a:t>
            </a:r>
            <a:r>
              <a:rPr lang="en-ID" dirty="0"/>
              <a:t> di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 </a:t>
            </a:r>
            <a:r>
              <a:rPr lang="en-ID" dirty="0" err="1"/>
              <a:t>mesin</a:t>
            </a:r>
            <a:r>
              <a:rPr lang="en-ID" dirty="0"/>
              <a:t> </a:t>
            </a:r>
            <a:r>
              <a:rPr lang="en-ID" dirty="0" err="1"/>
              <a:t>pencari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 </a:t>
            </a:r>
          </a:p>
          <a:p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sv-SE" b="0" i="0" dirty="0">
                <a:solidFill>
                  <a:srgbClr val="001D35"/>
                </a:solidFill>
                <a:effectLst/>
                <a:latin typeface="Google Sans"/>
              </a:rPr>
              <a:t>Tujuannya adalah agar website dapat ditemukan dengan mudah oleh mesin pencari dan menempati urutan teratas di hasil pencarian.</a:t>
            </a:r>
          </a:p>
          <a:p>
            <a:endParaRPr lang="sv-SE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Mengenai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 </a:t>
            </a:r>
            <a:r>
              <a:rPr lang="en-ID" b="0" i="1" dirty="0">
                <a:solidFill>
                  <a:srgbClr val="003768"/>
                </a:solidFill>
                <a:effectLst/>
                <a:latin typeface="DM Sans"/>
              </a:rPr>
              <a:t>copywriting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 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ini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menyesuaikan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dengan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kata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kunci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yang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sering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dicari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di </a:t>
            </a:r>
            <a:r>
              <a:rPr lang="en-ID" b="0" i="1" dirty="0">
                <a:solidFill>
                  <a:srgbClr val="003768"/>
                </a:solidFill>
                <a:effectLst/>
                <a:latin typeface="DM Sans"/>
              </a:rPr>
              <a:t>search engine optimization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 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sehingga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ketika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audiensi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mengetikkan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suatu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kata,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dapat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memunculkan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produk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dengan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kata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kunci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 yang </a:t>
            </a:r>
            <a:r>
              <a:rPr lang="en-ID" b="0" i="0" dirty="0" err="1">
                <a:solidFill>
                  <a:srgbClr val="003768"/>
                </a:solidFill>
                <a:effectLst/>
                <a:latin typeface="DM Sans"/>
              </a:rPr>
              <a:t>serupa</a:t>
            </a:r>
            <a:r>
              <a:rPr lang="en-ID" b="0" i="0" dirty="0">
                <a:solidFill>
                  <a:srgbClr val="003768"/>
                </a:solidFill>
                <a:effectLst/>
                <a:latin typeface="DM Sans"/>
              </a:rPr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593-C546-49C3-B6C4-EA6F9C42EA0A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093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593-C546-49C3-B6C4-EA6F9C42EA0A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658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3C91-F0D1-4004-8B97-5026B195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3D343-9F5A-43A9-B920-7111E659D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CDCFE-B069-4EB3-B1BE-3DBDFA14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0D71-2F96-4F00-8B65-46D68048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4E6B-BDDC-40C6-A5FE-0274FAFE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2F7D-F1DF-4475-BF26-129EB1B7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12EE3-72C4-47C3-87BB-63C3B8B63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E2539-5B02-4AEB-B2DA-52C5657D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AF46-CF3A-4982-9971-0C4A29EC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163D3-54FF-407E-BF62-9941F07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67DF2-EB93-446C-AA06-D547BF7FB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245B9-2E0C-4F93-AFCD-675712B30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C668-5009-4B45-BCC4-4D739F87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9BA61-1DC4-444B-A0E9-73F1B80A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6B71-DF44-4A95-87FC-F4B5D528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03CE-FD5B-4FD0-805F-A301912B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4E19A-19B5-4A3C-8931-EC41D8F08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61D5-DEF3-4627-ABE0-B5586419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D688C-6B68-4C27-8D5E-621A99E6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8C34D-FF03-41C0-8069-8D2A3A34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1B90-3FDC-487C-BE79-DC144071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419-D3B5-4F06-AB6C-09335F59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E473F-0448-4F01-AEFC-AE385946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9D277-0F16-498E-A091-F9D40A79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93E4-3A1D-4F71-B2FD-88501832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65CC-F45F-4172-BD54-DA637BF0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5AED-0A0F-42B2-AFDD-2A8BF68D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93143-B8AE-41AD-8DF7-3F9EAAAC6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09919-886B-48C6-96CC-019644D0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1C33-8444-4A94-B7AD-AD70E0D7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06B1D-CB37-491B-922C-2BE4628D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6E51-3BD1-4E49-B388-51EF29DC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19ADC-7F06-4C03-8449-EF32277D8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F241F-2040-41B1-8983-406F81C2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7FDE8-0427-4CC1-A5CB-C7C5FE50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DDC7B-D540-4D12-A31F-6709C5528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1740F-8B74-4012-B40C-E2D9DF69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19228-74A9-4DD7-B03B-AD89D1E9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FA404-0966-424C-921C-486F891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6BD5-BE5A-4F16-8343-02E717A3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79790-8B80-4F38-8F34-1863D6C9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959B8-05DD-482E-8F5D-C8B60E7D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7433-18FB-4AC8-8F6E-47C8BAA1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00EFD-2DAB-4343-B144-83C6F29A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061BC-C735-4253-A2C5-9811B00F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C6B0A-FA22-4D2E-B95E-662CEF21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5A18-F104-4857-ACA2-72DB594F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9CCC0-086B-44F9-BF46-48A9566F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4A68C-3ED5-4A77-AF7C-34B983D9E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78643-07D2-452A-926D-75966C71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700B1-EC68-439C-BC4C-A11685C8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12259-24AE-40A0-A2E4-45CC9D3B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84EE-B742-46B1-BA81-CA6BDF40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BAA67-49B2-481A-8103-4FCA2F55F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A1A09-7196-4B92-9A06-772B15EE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F1D66-D128-452A-A361-E9E692F9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A07BA-8110-4CED-9CF3-40625498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FE9F4-DB0D-4F00-AA88-018ECAC7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D7BD2-8DD8-4BCF-9C11-60A520B7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B093E-C526-4C06-9766-B371BF237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E3053-12AE-4337-B36B-863DF1919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6E01-B82C-4089-9F71-2B80C1B40571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FF7DE-E780-4A40-9041-6FF1EF33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6759-D387-40F9-B99E-CAB0CEDBD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BF21-E83B-48D6-AB5E-738ED367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techjeny.org/wp-content/uploads/2021/06/Copywrit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" y="311727"/>
            <a:ext cx="9138250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198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Teknis</a:t>
            </a:r>
            <a:r>
              <a:rPr lang="en-US" b="1" dirty="0"/>
              <a:t> Copywriting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Technical copywriting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copywriting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. </a:t>
            </a:r>
            <a:r>
              <a:rPr lang="en-US" dirty="0" err="1"/>
              <a:t>Biasanya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copywriting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kecantikan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.</a:t>
            </a:r>
          </a:p>
        </p:txBody>
      </p:sp>
      <p:sp>
        <p:nvSpPr>
          <p:cNvPr id="6" name="AutoShape 2" descr="https://niagaspace.sgp1.digitaloceanspaces.com/blog/wp-content/uploads/2023/04/07103419/technical-copywriting-1024x31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43773" r="24144" b="28113"/>
          <a:stretch/>
        </p:blipFill>
        <p:spPr bwMode="auto">
          <a:xfrm>
            <a:off x="0" y="3581400"/>
            <a:ext cx="914783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39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dn.idntimes.com/content-images/community/2023/09/pexels-andrea-piacquadio-3756682-24087280eef4d570d4f010392b906aee-1c9adf243b6cfd390c4fed613093215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95"/>
            <a:ext cx="9144000" cy="60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42672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Tips </a:t>
            </a:r>
            <a:r>
              <a:rPr lang="en-US" sz="3600" b="1" dirty="0" err="1">
                <a:solidFill>
                  <a:srgbClr val="C00000"/>
                </a:solidFill>
              </a:rPr>
              <a:t>Belajar</a:t>
            </a:r>
            <a:r>
              <a:rPr lang="en-US" sz="3600" b="1" dirty="0">
                <a:solidFill>
                  <a:srgbClr val="C00000"/>
                </a:solidFill>
              </a:rPr>
              <a:t> Copywriting yang </a:t>
            </a:r>
            <a:r>
              <a:rPr lang="en-US" sz="3600" b="1" dirty="0" err="1">
                <a:solidFill>
                  <a:srgbClr val="C00000"/>
                </a:solidFill>
              </a:rPr>
              <a:t>Menarik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untuk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Pemula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8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bangor.ac.uk/sites/default/files/styles/3x2_1200w/public/2020-05/shutterstock_1556690756.jpg?h=cfdf24fb&amp;itok=ml0KMF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0" y="200890"/>
            <a:ext cx="8485910" cy="37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8818" y="4077242"/>
            <a:ext cx="351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Pelajari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88818" y="51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keunikan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  <a:p>
            <a:r>
              <a:rPr lang="en-US" dirty="0"/>
              <a:t>- 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fiturnya</a:t>
            </a:r>
            <a:r>
              <a:rPr lang="en-US" dirty="0"/>
              <a:t>?</a:t>
            </a:r>
          </a:p>
          <a:p>
            <a:r>
              <a:rPr lang="en-US" dirty="0"/>
              <a:t>- 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835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calgaryhomeless.com/wp-content/uploads/2021/01/resear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19600" cy="57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145268"/>
            <a:ext cx="282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Pahami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Audiens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0826" y="2690336"/>
            <a:ext cx="41211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kami?</a:t>
            </a:r>
          </a:p>
          <a:p>
            <a:endParaRPr lang="en-US" dirty="0"/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?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690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303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Tentukan</a:t>
            </a:r>
            <a:r>
              <a:rPr lang="en-US" b="1" dirty="0"/>
              <a:t> </a:t>
            </a:r>
            <a:r>
              <a:rPr lang="en-US" b="1" dirty="0" err="1"/>
              <a:t>Judul</a:t>
            </a:r>
            <a:r>
              <a:rPr lang="en-US" b="1" dirty="0"/>
              <a:t> yang </a:t>
            </a:r>
            <a:r>
              <a:rPr lang="en-US" b="1" dirty="0" err="1"/>
              <a:t>Memikat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24686" y="1371600"/>
            <a:ext cx="499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manfaat</a:t>
            </a:r>
            <a:r>
              <a:rPr lang="en-US" b="1" dirty="0"/>
              <a:t> yang </a:t>
            </a:r>
            <a:r>
              <a:rPr lang="en-US" b="1" dirty="0" err="1"/>
              <a:t>Anda</a:t>
            </a:r>
            <a:r>
              <a:rPr lang="en-US" b="1" dirty="0"/>
              <a:t> </a:t>
            </a:r>
            <a:r>
              <a:rPr lang="en-US" b="1" dirty="0" err="1"/>
              <a:t>tawarkan</a:t>
            </a:r>
            <a:r>
              <a:rPr lang="en-US" dirty="0"/>
              <a:t> , </a:t>
            </a:r>
            <a:r>
              <a:rPr lang="en-US" dirty="0" err="1"/>
              <a:t>seperti</a:t>
            </a:r>
            <a:r>
              <a:rPr lang="en-US" dirty="0"/>
              <a:t>: “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2 Jam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7 </a:t>
            </a:r>
            <a:r>
              <a:rPr lang="en-US" dirty="0" err="1"/>
              <a:t>Trik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50567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Buat</a:t>
            </a:r>
            <a:r>
              <a:rPr lang="en-US" b="1" dirty="0"/>
              <a:t> </a:t>
            </a:r>
            <a:r>
              <a:rPr lang="en-US" b="1" dirty="0" err="1"/>
              <a:t>pembaca</a:t>
            </a:r>
            <a:r>
              <a:rPr lang="en-US" b="1" dirty="0"/>
              <a:t> </a:t>
            </a:r>
            <a:r>
              <a:rPr lang="en-US" b="1" dirty="0" err="1"/>
              <a:t>ingin</a:t>
            </a:r>
            <a:r>
              <a:rPr lang="en-US" b="1" dirty="0"/>
              <a:t> </a:t>
            </a:r>
            <a:r>
              <a:rPr lang="en-US" b="1" dirty="0" err="1"/>
              <a:t>segera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. 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ciptakan</a:t>
            </a:r>
            <a:r>
              <a:rPr lang="en-US" dirty="0"/>
              <a:t> </a:t>
            </a:r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diskon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648670"/>
            <a:ext cx="3822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Cantumkan persentase. </a:t>
            </a:r>
            <a:r>
              <a:rPr lang="sv-SE" dirty="0"/>
              <a:t>Misalnya judul ini: “11 Kiat Meningkatkan Traffic Website Sebesar 37,5%”.</a:t>
            </a:r>
          </a:p>
        </p:txBody>
      </p:sp>
      <p:pic>
        <p:nvPicPr>
          <p:cNvPr id="1026" name="Picture 2" descr="Six Ways to WOW! Your Customers! - Customer Percepti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89" y="0"/>
            <a:ext cx="4828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3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oh copywriting niagah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6909"/>
            <a:ext cx="77465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Y BEAUTY STASH - WOW Magazine Nepal | World Of Wom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273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Dukung</a:t>
            </a:r>
            <a:r>
              <a:rPr lang="en-US" b="1" dirty="0"/>
              <a:t> Headline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Kalimat</a:t>
            </a:r>
            <a:r>
              <a:rPr lang="en-US" b="1" dirty="0"/>
              <a:t>                  </a:t>
            </a:r>
            <a:r>
              <a:rPr lang="en-US" b="1" dirty="0" err="1"/>
              <a:t>Pendukung</a:t>
            </a:r>
            <a:r>
              <a:rPr lang="en-US" b="1" dirty="0"/>
              <a:t> yang </a:t>
            </a:r>
            <a:r>
              <a:rPr lang="en-US" b="1" dirty="0" err="1"/>
              <a:t>menarik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373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berempati</a:t>
            </a:r>
            <a:r>
              <a:rPr lang="en-US" b="1" dirty="0"/>
              <a:t>. </a:t>
            </a:r>
            <a:r>
              <a:rPr lang="en-US" dirty="0" err="1"/>
              <a:t>Misalnya</a:t>
            </a:r>
            <a:r>
              <a:rPr lang="en-US" dirty="0"/>
              <a:t>: “</a:t>
            </a:r>
            <a:r>
              <a:rPr lang="en-US" dirty="0" err="1"/>
              <a:t>Pernahkah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 [</a:t>
            </a:r>
            <a:r>
              <a:rPr lang="en-US" dirty="0" err="1"/>
              <a:t>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]”</a:t>
            </a:r>
          </a:p>
          <a:p>
            <a:endParaRPr lang="en-US" b="1" dirty="0"/>
          </a:p>
          <a:p>
            <a:r>
              <a:rPr lang="en-US" b="1" dirty="0" err="1"/>
              <a:t>Mulailah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fakta</a:t>
            </a:r>
            <a:r>
              <a:rPr lang="en-US" b="1" dirty="0"/>
              <a:t>. </a:t>
            </a:r>
            <a:r>
              <a:rPr lang="en-US" dirty="0" err="1"/>
              <a:t>Contoh</a:t>
            </a:r>
            <a:r>
              <a:rPr lang="en-US" dirty="0"/>
              <a:t>: “</a:t>
            </a:r>
            <a:r>
              <a:rPr lang="en-US" dirty="0" err="1"/>
              <a:t>Riset</a:t>
            </a:r>
            <a:r>
              <a:rPr lang="en-US" dirty="0"/>
              <a:t> [</a:t>
            </a:r>
            <a:r>
              <a:rPr lang="en-US" dirty="0" err="1"/>
              <a:t>perusahaan</a:t>
            </a:r>
            <a:r>
              <a:rPr lang="en-US" dirty="0"/>
              <a:t> X]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….”</a:t>
            </a:r>
          </a:p>
          <a:p>
            <a:endParaRPr lang="en-US" b="1" dirty="0"/>
          </a:p>
          <a:p>
            <a:r>
              <a:rPr lang="en-US" b="1" dirty="0" err="1"/>
              <a:t>Buat</a:t>
            </a:r>
            <a:r>
              <a:rPr lang="en-US" b="1" dirty="0"/>
              <a:t> </a:t>
            </a:r>
            <a:r>
              <a:rPr lang="en-US" b="1" dirty="0" err="1"/>
              <a:t>audiens</a:t>
            </a:r>
            <a:r>
              <a:rPr lang="en-US" b="1" dirty="0"/>
              <a:t> </a:t>
            </a:r>
            <a:r>
              <a:rPr lang="en-US" b="1" dirty="0" err="1"/>
              <a:t>penasaran</a:t>
            </a:r>
            <a:r>
              <a:rPr lang="en-US" dirty="0"/>
              <a:t> , </a:t>
            </a:r>
            <a:r>
              <a:rPr lang="en-US" dirty="0" err="1"/>
              <a:t>seperti</a:t>
            </a:r>
            <a:r>
              <a:rPr lang="en-US" dirty="0"/>
              <a:t> “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[</a:t>
            </a:r>
            <a:r>
              <a:rPr lang="en-US" dirty="0" err="1"/>
              <a:t>unsur</a:t>
            </a:r>
            <a:r>
              <a:rPr lang="en-US" dirty="0"/>
              <a:t> X]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 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tahukah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[</a:t>
            </a:r>
            <a:r>
              <a:rPr lang="en-US" dirty="0" err="1"/>
              <a:t>unsur</a:t>
            </a:r>
            <a:r>
              <a:rPr lang="en-US" dirty="0"/>
              <a:t> X]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16203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3018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Tulis</a:t>
            </a:r>
            <a:r>
              <a:rPr lang="en-US" b="1" dirty="0"/>
              <a:t> </a:t>
            </a:r>
            <a:r>
              <a:rPr lang="en-US" b="1" dirty="0" err="1"/>
              <a:t>Naskah</a:t>
            </a:r>
            <a:r>
              <a:rPr lang="en-US" b="1" dirty="0"/>
              <a:t>  Yang </a:t>
            </a:r>
            <a:r>
              <a:rPr lang="en-US" b="1" dirty="0" err="1"/>
              <a:t>Berkualitas</a:t>
            </a:r>
            <a:endParaRPr lang="en-US" b="1" dirty="0"/>
          </a:p>
        </p:txBody>
      </p:sp>
      <p:pic>
        <p:nvPicPr>
          <p:cNvPr id="3074" name="Picture 2" descr="Pen And Paper, Quill Pen HD wallpaper | Pxfu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8" r="3369"/>
          <a:stretch/>
        </p:blipFill>
        <p:spPr bwMode="auto">
          <a:xfrm>
            <a:off x="4710546" y="0"/>
            <a:ext cx="4433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143000"/>
            <a:ext cx="4038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Gunakan</a:t>
            </a:r>
            <a:r>
              <a:rPr lang="en-US" b="1" dirty="0"/>
              <a:t> kata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kalimat</a:t>
            </a:r>
            <a:r>
              <a:rPr lang="en-US" b="1" dirty="0"/>
              <a:t> </a:t>
            </a:r>
            <a:r>
              <a:rPr lang="en-US" b="1" dirty="0" err="1"/>
              <a:t>sederhana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mudah</a:t>
            </a:r>
            <a:r>
              <a:rPr lang="en-US" b="1" dirty="0"/>
              <a:t> </a:t>
            </a:r>
            <a:r>
              <a:rPr lang="en-US" b="1" dirty="0" err="1"/>
              <a:t>dipahami</a:t>
            </a:r>
            <a:r>
              <a:rPr lang="en-US" b="1" dirty="0"/>
              <a:t>. 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kompleksitas</a:t>
            </a:r>
            <a:r>
              <a:rPr lang="en-US" dirty="0"/>
              <a:t> -&gt; </a:t>
            </a:r>
            <a:r>
              <a:rPr lang="en-US" dirty="0" err="1"/>
              <a:t>kesulitan</a:t>
            </a:r>
            <a:r>
              <a:rPr lang="en-US" dirty="0"/>
              <a:t>, </a:t>
            </a:r>
            <a:r>
              <a:rPr lang="en-US" dirty="0" err="1"/>
              <a:t>aspek</a:t>
            </a:r>
            <a:r>
              <a:rPr lang="en-US" dirty="0"/>
              <a:t> -&gt;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konvensional</a:t>
            </a:r>
            <a:r>
              <a:rPr lang="en-US" dirty="0"/>
              <a:t> -&gt; </a:t>
            </a:r>
            <a:r>
              <a:rPr lang="en-US" dirty="0" err="1"/>
              <a:t>biasa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 err="1"/>
              <a:t>Tulis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orang </a:t>
            </a:r>
            <a:r>
              <a:rPr lang="en-US" b="1" dirty="0" err="1"/>
              <a:t>saja</a:t>
            </a:r>
            <a:r>
              <a:rPr lang="en-US" b="1" dirty="0"/>
              <a:t>. 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yang </a:t>
            </a:r>
            <a:r>
              <a:rPr lang="en-US" dirty="0" err="1"/>
              <a:t>terkesan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isinya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mengena</a:t>
            </a:r>
            <a:r>
              <a:rPr lang="en-US" dirty="0"/>
              <a:t>. </a:t>
            </a:r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gunakan</a:t>
            </a:r>
            <a:r>
              <a:rPr lang="en-US" dirty="0"/>
              <a:t> kata </a:t>
            </a:r>
            <a:r>
              <a:rPr lang="en-US" dirty="0" err="1"/>
              <a:t>ganti</a:t>
            </a:r>
            <a:r>
              <a:rPr lang="en-US" dirty="0"/>
              <a:t> orang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“</a:t>
            </a:r>
            <a:r>
              <a:rPr lang="en-US" dirty="0" err="1"/>
              <a:t>kamu</a:t>
            </a:r>
            <a:r>
              <a:rPr lang="en-US" dirty="0"/>
              <a:t>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Anda</a:t>
            </a:r>
            <a:r>
              <a:rPr lang="en-US" dirty="0"/>
              <a:t>”.</a:t>
            </a:r>
          </a:p>
          <a:p>
            <a:endParaRPr lang="en-US" b="1" dirty="0"/>
          </a:p>
          <a:p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audiens</a:t>
            </a:r>
            <a:r>
              <a:rPr lang="en-US" b="1" dirty="0"/>
              <a:t>. 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 err="1"/>
              <a:t>Manfaatkan</a:t>
            </a:r>
            <a:r>
              <a:rPr lang="en-US" b="1" dirty="0"/>
              <a:t> </a:t>
            </a:r>
            <a:r>
              <a:rPr lang="en-US" b="1" dirty="0" err="1"/>
              <a:t>subjudul</a:t>
            </a:r>
            <a:r>
              <a:rPr lang="en-US" b="1" dirty="0"/>
              <a:t>. 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buletin</a:t>
            </a:r>
            <a:r>
              <a:rPr lang="en-US" dirty="0"/>
              <a:t>, orang </a:t>
            </a:r>
            <a:r>
              <a:rPr lang="en-US" dirty="0" err="1"/>
              <a:t>mengharapkan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 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80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7575" y="1295400"/>
            <a:ext cx="430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/>
              <a:t>Akhiri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Persuasi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Tombol</a:t>
            </a:r>
            <a:r>
              <a:rPr lang="en-US" b="1" dirty="0"/>
              <a:t> </a:t>
            </a:r>
            <a:r>
              <a:rPr lang="en-US" b="1" dirty="0" err="1"/>
              <a:t>Ajakan</a:t>
            </a:r>
            <a:endParaRPr lang="en-US" b="1" dirty="0"/>
          </a:p>
        </p:txBody>
      </p:sp>
      <p:pic>
        <p:nvPicPr>
          <p:cNvPr id="4098" name="Picture 2" descr="copywriting M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53490"/>
            <a:ext cx="9144001" cy="30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2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scovery of Pen - Learn Important Terms and Concep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/>
          <a:stretch/>
        </p:blipFill>
        <p:spPr bwMode="auto">
          <a:xfrm>
            <a:off x="0" y="304800"/>
            <a:ext cx="9189370" cy="608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85800"/>
            <a:ext cx="28811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Teknik</a:t>
            </a:r>
            <a:r>
              <a:rPr lang="en-US" sz="4000" b="1" dirty="0"/>
              <a:t> </a:t>
            </a:r>
          </a:p>
          <a:p>
            <a:r>
              <a:rPr lang="en-US" sz="4000" b="1" dirty="0"/>
              <a:t>Copywriting </a:t>
            </a:r>
          </a:p>
        </p:txBody>
      </p:sp>
    </p:spTree>
    <p:extLst>
      <p:ext uri="{BB962C8B-B14F-4D97-AF65-F5344CB8AC3E}">
        <p14:creationId xmlns:p14="http://schemas.microsoft.com/office/powerpoint/2010/main" val="33193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1.bp.blogspot.com/-yXsmlYHiB48/XWfhZypuY3I/AAAAAAAAB9Q/ICeTuYSwDJwiuQ7YSuM7qK4crxXdTCbegCLcBGAs/s1600/pembuatan%2Bcopywriting%2Blanding%2Bpage%2Bprofesional%2Bgozign%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Introduction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0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76400"/>
            <a:ext cx="5791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Formula AIDA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AIDA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copywriting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yang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lalui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  <p:pic>
        <p:nvPicPr>
          <p:cNvPr id="5122" name="Picture 2" descr="AIDA Marketing: Pengertian, Manfaat dan Penerapan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399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47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3048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/>
              <a:t>Teknik</a:t>
            </a:r>
            <a:r>
              <a:rPr lang="en-US" b="1" dirty="0"/>
              <a:t> </a:t>
            </a:r>
            <a:r>
              <a:rPr lang="en-US" b="1" i="1" dirty="0"/>
              <a:t>Slippery Slide</a:t>
            </a:r>
            <a:r>
              <a:rPr lang="en-US" i="1" dirty="0"/>
              <a:t> </a:t>
            </a:r>
          </a:p>
          <a:p>
            <a:pPr algn="r"/>
            <a:endParaRPr lang="en-US" i="1" dirty="0"/>
          </a:p>
          <a:p>
            <a:pPr algn="r"/>
            <a:r>
              <a:rPr lang="en-US" dirty="0" err="1"/>
              <a:t>Teknik</a:t>
            </a:r>
            <a:r>
              <a:rPr lang="en-US" dirty="0"/>
              <a:t> copywriting agar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terdengar</a:t>
            </a:r>
            <a:r>
              <a:rPr lang="en-US" dirty="0"/>
              <a:t> </a:t>
            </a:r>
            <a:r>
              <a:rPr lang="en-US" dirty="0" err="1"/>
              <a:t>membosankan</a:t>
            </a:r>
            <a:r>
              <a:rPr lang="en-US" dirty="0"/>
              <a:t>.</a:t>
            </a:r>
          </a:p>
        </p:txBody>
      </p:sp>
      <p:pic>
        <p:nvPicPr>
          <p:cNvPr id="6146" name="Picture 2" descr="You want to use what copywriters call the &quot;Slippery Slide&quot; | Copywriting,  Video marketing youtube, Video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079"/>
            <a:ext cx="91440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9906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Social Proof</a:t>
            </a:r>
            <a:r>
              <a:rPr lang="en-US" dirty="0"/>
              <a:t> </a:t>
            </a:r>
          </a:p>
          <a:p>
            <a:pPr algn="r"/>
            <a:endParaRPr lang="en-US" dirty="0"/>
          </a:p>
          <a:p>
            <a:pPr algn="r"/>
            <a:r>
              <a:rPr lang="en-US" dirty="0" err="1"/>
              <a:t>Elemen</a:t>
            </a:r>
            <a:r>
              <a:rPr lang="en-US" dirty="0"/>
              <a:t> copywriting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. </a:t>
            </a:r>
          </a:p>
          <a:p>
            <a:pPr algn="r"/>
            <a:endParaRPr lang="en-US" dirty="0"/>
          </a:p>
          <a:p>
            <a:pPr algn="r"/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testimoni</a:t>
            </a:r>
            <a:r>
              <a:rPr lang="en-US" dirty="0"/>
              <a:t>, logo </a:t>
            </a:r>
            <a:r>
              <a:rPr lang="en-US" dirty="0" err="1"/>
              <a:t>klien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berlangganan</a:t>
            </a:r>
            <a:r>
              <a:rPr lang="en-US" dirty="0"/>
              <a:t>.</a:t>
            </a:r>
          </a:p>
        </p:txBody>
      </p:sp>
      <p:pic>
        <p:nvPicPr>
          <p:cNvPr id="7170" name="Picture 2" descr="Pengertian Social Proof dan 5 Cara Memanfaatkannya demi Efektivitas  Strategi Marketing - Accurate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8028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9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0" y="11430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Menyusun</a:t>
            </a:r>
            <a:r>
              <a:rPr lang="en-US" dirty="0"/>
              <a:t> </a:t>
            </a:r>
            <a:r>
              <a:rPr lang="en-US" b="1" i="1" dirty="0" err="1"/>
              <a:t>Pertanyaan</a:t>
            </a:r>
            <a:r>
              <a:rPr lang="en-US" b="1" i="1" dirty="0"/>
              <a:t> yang </a:t>
            </a:r>
            <a:r>
              <a:rPr lang="en-US" b="1" i="1" dirty="0" err="1"/>
              <a:t>Sering</a:t>
            </a:r>
            <a:r>
              <a:rPr lang="en-US" b="1" i="1" dirty="0"/>
              <a:t> </a:t>
            </a:r>
            <a:r>
              <a:rPr lang="en-US" b="1" i="1" dirty="0" err="1"/>
              <a:t>Diajukan</a:t>
            </a:r>
            <a:r>
              <a:rPr lang="en-US" i="1" dirty="0"/>
              <a:t> . </a:t>
            </a:r>
          </a:p>
          <a:p>
            <a:pPr algn="r"/>
            <a:endParaRPr lang="en-US" i="1" dirty="0"/>
          </a:p>
          <a:p>
            <a:pPr algn="r"/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ditanyakan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.</a:t>
            </a:r>
          </a:p>
        </p:txBody>
      </p:sp>
      <p:pic>
        <p:nvPicPr>
          <p:cNvPr id="8194" name="Picture 2" descr="Question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76200"/>
            <a:ext cx="6918325" cy="6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glints.com/id/lowongan/wp-content/uploads/2021/02/woman-using-laptop-768x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189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86506"/>
            <a:ext cx="42761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Copywriting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proses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menulis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teks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persuasif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(yang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sering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copy)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mempromosikan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menjual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produk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layanan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2400" dirty="0" err="1">
                <a:solidFill>
                  <a:schemeClr val="tx2">
                    <a:lumMod val="50000"/>
                  </a:schemeClr>
                </a:solidFill>
              </a:rPr>
              <a:t>Sumber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 : American Writers and Artist Institutes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2.wp.com/jobskarir.id/wp-content/uploads/2020/07/pendidikan-copywriter.jpg?ssl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831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0491" y="9906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Fungsi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Utama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copywriting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memikat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perhatian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audiens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target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melalui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tulisan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menarik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sehingga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audiens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target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berpura-pura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melakukan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pembelian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mencari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jauh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tentang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dipromosikan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45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dlankhalidi.com/wp-content/uploads/c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"/>
            <a:ext cx="915130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2951946"/>
            <a:ext cx="4120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Jenis-Jenis</a:t>
            </a:r>
            <a:r>
              <a:rPr lang="en-US" sz="3200" b="1" dirty="0"/>
              <a:t> Copywriting</a:t>
            </a:r>
          </a:p>
        </p:txBody>
      </p:sp>
    </p:spTree>
    <p:extLst>
      <p:ext uri="{BB962C8B-B14F-4D97-AF65-F5344CB8AC3E}">
        <p14:creationId xmlns:p14="http://schemas.microsoft.com/office/powerpoint/2010/main" val="360679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060368"/>
            <a:ext cx="304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Copywriting </a:t>
            </a:r>
            <a:r>
              <a:rPr lang="en-US" b="1" dirty="0" err="1"/>
              <a:t>Respon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30411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Direct </a:t>
            </a:r>
            <a:r>
              <a:rPr lang="en-US" dirty="0" err="1"/>
              <a:t>respon</a:t>
            </a:r>
            <a:r>
              <a:rPr lang="en-US" dirty="0"/>
              <a:t> copywriting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copywriting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tanggapan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</p:txBody>
      </p:sp>
      <p:pic>
        <p:nvPicPr>
          <p:cNvPr id="1026" name="Picture 2" descr="copywriting adalah kesibu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05" y="1272064"/>
            <a:ext cx="511709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9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143000"/>
            <a:ext cx="2449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Copywriting </a:t>
            </a:r>
            <a:r>
              <a:rPr lang="en-US" b="1" dirty="0" err="1"/>
              <a:t>Pemasaran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0" y="1828800"/>
            <a:ext cx="7021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Copywriting yang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mengajak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pPr algn="r"/>
            <a:r>
              <a:rPr lang="en-US" dirty="0" err="1"/>
              <a:t>Biasanya</a:t>
            </a:r>
            <a:r>
              <a:rPr lang="en-US" dirty="0"/>
              <a:t>, copywriting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di </a:t>
            </a:r>
            <a:r>
              <a:rPr lang="en-US" dirty="0" err="1"/>
              <a:t>beranda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email.</a:t>
            </a:r>
          </a:p>
        </p:txBody>
      </p:sp>
      <p:pic>
        <p:nvPicPr>
          <p:cNvPr id="2050" name="Picture 2" descr="contoh copywriting urbandad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" y="3609974"/>
            <a:ext cx="9126837" cy="29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1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0335"/>
            <a:ext cx="2016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Copywriting </a:t>
            </a:r>
            <a:r>
              <a:rPr lang="en-US" b="1" dirty="0" err="1"/>
              <a:t>Merek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54182" y="801469"/>
            <a:ext cx="8208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Brand copywriting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copywriting yang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. Copywriting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pembeda</a:t>
            </a:r>
            <a:r>
              <a:rPr lang="en-US" dirty="0"/>
              <a:t> brand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.</a:t>
            </a:r>
          </a:p>
        </p:txBody>
      </p:sp>
      <p:pic>
        <p:nvPicPr>
          <p:cNvPr id="3074" name="Picture 2" descr="https://tse3.mm.bing.net/th?id=OIP.ofN1PGKVv28KUJGqIuGvQwHaE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20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8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685800"/>
            <a:ext cx="176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Copywriting SEO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9789" y="1219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SEO Copywriting </a:t>
            </a:r>
            <a:r>
              <a:rPr lang="en-US" dirty="0" err="1"/>
              <a:t>adalah</a:t>
            </a:r>
            <a:r>
              <a:rPr lang="en-US" dirty="0"/>
              <a:t> copywriting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memposisikan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di Google. </a:t>
            </a:r>
            <a:r>
              <a:rPr lang="en-US" dirty="0" err="1"/>
              <a:t>Sehingga</a:t>
            </a:r>
            <a:r>
              <a:rPr lang="en-US" dirty="0"/>
              <a:t>, copywriting yang </a:t>
            </a:r>
            <a:r>
              <a:rPr lang="en-US" dirty="0" err="1"/>
              <a:t>ditulis</a:t>
            </a:r>
            <a:r>
              <a:rPr lang="en-US" dirty="0"/>
              <a:t> pun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SEO, di </a:t>
            </a:r>
            <a:r>
              <a:rPr lang="en-US" dirty="0" err="1"/>
              <a:t>antaranya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heading yang </a:t>
            </a:r>
            <a:r>
              <a:rPr lang="en-US" dirty="0" err="1"/>
              <a:t>tepat</a:t>
            </a:r>
            <a:r>
              <a:rPr lang="en-US" dirty="0"/>
              <a:t>.</a:t>
            </a:r>
          </a:p>
        </p:txBody>
      </p:sp>
      <p:sp>
        <p:nvSpPr>
          <p:cNvPr id="6" name="AutoShape 2" descr="https://niagaspace.sgp1.digitaloceanspaces.com/blog/wp-content/uploads/2023/04/07103427/seo-copywriting-1024x32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niagaspace.sgp1.digitaloceanspaces.com/blog/wp-content/uploads/2023/04/07103427/seo-copywriting-1024x324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44435" r="23922" b="25794"/>
          <a:stretch/>
        </p:blipFill>
        <p:spPr bwMode="auto">
          <a:xfrm>
            <a:off x="-32038" y="3581400"/>
            <a:ext cx="920514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87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754</Words>
  <Application>Microsoft Office PowerPoint</Application>
  <PresentationFormat>On-screen Show (4:3)</PresentationFormat>
  <Paragraphs>87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DM Sans</vt:lpstr>
      <vt:lpstr>Google Sans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Copywriting</dc:title>
  <dc:creator>DELL</dc:creator>
  <cp:lastModifiedBy>Rika Febri</cp:lastModifiedBy>
  <cp:revision>27</cp:revision>
  <dcterms:created xsi:type="dcterms:W3CDTF">2023-09-20T13:36:27Z</dcterms:created>
  <dcterms:modified xsi:type="dcterms:W3CDTF">2024-10-07T06:08:31Z</dcterms:modified>
</cp:coreProperties>
</file>