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9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BC4F-4F4E-4B82-917F-E6DBEF1EBAB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51B75-73A6-452A-B3CF-55E003356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942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BC4F-4F4E-4B82-917F-E6DBEF1EBAB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51B75-73A6-452A-B3CF-55E003356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600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BC4F-4F4E-4B82-917F-E6DBEF1EBAB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51B75-73A6-452A-B3CF-55E003356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672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BC4F-4F4E-4B82-917F-E6DBEF1EBAB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51B75-73A6-452A-B3CF-55E003356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3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BC4F-4F4E-4B82-917F-E6DBEF1EBAB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51B75-73A6-452A-B3CF-55E003356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465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BC4F-4F4E-4B82-917F-E6DBEF1EBAB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51B75-73A6-452A-B3CF-55E003356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57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BC4F-4F4E-4B82-917F-E6DBEF1EBAB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51B75-73A6-452A-B3CF-55E003356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708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BC4F-4F4E-4B82-917F-E6DBEF1EBAB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51B75-73A6-452A-B3CF-55E003356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873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BC4F-4F4E-4B82-917F-E6DBEF1EBAB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51B75-73A6-452A-B3CF-55E003356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41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BC4F-4F4E-4B82-917F-E6DBEF1EBAB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51B75-73A6-452A-B3CF-55E003356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387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BC4F-4F4E-4B82-917F-E6DBEF1EBAB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51B75-73A6-452A-B3CF-55E003356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309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4BC4F-4F4E-4B82-917F-E6DBEF1EBAB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51B75-73A6-452A-B3CF-55E003356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31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8 </a:t>
            </a:r>
            <a:r>
              <a:rPr lang="en-US" b="1" dirty="0" err="1"/>
              <a:t>Contoh</a:t>
            </a:r>
            <a:r>
              <a:rPr lang="en-US" b="1" dirty="0"/>
              <a:t> Copywriting </a:t>
            </a:r>
            <a:r>
              <a:rPr lang="en-US" b="1" dirty="0" err="1"/>
              <a:t>Kreatif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Menarik</a:t>
            </a:r>
            <a:r>
              <a:rPr lang="en-US" b="1" dirty="0"/>
              <a:t> &amp; Tips </a:t>
            </a:r>
            <a:r>
              <a:rPr lang="en-US" b="1" dirty="0" err="1"/>
              <a:t>Membuatnya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86142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65504" y="914400"/>
            <a:ext cx="2730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/>
              <a:t>Pakai</a:t>
            </a:r>
            <a:r>
              <a:rPr lang="en-US" sz="2000" b="1" dirty="0"/>
              <a:t> </a:t>
            </a:r>
            <a:r>
              <a:rPr lang="en-US" sz="2000" b="1" dirty="0" err="1"/>
              <a:t>teknik</a:t>
            </a:r>
            <a:r>
              <a:rPr lang="en-US" sz="2000" b="1" dirty="0"/>
              <a:t> storytelling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865504" y="160020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 err="1"/>
              <a:t>Deskripsi</a:t>
            </a:r>
            <a:r>
              <a:rPr lang="en-US" dirty="0"/>
              <a:t> </a:t>
            </a:r>
            <a:r>
              <a:rPr lang="en-US" dirty="0" err="1"/>
              <a:t>singkat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, </a:t>
            </a:r>
            <a:r>
              <a:rPr lang="en-US" dirty="0" err="1"/>
              <a:t>cerita</a:t>
            </a:r>
            <a:r>
              <a:rPr lang="en-US" dirty="0"/>
              <a:t> </a:t>
            </a:r>
            <a:r>
              <a:rPr lang="en-US" dirty="0" err="1"/>
              <a:t>dibalik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juga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dibuatnya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.</a:t>
            </a:r>
          </a:p>
        </p:txBody>
      </p:sp>
      <p:pic>
        <p:nvPicPr>
          <p:cNvPr id="6146" name="Picture 2" descr="Security for Cloud Storage | Best essay writing service, Writing services,  Good essay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995" y="1219200"/>
            <a:ext cx="6444244" cy="7189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121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24400" y="762000"/>
            <a:ext cx="36092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Promosikan</a:t>
            </a:r>
            <a:r>
              <a:rPr lang="en-US" b="1" dirty="0"/>
              <a:t> </a:t>
            </a:r>
            <a:r>
              <a:rPr lang="en-US" b="1" dirty="0" err="1"/>
              <a:t>produk</a:t>
            </a:r>
            <a:r>
              <a:rPr lang="en-US" b="1" dirty="0"/>
              <a:t> </a:t>
            </a:r>
            <a:r>
              <a:rPr lang="en-US" b="1" dirty="0" err="1"/>
              <a:t>karena</a:t>
            </a:r>
            <a:r>
              <a:rPr lang="en-US" b="1" dirty="0"/>
              <a:t> </a:t>
            </a:r>
            <a:r>
              <a:rPr lang="en-US" b="1" dirty="0" err="1"/>
              <a:t>masalah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3754731" y="167467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dirty="0" err="1"/>
              <a:t>Contoh</a:t>
            </a:r>
            <a:r>
              <a:rPr lang="en-US" dirty="0"/>
              <a:t> : </a:t>
            </a:r>
          </a:p>
          <a:p>
            <a:pPr algn="r"/>
            <a:endParaRPr lang="en-US" dirty="0"/>
          </a:p>
          <a:p>
            <a:pPr algn="r"/>
            <a:r>
              <a:rPr lang="en-US" dirty="0"/>
              <a:t>“</a:t>
            </a:r>
            <a:r>
              <a:rPr lang="en-US" dirty="0" err="1"/>
              <a:t>Angin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meng­ganggu</a:t>
            </a:r>
            <a:r>
              <a:rPr lang="en-US" dirty="0"/>
              <a:t>. </a:t>
            </a:r>
            <a:r>
              <a:rPr lang="en-US" dirty="0" err="1"/>
              <a:t>Mikrofon</a:t>
            </a:r>
            <a:r>
              <a:rPr lang="en-US" dirty="0"/>
              <a:t> </a:t>
            </a:r>
            <a:r>
              <a:rPr lang="en-US" dirty="0" err="1"/>
              <a:t>tertanam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earbud yang </a:t>
            </a:r>
            <a:r>
              <a:rPr lang="en-US" dirty="0" err="1"/>
              <a:t>dilapisi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jaring</a:t>
            </a:r>
            <a:r>
              <a:rPr lang="en-US" dirty="0"/>
              <a:t> </a:t>
            </a:r>
            <a:r>
              <a:rPr lang="en-US" dirty="0" err="1"/>
              <a:t>akustik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meminimalisir</a:t>
            </a:r>
            <a:r>
              <a:rPr lang="en-US" dirty="0"/>
              <a:t> </a:t>
            </a:r>
            <a:r>
              <a:rPr lang="en-US" dirty="0" err="1"/>
              <a:t>derau</a:t>
            </a:r>
            <a:r>
              <a:rPr lang="en-US" dirty="0"/>
              <a:t> </a:t>
            </a:r>
            <a:r>
              <a:rPr lang="en-US" dirty="0" err="1"/>
              <a:t>angin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panggilan</a:t>
            </a:r>
            <a:r>
              <a:rPr lang="en-US" dirty="0"/>
              <a:t> —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terdengar</a:t>
            </a:r>
            <a:r>
              <a:rPr lang="en-US" dirty="0"/>
              <a:t> </a:t>
            </a:r>
            <a:r>
              <a:rPr lang="en-US" dirty="0" err="1"/>
              <a:t>nyaring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.”</a:t>
            </a:r>
          </a:p>
        </p:txBody>
      </p:sp>
      <p:sp>
        <p:nvSpPr>
          <p:cNvPr id="6" name="AutoShape 2" descr="Use Essay Writer Free AI Tool for Your Academic Need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172" name="Picture 4" descr="The College Essay Is Still Very Much Alive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3F6FD"/>
              </a:clrFrom>
              <a:clrTo>
                <a:srgbClr val="F3F6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1981200" y="1905000"/>
            <a:ext cx="7780847" cy="5557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48870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6096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b="1" dirty="0"/>
              <a:t>Gunakan analogi untuk menjelaskan kualitas produk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" y="167640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Contoh</a:t>
            </a:r>
            <a:r>
              <a:rPr lang="en-US" dirty="0"/>
              <a:t> 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“</a:t>
            </a:r>
            <a:r>
              <a:rPr lang="en-US" dirty="0" err="1"/>
              <a:t>Mikrofon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mendengarkan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.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sekeliling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”.</a:t>
            </a:r>
          </a:p>
          <a:p>
            <a:endParaRPr lang="en-GB" dirty="0"/>
          </a:p>
          <a:p>
            <a:endParaRPr lang="en-GB" dirty="0"/>
          </a:p>
          <a:p>
            <a:r>
              <a:rPr lang="en-US" dirty="0" err="1"/>
              <a:t>Kalimat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menganalogikan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mikrofon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MacBook Air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peka</a:t>
            </a:r>
            <a:r>
              <a:rPr lang="en-US" dirty="0"/>
              <a:t> </a:t>
            </a:r>
            <a:r>
              <a:rPr lang="en-US" dirty="0" err="1"/>
              <a:t>ketimbang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di </a:t>
            </a:r>
            <a:r>
              <a:rPr lang="en-US" dirty="0" err="1"/>
              <a:t>sekitar</a:t>
            </a:r>
            <a:r>
              <a:rPr lang="en-US" dirty="0"/>
              <a:t>.</a:t>
            </a:r>
          </a:p>
        </p:txBody>
      </p:sp>
      <p:pic>
        <p:nvPicPr>
          <p:cNvPr id="8194" name="Picture 2" descr="Best Site for Writing Essays For $9.95! – Private Essay Writ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12790" y="1981199"/>
            <a:ext cx="5374159" cy="5374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0355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0" y="6858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b="1" dirty="0" err="1"/>
              <a:t>Desain</a:t>
            </a:r>
            <a:r>
              <a:rPr lang="en-US" b="1" dirty="0"/>
              <a:t> </a:t>
            </a:r>
            <a:r>
              <a:rPr lang="en-US" b="1" dirty="0" err="1"/>
              <a:t>Fitur</a:t>
            </a:r>
            <a:r>
              <a:rPr lang="en-US" b="1" dirty="0"/>
              <a:t> CTA (Call To Action) </a:t>
            </a:r>
          </a:p>
          <a:p>
            <a:pPr algn="r"/>
            <a:r>
              <a:rPr lang="en-US" b="1" dirty="0"/>
              <a:t>yang “</a:t>
            </a:r>
            <a:r>
              <a:rPr lang="en-US" b="1" dirty="0" err="1"/>
              <a:t>Memotivasi</a:t>
            </a:r>
            <a:r>
              <a:rPr lang="en-US" b="1" dirty="0"/>
              <a:t>” </a:t>
            </a:r>
            <a:r>
              <a:rPr lang="en-US" b="1" dirty="0" err="1"/>
              <a:t>Konsumen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3657600" y="20574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“Read More”, “Learn More”,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informasi</a:t>
            </a:r>
            <a:r>
              <a:rPr lang="en-GB" dirty="0"/>
              <a:t> lain </a:t>
            </a:r>
            <a:r>
              <a:rPr lang="en-GB" dirty="0" err="1"/>
              <a:t>seputar</a:t>
            </a:r>
            <a:r>
              <a:rPr lang="en-GB" dirty="0"/>
              <a:t> </a:t>
            </a:r>
            <a:r>
              <a:rPr lang="en-GB" dirty="0" err="1"/>
              <a:t>produk</a:t>
            </a:r>
            <a:r>
              <a:rPr lang="en-GB" dirty="0"/>
              <a:t>.</a:t>
            </a:r>
            <a:endParaRPr lang="en-US" dirty="0"/>
          </a:p>
        </p:txBody>
      </p:sp>
      <p:pic>
        <p:nvPicPr>
          <p:cNvPr id="1026" name="Picture 2" descr="Contoh copywriti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81200" y="2514600"/>
            <a:ext cx="9464219" cy="4140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3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2746082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Introduction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038108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75260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Copywriting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 </a:t>
            </a:r>
            <a:r>
              <a:rPr lang="en-US" dirty="0" err="1"/>
              <a:t>promosi</a:t>
            </a:r>
            <a:r>
              <a:rPr lang="en-US" dirty="0"/>
              <a:t> 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 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 err="1"/>
              <a:t>Kenapa</a:t>
            </a:r>
            <a:r>
              <a:rPr lang="en-GB" dirty="0"/>
              <a:t> ????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760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62200" y="25146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 </a:t>
            </a:r>
            <a:r>
              <a:rPr lang="en-US" dirty="0" err="1"/>
              <a:t>perencanaan</a:t>
            </a:r>
            <a:r>
              <a:rPr lang="en-US" dirty="0"/>
              <a:t> , ide,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eksekusi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kata-kata yang </a:t>
            </a:r>
            <a:r>
              <a:rPr lang="en-US" dirty="0" err="1"/>
              <a:t>seefektif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calon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terpengaruh</a:t>
            </a:r>
            <a:r>
              <a:rPr lang="en-US" dirty="0"/>
              <a:t> 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3260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9400" y="2687782"/>
            <a:ext cx="38278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/>
              <a:t>8 Tips Copywriting </a:t>
            </a:r>
          </a:p>
        </p:txBody>
      </p:sp>
    </p:spTree>
    <p:extLst>
      <p:ext uri="{BB962C8B-B14F-4D97-AF65-F5344CB8AC3E}">
        <p14:creationId xmlns:p14="http://schemas.microsoft.com/office/powerpoint/2010/main" val="1505970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59027" y="2895600"/>
            <a:ext cx="32510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/>
              <a:t>Tampilkan</a:t>
            </a:r>
            <a:r>
              <a:rPr lang="en-US" sz="2000" b="1" dirty="0"/>
              <a:t> </a:t>
            </a:r>
            <a:r>
              <a:rPr lang="en-US" sz="2000" b="1" dirty="0" err="1"/>
              <a:t>satu</a:t>
            </a:r>
            <a:r>
              <a:rPr lang="en-US" sz="2000" b="1" dirty="0"/>
              <a:t> </a:t>
            </a:r>
            <a:r>
              <a:rPr lang="en-US" sz="2000" b="1" dirty="0" err="1"/>
              <a:t>konsep</a:t>
            </a:r>
            <a:r>
              <a:rPr lang="en-US" sz="2000" b="1" dirty="0"/>
              <a:t> </a:t>
            </a:r>
            <a:r>
              <a:rPr lang="en-US" sz="2000" b="1" dirty="0" err="1"/>
              <a:t>besar</a:t>
            </a:r>
            <a:endParaRPr lang="en-US" sz="2000" b="1" dirty="0"/>
          </a:p>
        </p:txBody>
      </p:sp>
      <p:sp>
        <p:nvSpPr>
          <p:cNvPr id="5" name="Rectangle 4"/>
          <p:cNvSpPr/>
          <p:nvPr/>
        </p:nvSpPr>
        <p:spPr>
          <a:xfrm>
            <a:off x="659027" y="3581400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Judul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audience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.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itu</a:t>
            </a:r>
            <a:r>
              <a:rPr lang="en-GB" dirty="0"/>
              <a:t> </a:t>
            </a:r>
            <a:r>
              <a:rPr lang="en-GB" dirty="0" err="1"/>
              <a:t>berikan</a:t>
            </a:r>
            <a:r>
              <a:rPr lang="en-GB" dirty="0"/>
              <a:t> </a:t>
            </a:r>
            <a:r>
              <a:rPr lang="en-GB" dirty="0" err="1"/>
              <a:t>pesan</a:t>
            </a:r>
            <a:r>
              <a:rPr lang="en-GB" dirty="0"/>
              <a:t> </a:t>
            </a:r>
            <a:r>
              <a:rPr lang="en-GB" dirty="0" err="1"/>
              <a:t>utama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keunggulan</a:t>
            </a:r>
            <a:r>
              <a:rPr lang="en-GB" dirty="0"/>
              <a:t> </a:t>
            </a:r>
            <a:r>
              <a:rPr lang="en-GB" dirty="0" err="1"/>
              <a:t>produk</a:t>
            </a:r>
            <a:r>
              <a:rPr lang="en-GB" dirty="0"/>
              <a:t> </a:t>
            </a:r>
            <a:r>
              <a:rPr lang="en-GB" dirty="0" err="1"/>
              <a:t>tersebut</a:t>
            </a:r>
            <a:r>
              <a:rPr lang="en-GB" dirty="0"/>
              <a:t>.</a:t>
            </a:r>
            <a:endParaRPr lang="en-US" dirty="0"/>
          </a:p>
        </p:txBody>
      </p:sp>
      <p:pic>
        <p:nvPicPr>
          <p:cNvPr id="2050" name="Picture 2" descr="https://i.pinimg.com/originals/ea/08/77/ea087776f26ede3557d59c7baeb05672.jp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23" r="31071"/>
          <a:stretch/>
        </p:blipFill>
        <p:spPr bwMode="auto">
          <a:xfrm>
            <a:off x="3581401" y="37070"/>
            <a:ext cx="5562600" cy="4345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5330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9118" y="685800"/>
            <a:ext cx="284020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/>
              <a:t>Gunakan</a:t>
            </a:r>
            <a:r>
              <a:rPr lang="en-US" sz="2000" b="1" dirty="0"/>
              <a:t> </a:t>
            </a:r>
            <a:r>
              <a:rPr lang="en-US" sz="2000" b="1" dirty="0" err="1"/>
              <a:t>kalimat</a:t>
            </a:r>
            <a:r>
              <a:rPr lang="en-US" sz="2000" b="1" dirty="0"/>
              <a:t> </a:t>
            </a:r>
            <a:r>
              <a:rPr lang="en-US" sz="2000" b="1" dirty="0" err="1"/>
              <a:t>pendek</a:t>
            </a:r>
            <a:endParaRPr lang="en-US" sz="2000" b="1" dirty="0"/>
          </a:p>
        </p:txBody>
      </p:sp>
      <p:sp>
        <p:nvSpPr>
          <p:cNvPr id="5" name="Rectangle 4"/>
          <p:cNvSpPr/>
          <p:nvPr/>
        </p:nvSpPr>
        <p:spPr>
          <a:xfrm>
            <a:off x="719118" y="160020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copywriting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terbaru</a:t>
            </a:r>
            <a:r>
              <a:rPr lang="en-US" dirty="0"/>
              <a:t> iPhone 13 Pro </a:t>
            </a:r>
            <a:r>
              <a:rPr lang="en-US" dirty="0" err="1"/>
              <a:t>ditulis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1 kata </a:t>
            </a:r>
            <a:r>
              <a:rPr lang="en-US" dirty="0" err="1"/>
              <a:t>untuk</a:t>
            </a:r>
            <a:r>
              <a:rPr lang="en-US" dirty="0"/>
              <a:t> 1 </a:t>
            </a:r>
            <a:r>
              <a:rPr lang="en-US" dirty="0" err="1"/>
              <a:t>kalimat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“</a:t>
            </a:r>
            <a:r>
              <a:rPr lang="en-US" dirty="0" err="1"/>
              <a:t>Ponsel</a:t>
            </a:r>
            <a:r>
              <a:rPr lang="en-US" dirty="0"/>
              <a:t>. Paling. Pro”.</a:t>
            </a:r>
          </a:p>
        </p:txBody>
      </p:sp>
      <p:pic>
        <p:nvPicPr>
          <p:cNvPr id="3074" name="Picture 2" descr="https://media.istockphoto.com/vectors/teenage-girl-writing-diary-or-journal-vector-id1211281574?k=6&amp;m=1211281574&amp;s=170667a&amp;w=0&amp;h=0Z1-y1d8VxAjI7PM4z4pk6sgqDBiqTUnA9owNiEdZXc=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05116" y="2146551"/>
            <a:ext cx="6900883" cy="501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7245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29200" y="651164"/>
            <a:ext cx="325255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b="1" dirty="0" err="1"/>
              <a:t>Buat</a:t>
            </a:r>
            <a:r>
              <a:rPr lang="en-US" sz="2000" b="1" dirty="0"/>
              <a:t> </a:t>
            </a:r>
            <a:r>
              <a:rPr lang="en-US" sz="2000" b="1" dirty="0" err="1"/>
              <a:t>kalimat</a:t>
            </a:r>
            <a:r>
              <a:rPr lang="en-US" sz="2000" b="1" dirty="0"/>
              <a:t> </a:t>
            </a:r>
            <a:r>
              <a:rPr lang="en-US" sz="2000" b="1" dirty="0" err="1"/>
              <a:t>dengan</a:t>
            </a:r>
            <a:r>
              <a:rPr lang="en-US" sz="2000" b="1" dirty="0"/>
              <a:t> </a:t>
            </a:r>
            <a:r>
              <a:rPr lang="en-US" sz="2000" b="1" dirty="0" err="1"/>
              <a:t>konsep</a:t>
            </a:r>
            <a:r>
              <a:rPr lang="en-US" sz="2000" b="1" dirty="0"/>
              <a:t> </a:t>
            </a:r>
          </a:p>
          <a:p>
            <a:pPr algn="r"/>
            <a:r>
              <a:rPr lang="en-US" sz="2000" b="1" dirty="0"/>
              <a:t>“sound bites”/</a:t>
            </a:r>
            <a:r>
              <a:rPr lang="en-US" sz="2000" b="1" dirty="0" err="1"/>
              <a:t>pribahasa</a:t>
            </a:r>
            <a:endParaRPr lang="en-US" sz="2000" b="1" dirty="0"/>
          </a:p>
        </p:txBody>
      </p:sp>
      <p:sp>
        <p:nvSpPr>
          <p:cNvPr id="5" name="Rectangle 4"/>
          <p:cNvSpPr/>
          <p:nvPr/>
        </p:nvSpPr>
        <p:spPr>
          <a:xfrm>
            <a:off x="3657600" y="1813173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dirty="0" err="1"/>
              <a:t>contoh</a:t>
            </a:r>
            <a:r>
              <a:rPr lang="en-US" dirty="0"/>
              <a:t> copywriting  </a:t>
            </a:r>
            <a:r>
              <a:rPr lang="en-US" dirty="0" err="1"/>
              <a:t>produk</a:t>
            </a:r>
            <a:r>
              <a:rPr lang="en-US" dirty="0"/>
              <a:t> iPad mini “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mumpuni</a:t>
            </a:r>
            <a:r>
              <a:rPr lang="en-US" dirty="0"/>
              <a:t>. </a:t>
            </a:r>
            <a:r>
              <a:rPr lang="en-US" dirty="0" err="1"/>
              <a:t>Ukuran</a:t>
            </a:r>
            <a:r>
              <a:rPr lang="en-US" dirty="0"/>
              <a:t> mini”.</a:t>
            </a:r>
          </a:p>
          <a:p>
            <a:pPr algn="r"/>
            <a:endParaRPr lang="en-US" dirty="0"/>
          </a:p>
          <a:p>
            <a:pPr algn="r"/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kalimat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mendeskripsikan</a:t>
            </a:r>
            <a:r>
              <a:rPr lang="en-US" dirty="0"/>
              <a:t> </a:t>
            </a:r>
            <a:r>
              <a:rPr lang="en-US" dirty="0" err="1"/>
              <a:t>keunggulan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spesifikasi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singkat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.</a:t>
            </a:r>
          </a:p>
        </p:txBody>
      </p:sp>
      <p:pic>
        <p:nvPicPr>
          <p:cNvPr id="4098" name="Picture 2" descr="https://unblast.com/wp-content/uploads/2020/05/Writing-CV-Illustration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04335" y="2286000"/>
            <a:ext cx="8347935" cy="626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5494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53000" y="914400"/>
            <a:ext cx="32455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b="1" dirty="0" err="1"/>
              <a:t>Tambahkan</a:t>
            </a:r>
            <a:r>
              <a:rPr lang="en-US" b="1" dirty="0"/>
              <a:t> detail </a:t>
            </a:r>
            <a:r>
              <a:rPr lang="en-US" b="1" dirty="0" err="1"/>
              <a:t>teknis</a:t>
            </a:r>
            <a:r>
              <a:rPr lang="en-US" b="1" dirty="0"/>
              <a:t> </a:t>
            </a:r>
            <a:r>
              <a:rPr lang="en-US" b="1" dirty="0" err="1"/>
              <a:t>produk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3612649" y="1814945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s-ES" dirty="0" err="1"/>
              <a:t>Contohnya</a:t>
            </a:r>
            <a:r>
              <a:rPr lang="es-ES" dirty="0"/>
              <a:t> pada </a:t>
            </a:r>
            <a:r>
              <a:rPr lang="es-ES" dirty="0" err="1"/>
              <a:t>copywrite</a:t>
            </a:r>
            <a:r>
              <a:rPr lang="es-ES" dirty="0"/>
              <a:t> </a:t>
            </a:r>
            <a:r>
              <a:rPr lang="es-ES" dirty="0" err="1"/>
              <a:t>milik</a:t>
            </a:r>
            <a:r>
              <a:rPr lang="es-ES" dirty="0"/>
              <a:t> </a:t>
            </a:r>
            <a:r>
              <a:rPr lang="es-ES" dirty="0" err="1"/>
              <a:t>AirPods</a:t>
            </a:r>
            <a:r>
              <a:rPr lang="es-ES" dirty="0"/>
              <a:t> </a:t>
            </a:r>
            <a:r>
              <a:rPr lang="es-ES" dirty="0" err="1"/>
              <a:t>ini</a:t>
            </a:r>
            <a:r>
              <a:rPr lang="es-ES" dirty="0"/>
              <a:t>: “</a:t>
            </a:r>
            <a:r>
              <a:rPr lang="es-ES" dirty="0" err="1"/>
              <a:t>Sepenuhnya</a:t>
            </a:r>
            <a:r>
              <a:rPr lang="es-ES" dirty="0"/>
              <a:t> </a:t>
            </a:r>
            <a:r>
              <a:rPr lang="es-ES" dirty="0" err="1"/>
              <a:t>baru</a:t>
            </a:r>
            <a:r>
              <a:rPr lang="es-ES" dirty="0"/>
              <a:t> </a:t>
            </a:r>
            <a:r>
              <a:rPr lang="es-ES" dirty="0" err="1"/>
              <a:t>dengan</a:t>
            </a:r>
            <a:r>
              <a:rPr lang="es-ES" dirty="0"/>
              <a:t> Audio </a:t>
            </a:r>
            <a:r>
              <a:rPr lang="es-ES" dirty="0" err="1"/>
              <a:t>Spasial</a:t>
            </a:r>
            <a:r>
              <a:rPr lang="es-ES" dirty="0"/>
              <a:t>”.</a:t>
            </a:r>
          </a:p>
          <a:p>
            <a:pPr algn="r"/>
            <a:endParaRPr lang="es-ES" dirty="0"/>
          </a:p>
          <a:p>
            <a:pPr algn="r"/>
            <a:endParaRPr lang="es-ES" dirty="0"/>
          </a:p>
          <a:p>
            <a:pPr algn="r"/>
            <a:r>
              <a:rPr lang="es-ES" dirty="0"/>
              <a:t>Kata Audio </a:t>
            </a:r>
            <a:r>
              <a:rPr lang="es-ES" dirty="0" err="1"/>
              <a:t>Spasial</a:t>
            </a:r>
            <a:r>
              <a:rPr lang="es-ES" dirty="0"/>
              <a:t> </a:t>
            </a:r>
            <a:r>
              <a:rPr lang="es-ES" dirty="0" err="1"/>
              <a:t>merupakan</a:t>
            </a:r>
            <a:r>
              <a:rPr lang="es-ES" dirty="0"/>
              <a:t> </a:t>
            </a:r>
            <a:r>
              <a:rPr lang="es-ES" dirty="0" err="1"/>
              <a:t>pemicu</a:t>
            </a:r>
            <a:r>
              <a:rPr lang="es-ES" dirty="0"/>
              <a:t> yang </a:t>
            </a:r>
            <a:r>
              <a:rPr lang="es-ES" dirty="0" err="1"/>
              <a:t>memancing</a:t>
            </a:r>
            <a:r>
              <a:rPr lang="es-ES" dirty="0"/>
              <a:t> </a:t>
            </a:r>
            <a:r>
              <a:rPr lang="es-ES" dirty="0" err="1"/>
              <a:t>audience</a:t>
            </a:r>
            <a:r>
              <a:rPr lang="es-ES" dirty="0"/>
              <a:t> </a:t>
            </a:r>
            <a:r>
              <a:rPr lang="es-ES" dirty="0" err="1"/>
              <a:t>untuk</a:t>
            </a:r>
            <a:r>
              <a:rPr lang="es-ES" dirty="0"/>
              <a:t> </a:t>
            </a:r>
            <a:r>
              <a:rPr lang="es-ES" dirty="0" err="1"/>
              <a:t>mencari</a:t>
            </a:r>
            <a:r>
              <a:rPr lang="es-ES" dirty="0"/>
              <a:t> </a:t>
            </a:r>
            <a:r>
              <a:rPr lang="es-ES" dirty="0" err="1"/>
              <a:t>tahu</a:t>
            </a:r>
            <a:r>
              <a:rPr lang="es-ES" dirty="0"/>
              <a:t>.</a:t>
            </a:r>
            <a:endParaRPr lang="en-US" dirty="0"/>
          </a:p>
        </p:txBody>
      </p:sp>
      <p:sp>
        <p:nvSpPr>
          <p:cNvPr id="6" name="AutoShape 2" descr="https://static.vecteezy.com/system/resources/previews/002/799/666/non_2x/essay-writing-illustration-concept-vector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24" name="Picture 4" descr="Illustration Essay: Guide to Writing an Excellent Piece of Work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2438400" y="1888092"/>
            <a:ext cx="8593665" cy="5731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108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294</Words>
  <Application>Microsoft Office PowerPoint</Application>
  <PresentationFormat>On-screen Show (4:3)</PresentationFormat>
  <Paragraphs>46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8 Contoh Copywriting Kreatif dan Menarik &amp; Tips Membuatnya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Aturan Copywriting</dc:title>
  <dc:creator>DELL</dc:creator>
  <cp:lastModifiedBy>Rika Febri</cp:lastModifiedBy>
  <cp:revision>8</cp:revision>
  <dcterms:created xsi:type="dcterms:W3CDTF">2023-09-21T07:57:17Z</dcterms:created>
  <dcterms:modified xsi:type="dcterms:W3CDTF">2024-10-07T06:09:28Z</dcterms:modified>
</cp:coreProperties>
</file>