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6" r:id="rId3"/>
    <p:sldId id="276" r:id="rId4"/>
    <p:sldId id="277" r:id="rId5"/>
    <p:sldId id="279" r:id="rId6"/>
    <p:sldId id="280" r:id="rId7"/>
    <p:sldId id="282" r:id="rId8"/>
    <p:sldId id="283" r:id="rId9"/>
    <p:sldId id="285" r:id="rId10"/>
    <p:sldId id="292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ke-4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Dasar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Negara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C3D00-141F-498A-9CE3-F0E63471746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Pancasila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Bahasa Indonesia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8CBFB-EA72-444B-855B-EC9DC89D6F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1000100" y="500042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untuk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hari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3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Ambil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salah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kebijakan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pemerintah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sejalan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atau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Pancasila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UUD NRI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1945.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37B0F-C3A3-4430-A2C9-48E1A6FE26E0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1472" y="2446091"/>
            <a:ext cx="80724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</a:rPr>
              <a:t>Pancasila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menjadi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sumber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dari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segala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sumber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hukum</a:t>
            </a:r>
            <a:r>
              <a:rPr lang="en-US" sz="3200" b="1" dirty="0" smtClean="0">
                <a:solidFill>
                  <a:srgbClr val="C00000"/>
                </a:solidFill>
              </a:rPr>
              <a:t>. </a:t>
            </a:r>
          </a:p>
          <a:p>
            <a:endParaRPr lang="en-US" sz="3200" b="1" dirty="0" smtClean="0">
              <a:solidFill>
                <a:srgbClr val="C00000"/>
              </a:solidFill>
            </a:endParaRPr>
          </a:p>
          <a:p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Tercantum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dalam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Pembukaan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UUD NRI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th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1945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285728"/>
            <a:ext cx="8215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PACASILA</a:t>
            </a:r>
          </a:p>
          <a:p>
            <a:pPr algn="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 DASAR NEGARA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63FC89-F5B7-4554-BB27-034956DA89A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714375"/>
            <a:ext cx="8001000" cy="8572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r>
              <a:rPr lang="en-US" sz="4000" dirty="0" smtClean="0">
                <a:solidFill>
                  <a:schemeClr val="tx1"/>
                </a:solidFill>
                <a:latin typeface="Cambria" pitchFamily="18" charset="0"/>
                <a:ea typeface="+mj-ea"/>
                <a:cs typeface="+mj-cs"/>
              </a:rPr>
              <a:t>UUD NRI Tahun1945</a:t>
            </a:r>
            <a:endParaRPr lang="en-GB" sz="4000" dirty="0">
              <a:solidFill>
                <a:schemeClr val="tx1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1762132"/>
            <a:ext cx="7991508" cy="416719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Naskah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awal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yang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terdiri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Pembukaan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Batang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tubuh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Terdiri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 16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bab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37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pasal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3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pasal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aturan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peralihan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ayat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aturan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tambahan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. Dan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berisi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bagian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pokok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yaitu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1.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Sistem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Pemerintahan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Negara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2. Hub. Negara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dengan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warga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negara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penduduk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    Indonesia.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Penjelasan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Amandemen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UUD 1945 yang </a:t>
            </a: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ditetapkan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MPR-RI                        </a:t>
            </a:r>
            <a:endParaRPr lang="en-GB" sz="2400" b="1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3CE292-4EB7-4E18-AB5E-FB89FD63AF5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4348" y="357166"/>
            <a:ext cx="8001000" cy="714375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K</a:t>
            </a: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EDUDUKAN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b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</a:br>
            <a:endParaRPr lang="en-GB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714480" y="1428736"/>
            <a:ext cx="7043766" cy="1285884"/>
          </a:xfrm>
          <a:prstGeom prst="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342900" indent="-342900" algn="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tertulis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 algn="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tidak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tertulis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: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Konvensi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 </a:t>
            </a:r>
            <a:endParaRPr lang="en-GB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85720" y="3500438"/>
            <a:ext cx="4214786" cy="73817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r">
              <a:defRPr/>
            </a:pPr>
            <a:r>
              <a:rPr lang="en-US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S</a:t>
            </a:r>
            <a:r>
              <a:rPr lang="id-ID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IFAT</a:t>
            </a:r>
            <a:r>
              <a:rPr lang="en-US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000" dirty="0">
              <a:solidFill>
                <a:srgbClr val="FFFF00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00034" y="4714884"/>
            <a:ext cx="7929618" cy="1214446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Singkat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Supel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elastis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)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build="p" autoUpdateAnimBg="0" advAuto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B0066C-74F6-4E04-8D2E-778766952E6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71472" y="642918"/>
            <a:ext cx="8001000" cy="80961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r"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</a:t>
            </a:r>
            <a:r>
              <a:rPr lang="id-ID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UNGSI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UUD 1945</a:t>
            </a:r>
            <a:endParaRPr lang="en-GB"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71472" y="2071679"/>
            <a:ext cx="8001056" cy="2500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Mengatur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susunan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pelaksanaan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kekuasaan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Menentukan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hak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kewajiban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aparat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warga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  <a:endParaRPr lang="en-GB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798BC8-6FCD-4A95-9FF0-1FCF18C38B7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500063"/>
            <a:ext cx="8001000" cy="73818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Makna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71500" y="1428750"/>
            <a:ext cx="7929563" cy="42148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motivasi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perjuangan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tekad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bangsa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Indonesia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untuk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mencapai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tujuan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nasional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cita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moral yang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ingin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ditegakkan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Mengandung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nilai-nilai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: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- Universal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- Lestari</a:t>
            </a:r>
            <a:endParaRPr lang="en-GB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1DE1D-D621-4135-8BF9-6E417E33997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428625"/>
            <a:ext cx="80010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algn="r">
              <a:defRPr/>
            </a:pP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Pokok-pokok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Pikiran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Dalam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1785926"/>
            <a:ext cx="7358114" cy="42862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melindungi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segenap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bangsa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tumpah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darah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Indonesia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berdasarkan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Persatuan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III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mewujudkan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Keadilan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Sosial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V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yang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Berkedaulatan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Rakyat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IV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Ketuhanan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YME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Kemanusiaan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yang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adil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beradab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  <a:endParaRPr lang="en-GB" sz="2800" b="1" dirty="0">
              <a:solidFill>
                <a:sysClr val="windowText" lastClr="0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D2067-7420-4A9C-9BCE-0B615154092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28625" y="500062"/>
            <a:ext cx="8215313" cy="15001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Hubungan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Pokok-pokok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Pikiran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Dalam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 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UUD 1945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dengan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Batang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Tubuh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2800" b="1" dirty="0">
              <a:solidFill>
                <a:schemeClr val="bg1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2266968"/>
            <a:ext cx="7643866" cy="3733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Pokok-pokok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pikiran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Pembukaan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dijelmakan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pasal-pasal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Suasana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kebatinan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Cita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endParaRPr lang="en-US" sz="32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BERSUMBER </a:t>
            </a:r>
            <a:r>
              <a:rPr lang="en-US" sz="3200" b="1" dirty="0" err="1" smtClean="0">
                <a:solidFill>
                  <a:schemeClr val="tx1"/>
                </a:solidFill>
                <a:latin typeface="Cambria" pitchFamily="18" charset="0"/>
              </a:rPr>
              <a:t>atau</a:t>
            </a: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 DIJIWAI </a:t>
            </a:r>
            <a:r>
              <a:rPr lang="en-US" sz="3200" b="1" dirty="0" err="1" smtClean="0">
                <a:solidFill>
                  <a:schemeClr val="tx1"/>
                </a:solidFill>
                <a:latin typeface="Cambria" pitchFamily="18" charset="0"/>
              </a:rPr>
              <a:t>oleh</a:t>
            </a: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falsafah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</a:t>
            </a:r>
            <a:endParaRPr lang="en-GB" sz="32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5625F-3FB9-4188-A14D-C44EF327F79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4375" y="500063"/>
            <a:ext cx="792956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Hubungan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Pancasila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dengan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UUD45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472" y="2071678"/>
            <a:ext cx="8143932" cy="30469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landasan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ideal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bagi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penyusunan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pelaksanaan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kehidupan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berbangsa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bernegara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bermasyarakat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dari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segala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pokok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utama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405</Words>
  <Application>Microsoft Office PowerPoint</Application>
  <PresentationFormat>On-screen Show (4:3)</PresentationFormat>
  <Paragraphs>88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87</cp:revision>
  <dcterms:created xsi:type="dcterms:W3CDTF">2010-04-18T12:06:30Z</dcterms:created>
  <dcterms:modified xsi:type="dcterms:W3CDTF">2022-04-04T03:16:08Z</dcterms:modified>
</cp:coreProperties>
</file>