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8" r:id="rId3"/>
    <p:sldId id="291" r:id="rId4"/>
    <p:sldId id="289" r:id="rId5"/>
    <p:sldId id="292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042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931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 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80" y="4786322"/>
            <a:ext cx="6830716" cy="11387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2000" b="1" cap="none" spc="0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2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</a:t>
            </a:r>
            <a:r>
              <a:rPr lang="en-US" sz="2000" b="1" cap="none" spc="0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Riyadini</a:t>
            </a:r>
            <a:r>
              <a:rPr lang="en-US" sz="2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cap="none" spc="0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Riyan</a:t>
            </a:r>
            <a:r>
              <a:rPr lang="en-US" sz="2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cap="none" spc="0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Utami</a:t>
            </a:r>
            <a:r>
              <a:rPr lang="en-US" sz="2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S.IP., M.M</a:t>
            </a:r>
            <a:endParaRPr lang="en-US" sz="2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individualisme</a:t>
            </a:r>
            <a:r>
              <a:rPr lang="en-US" sz="2000" dirty="0" smtClean="0"/>
              <a:t> Barat yang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makhluknya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sekaligus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</a:t>
            </a:r>
            <a:r>
              <a:rPr lang="en-US" sz="2000" dirty="0" smtClean="0"/>
              <a:t> 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Negara  liberal 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memeluk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 </a:t>
            </a:r>
            <a:r>
              <a:rPr lang="en-US" sz="2000" dirty="0" err="1" smtClean="0"/>
              <a:t>agamanya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percaya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 </a:t>
            </a:r>
            <a:r>
              <a:rPr lang="en-US" sz="2000" dirty="0" err="1" smtClean="0"/>
              <a:t>Tuhan</a:t>
            </a:r>
            <a:r>
              <a:rPr lang="en-US" sz="2000" dirty="0" smtClean="0"/>
              <a:t> 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atheis</a:t>
            </a:r>
            <a:r>
              <a:rPr lang="en-US" sz="2000" dirty="0" smtClean="0"/>
              <a:t>, 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 liberal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mengkritik</a:t>
            </a:r>
            <a:r>
              <a:rPr lang="en-US" sz="2000" dirty="0" smtClean="0"/>
              <a:t> agama.</a:t>
            </a:r>
          </a:p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Maha</a:t>
            </a:r>
            <a:r>
              <a:rPr lang="en-US" sz="2000" dirty="0" smtClean="0"/>
              <a:t> </a:t>
            </a:r>
            <a:r>
              <a:rPr lang="en-US" sz="2000" dirty="0" err="1" smtClean="0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martabat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transenden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bermodalkan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kebendaan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pernah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Indonesia. Hal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disebabkan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lazimnya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atheis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menolak</a:t>
            </a:r>
            <a:r>
              <a:rPr lang="en-US" sz="2000" b="1" dirty="0" smtClean="0"/>
              <a:t> agama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Negara. </a:t>
            </a:r>
            <a:r>
              <a:rPr lang="en-US" sz="2000" b="1" dirty="0" err="1" smtClean="0"/>
              <a:t>Sedangkan</a:t>
            </a:r>
            <a:r>
              <a:rPr lang="en-US" sz="2000" b="1" dirty="0" smtClean="0"/>
              <a:t> Indonesia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berdasar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Ketuhanan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Maha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pilihan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kreatif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elektis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inkorporatif</a:t>
            </a:r>
            <a:r>
              <a:rPr lang="en-US" sz="2000" b="1" dirty="0" smtClean="0"/>
              <a:t>.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menghormati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makhluk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Prestasi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diakui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totaliter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sedikit</a:t>
            </a:r>
            <a:r>
              <a:rPr lang="en-US" sz="2000" b="1" dirty="0" smtClean="0"/>
              <a:t> pun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lain.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otoriter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penganutnya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dogmatis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tertutup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Berbeda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terbuka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kemungkinan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275</Words>
  <Application>Microsoft Office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83</cp:revision>
  <dcterms:created xsi:type="dcterms:W3CDTF">2010-04-18T12:06:30Z</dcterms:created>
  <dcterms:modified xsi:type="dcterms:W3CDTF">2022-11-06T09:18:17Z</dcterms:modified>
</cp:coreProperties>
</file>