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5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12192000" cy="6400799"/>
          </a:xfrm>
          <a:custGeom>
            <a:avLst/>
            <a:gdLst/>
            <a:ahLst/>
            <a:cxnLst/>
            <a:rect l="l" t="t" r="r" b="b"/>
            <a:pathLst>
              <a:path w="12192000" h="6400799">
                <a:moveTo>
                  <a:pt x="0" y="6400799"/>
                </a:moveTo>
                <a:lnTo>
                  <a:pt x="12192000" y="6400799"/>
                </a:lnTo>
                <a:lnTo>
                  <a:pt x="12192000" y="0"/>
                </a:lnTo>
                <a:lnTo>
                  <a:pt x="0" y="0"/>
                </a:lnTo>
                <a:lnTo>
                  <a:pt x="0" y="64007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537704" y="4474464"/>
            <a:ext cx="3544824" cy="0"/>
          </a:xfrm>
          <a:custGeom>
            <a:avLst/>
            <a:gdLst/>
            <a:ahLst/>
            <a:cxnLst/>
            <a:rect l="l" t="t" r="r" b="b"/>
            <a:pathLst>
              <a:path w="3544824">
                <a:moveTo>
                  <a:pt x="0" y="0"/>
                </a:moveTo>
                <a:lnTo>
                  <a:pt x="3544824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3118104"/>
            <a:ext cx="7537704" cy="2462784"/>
          </a:xfrm>
          <a:custGeom>
            <a:avLst/>
            <a:gdLst/>
            <a:ahLst/>
            <a:cxnLst/>
            <a:rect l="l" t="t" r="r" b="b"/>
            <a:pathLst>
              <a:path w="7537704" h="2462784">
                <a:moveTo>
                  <a:pt x="0" y="2462784"/>
                </a:moveTo>
                <a:lnTo>
                  <a:pt x="7537704" y="2462784"/>
                </a:lnTo>
                <a:lnTo>
                  <a:pt x="7537704" y="0"/>
                </a:lnTo>
                <a:lnTo>
                  <a:pt x="0" y="0"/>
                </a:lnTo>
                <a:lnTo>
                  <a:pt x="0" y="24627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1144" y="4642104"/>
            <a:ext cx="6309359" cy="0"/>
          </a:xfrm>
          <a:custGeom>
            <a:avLst/>
            <a:gdLst/>
            <a:ahLst/>
            <a:cxnLst/>
            <a:rect l="l" t="t" r="r" b="b"/>
            <a:pathLst>
              <a:path w="6309359">
                <a:moveTo>
                  <a:pt x="0" y="0"/>
                </a:moveTo>
                <a:lnTo>
                  <a:pt x="6309359" y="0"/>
                </a:lnTo>
              </a:path>
            </a:pathLst>
          </a:custGeom>
          <a:ln w="18288">
            <a:solidFill>
              <a:srgbClr val="80A9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400799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199">
                <a:moveTo>
                  <a:pt x="12192000" y="0"/>
                </a:moveTo>
                <a:lnTo>
                  <a:pt x="0" y="0"/>
                </a:lnTo>
                <a:lnTo>
                  <a:pt x="0" y="457198"/>
                </a:lnTo>
                <a:lnTo>
                  <a:pt x="12192000" y="4571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14832" y="4014749"/>
            <a:ext cx="3480250" cy="5072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965"/>
              </a:lnSpc>
              <a:spcBef>
                <a:spcPts val="198"/>
              </a:spcBef>
            </a:pPr>
            <a:r>
              <a:rPr sz="5700" spc="-50" baseline="3592" dirty="0">
                <a:solidFill>
                  <a:srgbClr val="FFFFFF"/>
                </a:solidFill>
                <a:latin typeface="Calibri Light"/>
                <a:cs typeface="Calibri Light"/>
              </a:rPr>
              <a:t>GA</a:t>
            </a:r>
            <a:r>
              <a:rPr sz="5700" spc="-59" baseline="3592" dirty="0">
                <a:solidFill>
                  <a:srgbClr val="FFFFFF"/>
                </a:solidFill>
                <a:latin typeface="Calibri Light"/>
                <a:cs typeface="Calibri Light"/>
              </a:rPr>
              <a:t>M</a:t>
            </a:r>
            <a:r>
              <a:rPr sz="5700" spc="-89" baseline="3592" dirty="0">
                <a:solidFill>
                  <a:srgbClr val="FFFFFF"/>
                </a:solidFill>
                <a:latin typeface="Calibri Light"/>
                <a:cs typeface="Calibri Light"/>
              </a:rPr>
              <a:t>B</a:t>
            </a:r>
            <a:r>
              <a:rPr sz="5700" spc="-50" baseline="3592" dirty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5700" spc="0" baseline="3592" dirty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5700" spc="-189" baseline="3592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5700" spc="-29" baseline="3592" dirty="0">
                <a:solidFill>
                  <a:srgbClr val="FFFFFF"/>
                </a:solidFill>
                <a:latin typeface="Calibri Light"/>
                <a:cs typeface="Calibri Light"/>
              </a:rPr>
              <a:t>B</a:t>
            </a:r>
            <a:r>
              <a:rPr sz="5700" spc="-54" baseline="3592" dirty="0">
                <a:solidFill>
                  <a:srgbClr val="FFFFFF"/>
                </a:solidFill>
                <a:latin typeface="Calibri Light"/>
                <a:cs typeface="Calibri Light"/>
              </a:rPr>
              <a:t>E</a:t>
            </a:r>
            <a:r>
              <a:rPr sz="5700" spc="-44" baseline="3592" dirty="0">
                <a:solidFill>
                  <a:srgbClr val="FFFFFF"/>
                </a:solidFill>
                <a:latin typeface="Calibri Light"/>
                <a:cs typeface="Calibri Light"/>
              </a:rPr>
              <a:t>N</a:t>
            </a:r>
            <a:r>
              <a:rPr sz="5700" spc="-59" baseline="3592" dirty="0">
                <a:solidFill>
                  <a:srgbClr val="FFFFFF"/>
                </a:solidFill>
                <a:latin typeface="Calibri Light"/>
                <a:cs typeface="Calibri Light"/>
              </a:rPr>
              <a:t>TU</a:t>
            </a:r>
            <a:r>
              <a:rPr sz="5700" spc="0" baseline="3592" dirty="0">
                <a:solidFill>
                  <a:srgbClr val="FFFFFF"/>
                </a:solidFill>
                <a:latin typeface="Calibri Light"/>
                <a:cs typeface="Calibri Light"/>
              </a:rPr>
              <a:t>K</a:t>
            </a:r>
            <a:endParaRPr sz="3800">
              <a:latin typeface="Calibri Light"/>
              <a:cs typeface="Calibri Ligh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71144" y="4502404"/>
            <a:ext cx="63093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3048" y="6400799"/>
            <a:ext cx="12188952" cy="457200"/>
          </a:xfrm>
          <a:custGeom>
            <a:avLst/>
            <a:gdLst/>
            <a:ahLst/>
            <a:cxnLst/>
            <a:rect l="l" t="t" r="r" b="b"/>
            <a:pathLst>
              <a:path w="12188952" h="457199">
                <a:moveTo>
                  <a:pt x="12188952" y="0"/>
                </a:moveTo>
                <a:lnTo>
                  <a:pt x="0" y="0"/>
                </a:lnTo>
                <a:lnTo>
                  <a:pt x="0" y="457198"/>
                </a:lnTo>
                <a:lnTo>
                  <a:pt x="12188952" y="457198"/>
                </a:lnTo>
                <a:lnTo>
                  <a:pt x="12188952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07008" y="4486656"/>
            <a:ext cx="9875520" cy="0"/>
          </a:xfrm>
          <a:custGeom>
            <a:avLst/>
            <a:gdLst/>
            <a:ahLst/>
            <a:cxnLst/>
            <a:rect l="l" t="t" r="r" b="b"/>
            <a:pathLst>
              <a:path w="9875520">
                <a:moveTo>
                  <a:pt x="0" y="0"/>
                </a:moveTo>
                <a:lnTo>
                  <a:pt x="9875520" y="0"/>
                </a:lnTo>
              </a:path>
            </a:pathLst>
          </a:custGeom>
          <a:ln w="12192">
            <a:solidFill>
              <a:srgbClr val="40404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76324" y="3238779"/>
            <a:ext cx="3821303" cy="1040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195"/>
              </a:lnSpc>
              <a:spcBef>
                <a:spcPts val="409"/>
              </a:spcBef>
            </a:pPr>
            <a:r>
              <a:rPr sz="12000" spc="-54" baseline="3072" dirty="0">
                <a:solidFill>
                  <a:srgbClr val="252525"/>
                </a:solidFill>
                <a:latin typeface="Calibri Light"/>
                <a:cs typeface="Calibri Light"/>
              </a:rPr>
              <a:t>MI</a:t>
            </a:r>
            <a:r>
              <a:rPr sz="12000" spc="-34" baseline="3072" dirty="0">
                <a:solidFill>
                  <a:srgbClr val="252525"/>
                </a:solidFill>
                <a:latin typeface="Calibri Light"/>
                <a:cs typeface="Calibri Light"/>
              </a:rPr>
              <a:t>N</a:t>
            </a:r>
            <a:r>
              <a:rPr sz="12000" spc="-44" baseline="3072" dirty="0">
                <a:solidFill>
                  <a:srgbClr val="252525"/>
                </a:solidFill>
                <a:latin typeface="Calibri Light"/>
                <a:cs typeface="Calibri Light"/>
              </a:rPr>
              <a:t>GG</a:t>
            </a:r>
            <a:r>
              <a:rPr sz="12000" spc="0" baseline="3072" dirty="0">
                <a:solidFill>
                  <a:srgbClr val="252525"/>
                </a:solidFill>
                <a:latin typeface="Calibri Light"/>
                <a:cs typeface="Calibri Light"/>
              </a:rPr>
              <a:t>U</a:t>
            </a:r>
            <a:endParaRPr sz="8000">
              <a:latin typeface="Calibri Light"/>
              <a:cs typeface="Calibri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40513" y="3238779"/>
            <a:ext cx="692278" cy="1040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195"/>
              </a:lnSpc>
              <a:spcBef>
                <a:spcPts val="409"/>
              </a:spcBef>
            </a:pPr>
            <a:r>
              <a:rPr sz="12000" spc="0" baseline="3072" dirty="0">
                <a:solidFill>
                  <a:srgbClr val="252525"/>
                </a:solidFill>
                <a:latin typeface="Calibri Light"/>
                <a:cs typeface="Calibri Light"/>
              </a:rPr>
              <a:t>2</a:t>
            </a:r>
            <a:endParaRPr sz="800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6324" y="4827422"/>
            <a:ext cx="2741477" cy="711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b="1" spc="184" baseline="3539" dirty="0">
                <a:latin typeface="Calibri"/>
                <a:cs typeface="Calibri"/>
              </a:rPr>
              <a:t>L</a:t>
            </a:r>
            <a:r>
              <a:rPr sz="8100" b="1" spc="-250" baseline="3539" dirty="0">
                <a:latin typeface="Calibri"/>
                <a:cs typeface="Calibri"/>
              </a:rPr>
              <a:t>A</a:t>
            </a:r>
            <a:r>
              <a:rPr sz="8100" b="1" spc="179" baseline="3539" dirty="0">
                <a:latin typeface="Calibri"/>
                <a:cs typeface="Calibri"/>
              </a:rPr>
              <a:t>T</a:t>
            </a:r>
            <a:r>
              <a:rPr sz="8100" b="1" spc="184" baseline="3539" dirty="0">
                <a:latin typeface="Calibri"/>
                <a:cs typeface="Calibri"/>
              </a:rPr>
              <a:t>IH</a:t>
            </a:r>
            <a:r>
              <a:rPr sz="8100" b="1" spc="179" baseline="3539" dirty="0">
                <a:latin typeface="Calibri"/>
                <a:cs typeface="Calibri"/>
              </a:rPr>
              <a:t>A</a:t>
            </a:r>
            <a:r>
              <a:rPr sz="8100" b="1" spc="0" baseline="3539" dirty="0">
                <a:latin typeface="Calibri"/>
                <a:cs typeface="Calibri"/>
              </a:rPr>
              <a:t>N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6507" y="4827422"/>
            <a:ext cx="2699624" cy="711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b="1" spc="-250" baseline="3539" dirty="0">
                <a:latin typeface="Calibri"/>
                <a:cs typeface="Calibri"/>
              </a:rPr>
              <a:t>T</a:t>
            </a:r>
            <a:r>
              <a:rPr sz="8100" b="1" spc="179" baseline="3539" dirty="0">
                <a:latin typeface="Calibri"/>
                <a:cs typeface="Calibri"/>
              </a:rPr>
              <a:t>AN</a:t>
            </a:r>
            <a:r>
              <a:rPr sz="8100" b="1" spc="175" baseline="3539" dirty="0">
                <a:latin typeface="Calibri"/>
                <a:cs typeface="Calibri"/>
              </a:rPr>
              <a:t>G</a:t>
            </a:r>
            <a:r>
              <a:rPr sz="8100" b="1" spc="179" baseline="3539" dirty="0">
                <a:latin typeface="Calibri"/>
                <a:cs typeface="Calibri"/>
              </a:rPr>
              <a:t>A</a:t>
            </a:r>
            <a:r>
              <a:rPr sz="8100" b="1" spc="0" baseline="3539" dirty="0">
                <a:latin typeface="Calibri"/>
                <a:cs typeface="Calibri"/>
              </a:rPr>
              <a:t>N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207008" y="4346956"/>
            <a:ext cx="987552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3048" y="6400799"/>
            <a:ext cx="12188952" cy="457200"/>
          </a:xfrm>
          <a:custGeom>
            <a:avLst/>
            <a:gdLst/>
            <a:ahLst/>
            <a:cxnLst/>
            <a:rect l="l" t="t" r="r" b="b"/>
            <a:pathLst>
              <a:path w="12188952" h="457199">
                <a:moveTo>
                  <a:pt x="12188952" y="0"/>
                </a:moveTo>
                <a:lnTo>
                  <a:pt x="0" y="0"/>
                </a:lnTo>
                <a:lnTo>
                  <a:pt x="0" y="457198"/>
                </a:lnTo>
                <a:lnTo>
                  <a:pt x="12188952" y="457198"/>
                </a:lnTo>
                <a:lnTo>
                  <a:pt x="12188952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94816" y="1898903"/>
            <a:ext cx="9966960" cy="0"/>
          </a:xfrm>
          <a:custGeom>
            <a:avLst/>
            <a:gdLst/>
            <a:ahLst/>
            <a:cxnLst/>
            <a:rect l="l" t="t" r="r" b="b"/>
            <a:pathLst>
              <a:path w="9966960">
                <a:moveTo>
                  <a:pt x="0" y="0"/>
                </a:moveTo>
                <a:lnTo>
                  <a:pt x="9966960" y="0"/>
                </a:lnTo>
              </a:path>
            </a:pathLst>
          </a:custGeom>
          <a:ln w="12192">
            <a:solidFill>
              <a:srgbClr val="40404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76324" y="1060602"/>
            <a:ext cx="6519194" cy="635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990"/>
              </a:lnSpc>
              <a:spcBef>
                <a:spcPts val="249"/>
              </a:spcBef>
            </a:pPr>
            <a:r>
              <a:rPr sz="7200" spc="-59" baseline="3413" dirty="0">
                <a:solidFill>
                  <a:srgbClr val="404040"/>
                </a:solidFill>
                <a:latin typeface="Calibri Light"/>
                <a:cs typeface="Calibri Light"/>
              </a:rPr>
              <a:t>P</a:t>
            </a:r>
            <a:r>
              <a:rPr sz="7200" spc="-64" baseline="3413" dirty="0">
                <a:solidFill>
                  <a:srgbClr val="404040"/>
                </a:solidFill>
                <a:latin typeface="Calibri Light"/>
                <a:cs typeface="Calibri Light"/>
              </a:rPr>
              <a:t>E</a:t>
            </a:r>
            <a:r>
              <a:rPr sz="7200" spc="-154" baseline="3413" dirty="0">
                <a:solidFill>
                  <a:srgbClr val="404040"/>
                </a:solidFill>
                <a:latin typeface="Calibri Light"/>
                <a:cs typeface="Calibri Light"/>
              </a:rPr>
              <a:t>R</a:t>
            </a:r>
            <a:r>
              <a:rPr sz="7200" spc="-84" baseline="3413" dirty="0">
                <a:solidFill>
                  <a:srgbClr val="404040"/>
                </a:solidFill>
                <a:latin typeface="Calibri Light"/>
                <a:cs typeface="Calibri Light"/>
              </a:rPr>
              <a:t>S</a:t>
            </a:r>
            <a:r>
              <a:rPr sz="7200" spc="-69" baseline="3413" dirty="0">
                <a:solidFill>
                  <a:srgbClr val="404040"/>
                </a:solidFill>
                <a:latin typeface="Calibri Light"/>
                <a:cs typeface="Calibri Light"/>
              </a:rPr>
              <a:t>I</a:t>
            </a:r>
            <a:r>
              <a:rPr sz="7200" spc="-109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-469" baseline="3413" dirty="0">
                <a:solidFill>
                  <a:srgbClr val="404040"/>
                </a:solidFill>
                <a:latin typeface="Calibri Light"/>
                <a:cs typeface="Calibri Light"/>
              </a:rPr>
              <a:t>P</a:t>
            </a:r>
            <a:r>
              <a:rPr sz="7200" spc="-109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0" baseline="3413" dirty="0">
                <a:solidFill>
                  <a:srgbClr val="404040"/>
                </a:solidFill>
                <a:latin typeface="Calibri Light"/>
                <a:cs typeface="Calibri Light"/>
              </a:rPr>
              <a:t>N</a:t>
            </a:r>
            <a:r>
              <a:rPr sz="7200" spc="-259" baseline="3413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7200" spc="-94" baseline="3413" dirty="0">
                <a:solidFill>
                  <a:srgbClr val="404040"/>
                </a:solidFill>
                <a:latin typeface="Calibri Light"/>
                <a:cs typeface="Calibri Light"/>
              </a:rPr>
              <a:t>M</a:t>
            </a:r>
            <a:r>
              <a:rPr sz="7200" spc="-89" baseline="3413" dirty="0">
                <a:solidFill>
                  <a:srgbClr val="404040"/>
                </a:solidFill>
                <a:latin typeface="Calibri Light"/>
                <a:cs typeface="Calibri Light"/>
              </a:rPr>
              <a:t>E</a:t>
            </a:r>
            <a:r>
              <a:rPr sz="7200" spc="-84" baseline="3413" dirty="0">
                <a:solidFill>
                  <a:srgbClr val="404040"/>
                </a:solidFill>
                <a:latin typeface="Calibri Light"/>
                <a:cs typeface="Calibri Light"/>
              </a:rPr>
              <a:t>N</a:t>
            </a:r>
            <a:r>
              <a:rPr sz="7200" spc="-104" baseline="3413" dirty="0">
                <a:solidFill>
                  <a:srgbClr val="404040"/>
                </a:solidFill>
                <a:latin typeface="Calibri Light"/>
                <a:cs typeface="Calibri Light"/>
              </a:rPr>
              <a:t>GG</a:t>
            </a:r>
            <a:r>
              <a:rPr sz="7200" spc="-109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-119" baseline="3413" dirty="0">
                <a:solidFill>
                  <a:srgbClr val="404040"/>
                </a:solidFill>
                <a:latin typeface="Calibri Light"/>
                <a:cs typeface="Calibri Light"/>
              </a:rPr>
              <a:t>M</a:t>
            </a:r>
            <a:r>
              <a:rPr sz="7200" spc="-144" baseline="3413" dirty="0">
                <a:solidFill>
                  <a:srgbClr val="404040"/>
                </a:solidFill>
                <a:latin typeface="Calibri Light"/>
                <a:cs typeface="Calibri Light"/>
              </a:rPr>
              <a:t>B</a:t>
            </a:r>
            <a:r>
              <a:rPr sz="7200" spc="-109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0" baseline="3413" dirty="0">
                <a:solidFill>
                  <a:srgbClr val="404040"/>
                </a:solidFill>
                <a:latin typeface="Calibri Light"/>
                <a:cs typeface="Calibri Light"/>
              </a:rPr>
              <a:t>R</a:t>
            </a:r>
            <a:endParaRPr sz="4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76324" y="2190241"/>
            <a:ext cx="9725883" cy="14982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7993">
              <a:lnSpc>
                <a:spcPts val="2130"/>
              </a:lnSpc>
              <a:spcBef>
                <a:spcPts val="106"/>
              </a:spcBef>
            </a:pP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sz="3000" spc="-21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-4" baseline="273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-14" baseline="2730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ama</a:t>
            </a:r>
            <a:r>
              <a:rPr sz="3000" spc="-14" baseline="2730" dirty="0">
                <a:solidFill>
                  <a:srgbClr val="404040"/>
                </a:solidFill>
                <a:latin typeface="Calibri"/>
                <a:cs typeface="Calibri"/>
              </a:rPr>
              <a:t> y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273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83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-4" baseline="273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rlu</a:t>
            </a:r>
            <a:r>
              <a:rPr sz="3000" spc="-7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-4" baseline="273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-25" baseline="2730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-9" baseline="2730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ia</a:t>
            </a:r>
            <a:r>
              <a:rPr sz="3000" spc="9" baseline="2730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-14" baseline="2730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94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9" baseline="273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sz="3000" spc="9" baseline="273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412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4" baseline="273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4" baseline="273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-44" baseline="2730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2730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47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3000" spc="-9" baseline="2730" dirty="0">
                <a:solidFill>
                  <a:srgbClr val="404040"/>
                </a:solidFill>
                <a:latin typeface="Calibri"/>
                <a:cs typeface="Calibri"/>
              </a:rPr>
              <a:t>em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r>
              <a:rPr sz="3000" spc="-27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64" baseline="2730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-4" baseline="273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-14" baseline="2730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3000" spc="-5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2730" dirty="0" err="1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-14" baseline="2730" dirty="0" err="1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4" baseline="2730" dirty="0" err="1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-44" baseline="2730" dirty="0" err="1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2730" dirty="0" err="1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47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lang="en-US"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r>
              <a:rPr sz="3000" spc="-16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35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-4" baseline="273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9" baseline="2730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il</a:t>
            </a:r>
            <a:endParaRPr sz="2000" dirty="0">
              <a:latin typeface="Calibri"/>
              <a:cs typeface="Calibri"/>
            </a:endParaRPr>
          </a:p>
          <a:p>
            <a:pPr marL="12700" marR="37993">
              <a:lnSpc>
                <a:spcPts val="2400"/>
              </a:lnSpc>
              <a:spcBef>
                <a:spcPts val="13"/>
              </a:spcBef>
            </a:pP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r>
              <a:rPr sz="3000" spc="-3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je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sz="3000" spc="-22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2B.</a:t>
            </a:r>
            <a:r>
              <a:rPr sz="3000" spc="-2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Le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5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9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3000" spc="-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r>
              <a:rPr sz="3000" spc="-3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-25" baseline="1365" dirty="0">
                <a:solidFill>
                  <a:srgbClr val="404040"/>
                </a:solidFill>
                <a:latin typeface="Calibri"/>
                <a:cs typeface="Calibri"/>
              </a:rPr>
              <a:t>c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39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2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ho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ri</a:t>
            </a:r>
            <a:r>
              <a:rPr sz="3000" spc="-39" baseline="1365" dirty="0">
                <a:solidFill>
                  <a:srgbClr val="404040"/>
                </a:solidFill>
                <a:latin typeface="Calibri"/>
                <a:cs typeface="Calibri"/>
              </a:rPr>
              <a:t>z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sz="3000" spc="-77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39" baseline="1365" dirty="0">
                <a:solidFill>
                  <a:srgbClr val="404040"/>
                </a:solidFill>
                <a:latin typeface="Calibri"/>
                <a:cs typeface="Calibri"/>
              </a:rPr>
              <a:t>(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25" baseline="1365" dirty="0">
                <a:solidFill>
                  <a:srgbClr val="404040"/>
                </a:solidFill>
                <a:latin typeface="Calibri"/>
                <a:cs typeface="Calibri"/>
              </a:rPr>
              <a:t>c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e)</a:t>
            </a:r>
            <a:r>
              <a:rPr sz="3000" spc="-27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5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ja</a:t>
            </a:r>
            <a:r>
              <a:rPr sz="3000" spc="-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endParaRPr sz="2000" dirty="0">
              <a:latin typeface="Calibri"/>
              <a:cs typeface="Calibri"/>
            </a:endParaRPr>
          </a:p>
          <a:p>
            <a:pPr marL="12700" marR="37993">
              <a:lnSpc>
                <a:spcPts val="2400"/>
              </a:lnSpc>
            </a:pP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64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iri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26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39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22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10*</a:t>
            </a:r>
            <a:r>
              <a:rPr sz="3000" spc="-4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19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4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20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*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r>
              <a:rPr sz="3000" spc="44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47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lailah</a:t>
            </a:r>
            <a:r>
              <a:rPr sz="3000" spc="-29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ik</a:t>
            </a:r>
            <a:r>
              <a:rPr sz="3000" spc="-1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sz="3000" spc="-2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20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il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</a:pP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amb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-36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ari</a:t>
            </a:r>
            <a:r>
              <a:rPr sz="3000" spc="-26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tu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2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79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amb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-36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19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48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tu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2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ri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-3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82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79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amb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-36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3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pu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endParaRPr sz="2000" dirty="0">
              <a:latin typeface="Calibri"/>
              <a:cs typeface="Calibri"/>
            </a:endParaRPr>
          </a:p>
          <a:p>
            <a:pPr marL="12700" marR="37993">
              <a:lnSpc>
                <a:spcPts val="2405"/>
              </a:lnSpc>
              <a:spcBef>
                <a:spcPts val="0"/>
              </a:spcBef>
            </a:pP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pu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62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ti</a:t>
            </a:r>
            <a:r>
              <a:rPr sz="3000" spc="-3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ah</a:t>
            </a:r>
            <a:r>
              <a:rPr sz="3000" spc="-16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j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r>
              <a:rPr sz="3000" spc="-6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J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ti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4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em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bu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-24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sz="3000" spc="-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-49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44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ai</a:t>
            </a:r>
            <a:r>
              <a:rPr sz="3000" spc="-6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t: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94816" y="1759203"/>
            <a:ext cx="996696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3048" y="6400799"/>
            <a:ext cx="12188952" cy="457200"/>
          </a:xfrm>
          <a:custGeom>
            <a:avLst/>
            <a:gdLst/>
            <a:ahLst/>
            <a:cxnLst/>
            <a:rect l="l" t="t" r="r" b="b"/>
            <a:pathLst>
              <a:path w="12188952" h="457199">
                <a:moveTo>
                  <a:pt x="12188952" y="0"/>
                </a:moveTo>
                <a:lnTo>
                  <a:pt x="0" y="0"/>
                </a:lnTo>
                <a:lnTo>
                  <a:pt x="0" y="457198"/>
                </a:lnTo>
                <a:lnTo>
                  <a:pt x="12188952" y="457198"/>
                </a:lnTo>
                <a:lnTo>
                  <a:pt x="12188952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94816" y="1898903"/>
            <a:ext cx="9966960" cy="0"/>
          </a:xfrm>
          <a:custGeom>
            <a:avLst/>
            <a:gdLst/>
            <a:ahLst/>
            <a:cxnLst/>
            <a:rect l="l" t="t" r="r" b="b"/>
            <a:pathLst>
              <a:path w="9966960">
                <a:moveTo>
                  <a:pt x="0" y="0"/>
                </a:moveTo>
                <a:lnTo>
                  <a:pt x="9966960" y="0"/>
                </a:lnTo>
              </a:path>
            </a:pathLst>
          </a:custGeom>
          <a:ln w="12192">
            <a:solidFill>
              <a:srgbClr val="40404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81216" y="2346960"/>
            <a:ext cx="4730496" cy="32948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76324" y="1060602"/>
            <a:ext cx="4664774" cy="635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990"/>
              </a:lnSpc>
              <a:spcBef>
                <a:spcPts val="249"/>
              </a:spcBef>
            </a:pPr>
            <a:r>
              <a:rPr sz="7200" spc="-44" baseline="3413" dirty="0">
                <a:solidFill>
                  <a:srgbClr val="404040"/>
                </a:solidFill>
                <a:latin typeface="Calibri Light"/>
                <a:cs typeface="Calibri Light"/>
              </a:rPr>
              <a:t>L</a:t>
            </a:r>
            <a:r>
              <a:rPr sz="7200" spc="-100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-39" baseline="3413" dirty="0">
                <a:solidFill>
                  <a:srgbClr val="404040"/>
                </a:solidFill>
                <a:latin typeface="Calibri Light"/>
                <a:cs typeface="Calibri Light"/>
              </a:rPr>
              <a:t>t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i</a:t>
            </a:r>
            <a:r>
              <a:rPr sz="7200" spc="-44" baseline="3413" dirty="0">
                <a:solidFill>
                  <a:srgbClr val="404040"/>
                </a:solidFill>
                <a:latin typeface="Calibri Light"/>
                <a:cs typeface="Calibri Light"/>
              </a:rPr>
              <a:t>h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0" baseline="3413" dirty="0">
                <a:solidFill>
                  <a:srgbClr val="404040"/>
                </a:solidFill>
                <a:latin typeface="Calibri Light"/>
                <a:cs typeface="Calibri Light"/>
              </a:rPr>
              <a:t>n</a:t>
            </a:r>
            <a:r>
              <a:rPr sz="7200" spc="-99" baseline="3413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7200" spc="-59" baseline="3413" dirty="0">
                <a:solidFill>
                  <a:srgbClr val="404040"/>
                </a:solidFill>
                <a:latin typeface="Calibri Light"/>
                <a:cs typeface="Calibri Light"/>
              </a:rPr>
              <a:t>G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-44" baseline="3413" dirty="0">
                <a:solidFill>
                  <a:srgbClr val="404040"/>
                </a:solidFill>
                <a:latin typeface="Calibri Light"/>
                <a:cs typeface="Calibri Light"/>
              </a:rPr>
              <a:t>r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i</a:t>
            </a:r>
            <a:r>
              <a:rPr sz="7200" spc="0" baseline="3413" dirty="0">
                <a:solidFill>
                  <a:srgbClr val="404040"/>
                </a:solidFill>
                <a:latin typeface="Calibri Light"/>
                <a:cs typeface="Calibri Light"/>
              </a:rPr>
              <a:t>s</a:t>
            </a:r>
            <a:r>
              <a:rPr sz="7200" spc="-54" baseline="3413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L</a:t>
            </a:r>
            <a:r>
              <a:rPr sz="7200" spc="-44" baseline="3413" dirty="0">
                <a:solidFill>
                  <a:srgbClr val="404040"/>
                </a:solidFill>
                <a:latin typeface="Calibri Light"/>
                <a:cs typeface="Calibri Light"/>
              </a:rPr>
              <a:t>uru</a:t>
            </a:r>
            <a:r>
              <a:rPr sz="7200" spc="0" baseline="3413" dirty="0">
                <a:solidFill>
                  <a:srgbClr val="404040"/>
                </a:solidFill>
                <a:latin typeface="Calibri Light"/>
                <a:cs typeface="Calibri Light"/>
              </a:rPr>
              <a:t>s</a:t>
            </a:r>
            <a:endParaRPr sz="480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48195" y="1060602"/>
            <a:ext cx="2569131" cy="635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990"/>
              </a:lnSpc>
              <a:spcBef>
                <a:spcPts val="249"/>
              </a:spcBef>
            </a:pPr>
            <a:r>
              <a:rPr sz="7200" spc="-44" baseline="3413" dirty="0">
                <a:solidFill>
                  <a:srgbClr val="404040"/>
                </a:solidFill>
                <a:latin typeface="Calibri Light"/>
                <a:cs typeface="Calibri Light"/>
              </a:rPr>
              <a:t>H</a:t>
            </a:r>
            <a:r>
              <a:rPr sz="7200" spc="-54" baseline="3413" dirty="0">
                <a:solidFill>
                  <a:srgbClr val="404040"/>
                </a:solidFill>
                <a:latin typeface="Calibri Light"/>
                <a:cs typeface="Calibri Light"/>
              </a:rPr>
              <a:t>o</a:t>
            </a:r>
            <a:r>
              <a:rPr sz="7200" spc="-44" baseline="3413" dirty="0">
                <a:solidFill>
                  <a:srgbClr val="404040"/>
                </a:solidFill>
                <a:latin typeface="Calibri Light"/>
                <a:cs typeface="Calibri Light"/>
              </a:rPr>
              <a:t>r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i</a:t>
            </a:r>
            <a:r>
              <a:rPr sz="7200" spc="-164" baseline="3413" dirty="0">
                <a:solidFill>
                  <a:srgbClr val="404040"/>
                </a:solidFill>
                <a:latin typeface="Calibri Light"/>
                <a:cs typeface="Calibri Light"/>
              </a:rPr>
              <a:t>z</a:t>
            </a:r>
            <a:r>
              <a:rPr sz="7200" spc="-54" baseline="3413" dirty="0">
                <a:solidFill>
                  <a:srgbClr val="404040"/>
                </a:solidFill>
                <a:latin typeface="Calibri Light"/>
                <a:cs typeface="Calibri Light"/>
              </a:rPr>
              <a:t>o</a:t>
            </a:r>
            <a:r>
              <a:rPr sz="7200" spc="-94" baseline="3413" dirty="0">
                <a:solidFill>
                  <a:srgbClr val="404040"/>
                </a:solidFill>
                <a:latin typeface="Calibri Light"/>
                <a:cs typeface="Calibri Light"/>
              </a:rPr>
              <a:t>n</a:t>
            </a:r>
            <a:r>
              <a:rPr sz="7200" spc="-114" baseline="3413" dirty="0">
                <a:solidFill>
                  <a:srgbClr val="404040"/>
                </a:solidFill>
                <a:latin typeface="Calibri Light"/>
                <a:cs typeface="Calibri Light"/>
              </a:rPr>
              <a:t>t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0" baseline="3413" dirty="0">
                <a:solidFill>
                  <a:srgbClr val="404040"/>
                </a:solidFill>
                <a:latin typeface="Calibri Light"/>
                <a:cs typeface="Calibri Light"/>
              </a:rPr>
              <a:t>l</a:t>
            </a:r>
            <a:endParaRPr sz="4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76324" y="2203069"/>
            <a:ext cx="4572788" cy="27177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7947">
              <a:lnSpc>
                <a:spcPts val="2130"/>
              </a:lnSpc>
              <a:spcBef>
                <a:spcPts val="106"/>
              </a:spcBef>
            </a:pP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3000" spc="-14" baseline="273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ti</a:t>
            </a:r>
            <a:r>
              <a:rPr sz="3000" spc="9" baseline="2730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49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Garis</a:t>
            </a:r>
            <a:r>
              <a:rPr sz="3000" spc="-1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3000" spc="9" baseline="2730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9" baseline="2730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54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9" baseline="2730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ri</a:t>
            </a:r>
            <a:r>
              <a:rPr sz="3000" spc="-39" baseline="2730" dirty="0">
                <a:solidFill>
                  <a:srgbClr val="404040"/>
                </a:solidFill>
                <a:latin typeface="Calibri"/>
                <a:cs typeface="Calibri"/>
              </a:rPr>
              <a:t>z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sz="3000" spc="-14" baseline="273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19" baseline="2730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al;</a:t>
            </a:r>
            <a:r>
              <a:rPr sz="3000" spc="-89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ai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ts val="2400"/>
              </a:lnSpc>
              <a:spcBef>
                <a:spcPts val="13"/>
              </a:spcBef>
            </a:pP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lah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aris</a:t>
            </a:r>
            <a:r>
              <a:rPr sz="3000" spc="-18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2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sz="3000" spc="-29" baseline="1365" dirty="0">
                <a:solidFill>
                  <a:srgbClr val="404040"/>
                </a:solidFill>
                <a:latin typeface="Calibri"/>
                <a:cs typeface="Calibri"/>
              </a:rPr>
              <a:t>c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4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2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ori</a:t>
            </a:r>
            <a:r>
              <a:rPr sz="3000" spc="-39" baseline="1365" dirty="0">
                <a:solidFill>
                  <a:srgbClr val="404040"/>
                </a:solidFill>
                <a:latin typeface="Calibri"/>
                <a:cs typeface="Calibri"/>
              </a:rPr>
              <a:t>z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al,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ts val="2400"/>
              </a:lnSpc>
            </a:pP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lai</a:t>
            </a:r>
            <a:r>
              <a:rPr sz="3000" spc="-30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3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2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74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r>
              <a:rPr sz="3000" spc="-3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lah</a:t>
            </a:r>
            <a:endParaRPr sz="2000">
              <a:latin typeface="Calibri"/>
              <a:cs typeface="Calibri"/>
            </a:endParaRPr>
          </a:p>
          <a:p>
            <a:pPr marL="12700" marR="12742">
              <a:lnSpc>
                <a:spcPts val="2400"/>
              </a:lnSpc>
            </a:pP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54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19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4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-4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ir</a:t>
            </a:r>
            <a:r>
              <a:rPr sz="3000" spc="-4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2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74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ts val="2405"/>
              </a:lnSpc>
              <a:spcBef>
                <a:spcPts val="0"/>
              </a:spcBef>
            </a:pP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lah</a:t>
            </a:r>
            <a:r>
              <a:rPr sz="3000" spc="-2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kiri.</a:t>
            </a:r>
            <a:r>
              <a:rPr sz="3000" spc="-20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r>
              <a:rPr sz="3000" spc="-3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sz="3000" spc="-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ho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ri</a:t>
            </a:r>
            <a:r>
              <a:rPr sz="3000" spc="-39" baseline="1365" dirty="0">
                <a:solidFill>
                  <a:srgbClr val="404040"/>
                </a:solidFill>
                <a:latin typeface="Calibri"/>
                <a:cs typeface="Calibri"/>
              </a:rPr>
              <a:t>z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sz="3000" spc="-77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</a:pP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3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-25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-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72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3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3000" spc="-1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19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ts val="2400"/>
              </a:lnSpc>
            </a:pPr>
            <a:r>
              <a:rPr sz="3000" spc="-64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e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34" baseline="1365" dirty="0">
                <a:solidFill>
                  <a:srgbClr val="404040"/>
                </a:solidFill>
                <a:latin typeface="Calibri"/>
                <a:cs typeface="Calibri"/>
              </a:rPr>
              <a:t>w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ah</a:t>
            </a:r>
            <a:r>
              <a:rPr sz="3000" spc="-44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j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4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ak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r>
              <a:rPr sz="3000" spc="-3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aris</a:t>
            </a:r>
            <a:r>
              <a:rPr sz="3000" spc="-18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  <a:p>
            <a:pPr marL="12700" marR="6201">
              <a:lnSpc>
                <a:spcPts val="2400"/>
              </a:lnSpc>
            </a:pP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c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-6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4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-1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3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64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sz="3000" spc="-34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,</a:t>
            </a:r>
            <a:r>
              <a:rPr sz="3000" spc="-69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19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4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nuh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ts val="2400"/>
              </a:lnSpc>
            </a:pP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-30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79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amb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189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94816" y="1759203"/>
            <a:ext cx="996696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3048" y="6400799"/>
            <a:ext cx="12188952" cy="457200"/>
          </a:xfrm>
          <a:custGeom>
            <a:avLst/>
            <a:gdLst/>
            <a:ahLst/>
            <a:cxnLst/>
            <a:rect l="l" t="t" r="r" b="b"/>
            <a:pathLst>
              <a:path w="12188952" h="457199">
                <a:moveTo>
                  <a:pt x="12188952" y="0"/>
                </a:moveTo>
                <a:lnTo>
                  <a:pt x="0" y="0"/>
                </a:lnTo>
                <a:lnTo>
                  <a:pt x="0" y="457198"/>
                </a:lnTo>
                <a:lnTo>
                  <a:pt x="12188952" y="457198"/>
                </a:lnTo>
                <a:lnTo>
                  <a:pt x="12188952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94816" y="1898903"/>
            <a:ext cx="9966960" cy="0"/>
          </a:xfrm>
          <a:custGeom>
            <a:avLst/>
            <a:gdLst/>
            <a:ahLst/>
            <a:cxnLst/>
            <a:rect l="l" t="t" r="r" b="b"/>
            <a:pathLst>
              <a:path w="9966960">
                <a:moveTo>
                  <a:pt x="0" y="0"/>
                </a:moveTo>
                <a:lnTo>
                  <a:pt x="9966960" y="0"/>
                </a:lnTo>
              </a:path>
            </a:pathLst>
          </a:custGeom>
          <a:ln w="12192">
            <a:solidFill>
              <a:srgbClr val="40404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98920" y="2209800"/>
            <a:ext cx="4642104" cy="35722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76324" y="1060602"/>
            <a:ext cx="4664774" cy="635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990"/>
              </a:lnSpc>
              <a:spcBef>
                <a:spcPts val="249"/>
              </a:spcBef>
            </a:pPr>
            <a:r>
              <a:rPr sz="7200" spc="-44" baseline="3413" dirty="0">
                <a:solidFill>
                  <a:srgbClr val="404040"/>
                </a:solidFill>
                <a:latin typeface="Calibri Light"/>
                <a:cs typeface="Calibri Light"/>
              </a:rPr>
              <a:t>L</a:t>
            </a:r>
            <a:r>
              <a:rPr sz="7200" spc="-100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-39" baseline="3413" dirty="0">
                <a:solidFill>
                  <a:srgbClr val="404040"/>
                </a:solidFill>
                <a:latin typeface="Calibri Light"/>
                <a:cs typeface="Calibri Light"/>
              </a:rPr>
              <a:t>t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i</a:t>
            </a:r>
            <a:r>
              <a:rPr sz="7200" spc="-44" baseline="3413" dirty="0">
                <a:solidFill>
                  <a:srgbClr val="404040"/>
                </a:solidFill>
                <a:latin typeface="Calibri Light"/>
                <a:cs typeface="Calibri Light"/>
              </a:rPr>
              <a:t>h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0" baseline="3413" dirty="0">
                <a:solidFill>
                  <a:srgbClr val="404040"/>
                </a:solidFill>
                <a:latin typeface="Calibri Light"/>
                <a:cs typeface="Calibri Light"/>
              </a:rPr>
              <a:t>n</a:t>
            </a:r>
            <a:r>
              <a:rPr sz="7200" spc="-99" baseline="3413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7200" spc="-59" baseline="3413" dirty="0">
                <a:solidFill>
                  <a:srgbClr val="404040"/>
                </a:solidFill>
                <a:latin typeface="Calibri Light"/>
                <a:cs typeface="Calibri Light"/>
              </a:rPr>
              <a:t>G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-44" baseline="3413" dirty="0">
                <a:solidFill>
                  <a:srgbClr val="404040"/>
                </a:solidFill>
                <a:latin typeface="Calibri Light"/>
                <a:cs typeface="Calibri Light"/>
              </a:rPr>
              <a:t>r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i</a:t>
            </a:r>
            <a:r>
              <a:rPr sz="7200" spc="0" baseline="3413" dirty="0">
                <a:solidFill>
                  <a:srgbClr val="404040"/>
                </a:solidFill>
                <a:latin typeface="Calibri Light"/>
                <a:cs typeface="Calibri Light"/>
              </a:rPr>
              <a:t>s</a:t>
            </a:r>
            <a:r>
              <a:rPr sz="7200" spc="-54" baseline="3413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L</a:t>
            </a:r>
            <a:r>
              <a:rPr sz="7200" spc="-44" baseline="3413" dirty="0">
                <a:solidFill>
                  <a:srgbClr val="404040"/>
                </a:solidFill>
                <a:latin typeface="Calibri Light"/>
                <a:cs typeface="Calibri Light"/>
              </a:rPr>
              <a:t>uru</a:t>
            </a:r>
            <a:r>
              <a:rPr sz="7200" spc="0" baseline="3413" dirty="0">
                <a:solidFill>
                  <a:srgbClr val="404040"/>
                </a:solidFill>
                <a:latin typeface="Calibri Light"/>
                <a:cs typeface="Calibri Light"/>
              </a:rPr>
              <a:t>s</a:t>
            </a:r>
            <a:endParaRPr sz="480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48195" y="1060602"/>
            <a:ext cx="1907385" cy="635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990"/>
              </a:lnSpc>
              <a:spcBef>
                <a:spcPts val="249"/>
              </a:spcBef>
            </a:pPr>
            <a:r>
              <a:rPr sz="7200" spc="-284" baseline="3413" dirty="0">
                <a:solidFill>
                  <a:srgbClr val="404040"/>
                </a:solidFill>
                <a:latin typeface="Calibri Light"/>
                <a:cs typeface="Calibri Light"/>
              </a:rPr>
              <a:t>V</a:t>
            </a:r>
            <a:r>
              <a:rPr sz="7200" spc="-44" baseline="3413" dirty="0">
                <a:solidFill>
                  <a:srgbClr val="404040"/>
                </a:solidFill>
                <a:latin typeface="Calibri Light"/>
                <a:cs typeface="Calibri Light"/>
              </a:rPr>
              <a:t>er</a:t>
            </a:r>
            <a:r>
              <a:rPr sz="7200" spc="-39" baseline="3413" dirty="0">
                <a:solidFill>
                  <a:srgbClr val="404040"/>
                </a:solidFill>
                <a:latin typeface="Calibri Light"/>
                <a:cs typeface="Calibri Light"/>
              </a:rPr>
              <a:t>t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i</a:t>
            </a:r>
            <a:r>
              <a:rPr sz="7200" spc="-150" baseline="3413" dirty="0">
                <a:solidFill>
                  <a:srgbClr val="404040"/>
                </a:solidFill>
                <a:latin typeface="Calibri Light"/>
                <a:cs typeface="Calibri Light"/>
              </a:rPr>
              <a:t>k</a:t>
            </a:r>
            <a:r>
              <a:rPr sz="7200" spc="-50" baseline="3413" dirty="0">
                <a:solidFill>
                  <a:srgbClr val="404040"/>
                </a:solidFill>
                <a:latin typeface="Calibri Light"/>
                <a:cs typeface="Calibri Light"/>
              </a:rPr>
              <a:t>a</a:t>
            </a:r>
            <a:r>
              <a:rPr sz="7200" spc="0" baseline="3413" dirty="0">
                <a:solidFill>
                  <a:srgbClr val="404040"/>
                </a:solidFill>
                <a:latin typeface="Calibri Light"/>
                <a:cs typeface="Calibri Light"/>
              </a:rPr>
              <a:t>l</a:t>
            </a:r>
            <a:endParaRPr sz="4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76324" y="2203069"/>
            <a:ext cx="4562821" cy="21078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69">
              <a:lnSpc>
                <a:spcPts val="2130"/>
              </a:lnSpc>
              <a:spcBef>
                <a:spcPts val="106"/>
              </a:spcBef>
            </a:pP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3000" spc="-14" baseline="273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ti</a:t>
            </a:r>
            <a:r>
              <a:rPr sz="3000" spc="9" baseline="2730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49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Garis</a:t>
            </a:r>
            <a:r>
              <a:rPr sz="3000" spc="-1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3000" spc="9" baseline="2730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9" baseline="2730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54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89" baseline="2730" dirty="0">
                <a:solidFill>
                  <a:srgbClr val="404040"/>
                </a:solidFill>
                <a:latin typeface="Calibri"/>
                <a:cs typeface="Calibri"/>
              </a:rPr>
              <a:t>V</a:t>
            </a:r>
            <a:r>
              <a:rPr sz="3000" spc="-4" baseline="273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rti</a:t>
            </a:r>
            <a:r>
              <a:rPr sz="3000" spc="-14" baseline="2730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al;</a:t>
            </a:r>
            <a:r>
              <a:rPr sz="3000" spc="-43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14" baseline="2730" dirty="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ai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-35" baseline="27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-9" baseline="2730" dirty="0">
                <a:solidFill>
                  <a:srgbClr val="404040"/>
                </a:solidFill>
                <a:latin typeface="Calibri"/>
                <a:cs typeface="Calibri"/>
              </a:rPr>
              <a:t>em</a:t>
            </a:r>
            <a:r>
              <a:rPr sz="3000" spc="4" baseline="2730" dirty="0">
                <a:solidFill>
                  <a:srgbClr val="404040"/>
                </a:solidFill>
                <a:latin typeface="Calibri"/>
                <a:cs typeface="Calibri"/>
              </a:rPr>
              <a:t>bu</a:t>
            </a:r>
            <a:r>
              <a:rPr sz="3000" spc="-19" baseline="273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ts val="2400"/>
              </a:lnSpc>
              <a:spcBef>
                <a:spcPts val="13"/>
              </a:spcBef>
            </a:pP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3000" spc="-57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44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aris</a:t>
            </a:r>
            <a:r>
              <a:rPr sz="3000" spc="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2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sz="3000" spc="-29" baseline="1365" dirty="0">
                <a:solidFill>
                  <a:srgbClr val="404040"/>
                </a:solidFill>
                <a:latin typeface="Calibri"/>
                <a:cs typeface="Calibri"/>
              </a:rPr>
              <a:t>c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4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2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34" baseline="1365" dirty="0">
                <a:solidFill>
                  <a:srgbClr val="404040"/>
                </a:solidFill>
                <a:latin typeface="Calibri"/>
                <a:cs typeface="Calibri"/>
              </a:rPr>
              <a:t>v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rti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sz="3000" spc="-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ts val="2400"/>
              </a:lnSpc>
            </a:pP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ik</a:t>
            </a:r>
            <a:r>
              <a:rPr sz="3000" spc="-36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sz="3000" spc="-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3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2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74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at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3000" spc="1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19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</a:pP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5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2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54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44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r>
              <a:rPr sz="3000" spc="-3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29" baseline="1365" dirty="0">
                <a:solidFill>
                  <a:srgbClr val="404040"/>
                </a:solidFill>
                <a:latin typeface="Calibri"/>
                <a:cs typeface="Calibri"/>
              </a:rPr>
              <a:t>w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r>
              <a:rPr sz="3000" spc="-59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4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44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ts val="2405"/>
              </a:lnSpc>
              <a:spcBef>
                <a:spcPts val="0"/>
              </a:spcBef>
            </a:pPr>
            <a:r>
              <a:rPr sz="3000" spc="-34" baseline="1365" dirty="0">
                <a:solidFill>
                  <a:srgbClr val="404040"/>
                </a:solidFill>
                <a:latin typeface="Calibri"/>
                <a:cs typeface="Calibri"/>
              </a:rPr>
              <a:t>v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rti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sz="3000" spc="-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22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lai</a:t>
            </a:r>
            <a:r>
              <a:rPr sz="3000" spc="-30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31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2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lah</a:t>
            </a:r>
            <a:r>
              <a:rPr sz="3000" spc="-2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kiri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ts val="2400"/>
              </a:lnSpc>
            </a:pP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am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ai</a:t>
            </a:r>
            <a:r>
              <a:rPr sz="3000" spc="-28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nu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-46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14" baseline="1365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19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-50" baseline="1365" dirty="0">
                <a:solidFill>
                  <a:srgbClr val="404040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-43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agi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-69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-14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3000" spc="25" baseline="13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4" baseline="1365" dirty="0">
                <a:solidFill>
                  <a:srgbClr val="404040"/>
                </a:solidFill>
                <a:latin typeface="Calibri"/>
                <a:cs typeface="Calibri"/>
              </a:rPr>
              <a:t>b</a:t>
            </a:r>
            <a:r>
              <a:rPr sz="3000" spc="-4" baseline="136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lah</a:t>
            </a:r>
            <a:endParaRPr sz="2000">
              <a:latin typeface="Calibri"/>
              <a:cs typeface="Calibri"/>
            </a:endParaRPr>
          </a:p>
          <a:p>
            <a:pPr marL="12700" marR="37947">
              <a:lnSpc>
                <a:spcPts val="2400"/>
              </a:lnSpc>
            </a:pPr>
            <a:r>
              <a:rPr sz="3000" spc="-19" baseline="1365" dirty="0">
                <a:solidFill>
                  <a:srgbClr val="404040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3000" spc="9" baseline="1365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94816" y="1759203"/>
            <a:ext cx="996696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188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USER</cp:lastModifiedBy>
  <cp:revision>1</cp:revision>
  <dcterms:modified xsi:type="dcterms:W3CDTF">2024-10-03T23:08:01Z</dcterms:modified>
</cp:coreProperties>
</file>