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1BD5-78ED-4AAE-B5AA-08F295327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4CB55-2A8B-4F6B-8DFA-51B78720F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F880E-2C91-4FB6-AC0D-E053A9CF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529-840C-4DA7-A51D-B333113C9CD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337C9-69A5-4C2D-A798-FC663DB5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BEBD8-5937-479A-8800-589763E4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3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C3A84-51C9-48A8-986E-E0BF7458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226A2-8BBA-446C-8650-33BF80402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83F3B-71E5-40F5-9C3C-6FCED64F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529-840C-4DA7-A51D-B333113C9CD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0FFE4-797A-4148-ACC3-6E165135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DDD8A-FB39-43EB-BCCB-DAE9E5DD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7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7DF5E-1EB3-4696-A91B-59B12B7FD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BA777-DE19-4D54-A25C-A07E589D6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E07E3-190A-47F2-81B0-DF1A1102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529-840C-4DA7-A51D-B333113C9CD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7EE9F-798C-4AB1-BF41-DDE13543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7C9E9-8B02-4594-8838-80869B7D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2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10DF-A338-4135-818E-C9515FE1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C023B-A5FA-424D-9B21-88EDFF120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BD74F-0D26-4B4D-9295-1D803D47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529-840C-4DA7-A51D-B333113C9CD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637EF-883B-49B5-9AEB-08A92CC0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FC9E0-A01B-42B8-8BE1-AEECB478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8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7654-394A-47E1-8EA4-873F55D6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27C84-4DA7-4ADA-8522-D04AFEDC3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D344-261B-4387-8290-4FC1A29F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529-840C-4DA7-A51D-B333113C9CD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9B8A6-9808-4796-96F0-3FB458EB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85FCA-0D0C-46F0-882E-B25C6158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7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041E-BCCA-49AE-8A1C-69D0843C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1C0E6-BF0D-4566-B446-49BF102E3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EFCFF-B81D-4942-BCA2-50B04DBE8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7189E-699C-44C6-8B2D-F6624FE2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529-840C-4DA7-A51D-B333113C9CD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F0939-E698-4931-AFFE-403F9518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D0E7A-BB59-4A68-B197-83DE6E57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2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505B-E144-47AE-857B-845A0AB0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43A69-960F-4B09-8B23-DF6668105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23E36-3872-47A0-847C-A77E979E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5508D-A913-4829-9751-A2CEFAAEA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F7A65-2707-4C16-A9DD-4D21C622F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D6C88-3C8A-4644-8125-38562B05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529-840C-4DA7-A51D-B333113C9CD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5B7D17-FA2B-4D1A-9CCA-E621AEB5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FEC087-A1CA-47E5-B681-79860220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1106-1F02-4A3E-A39B-9035DA55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6C02D4-6884-49E3-89CF-4640BFE7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529-840C-4DA7-A51D-B333113C9CD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F4506-B744-403D-92B8-EFBA78CB4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23936-7928-4E32-B2EC-D1C778E3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1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F656A-6C48-46BC-82AD-F33736DE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529-840C-4DA7-A51D-B333113C9CD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CDDAF-EE46-4E8E-833C-902121CD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B68C0-BFB2-4D28-AF36-68CDC867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4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50DC8-2221-45F0-8EAA-61242B7F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AD07C-1779-4089-85FE-08B8BA6B9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8F50C-A587-4ADF-B392-AC5131AB3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C3EDA-0F32-4B16-B145-BFD57D42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529-840C-4DA7-A51D-B333113C9CD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F726C-9FEF-4A71-A90B-CCD2212B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2D900-A7CE-49B1-A02B-2C4C8BF1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8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5C08-87A4-4D04-88A9-951572F6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8E8BE-E606-4C5D-B837-C0798845B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54378-5FA8-475D-9116-85C8D1715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750A5-DB5F-4FC1-B971-58B01B1D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529-840C-4DA7-A51D-B333113C9CD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3FFBA-9834-4714-B482-5677448C0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1ED05-71D2-4A66-85F5-CE3A53D5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8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CA2E4-DE1A-489F-968E-ADB87042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870F0-9A6C-43A3-B663-C2380C3A5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80E82-8BAA-469F-A30E-FA30213AD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3529-840C-4DA7-A51D-B333113C9CD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FC66A-7876-4146-AEBD-B4FCA60FD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A1FC1-043C-43BF-9495-F80A7AF00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B2E65-F25C-44D2-B70A-72E90BBEA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5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2427-B101-4D06-ADBB-A422F5BA7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0887" y="1553498"/>
            <a:ext cx="9144000" cy="2387600"/>
          </a:xfrm>
        </p:spPr>
        <p:txBody>
          <a:bodyPr/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BAB 2</a:t>
            </a:r>
            <a:b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5400" b="1" dirty="0">
                <a:latin typeface="Andalus" panose="02020603050405020304" pitchFamily="18" charset="-78"/>
                <a:cs typeface="Andalus" panose="02020603050405020304" pitchFamily="18" charset="-78"/>
              </a:rPr>
              <a:t>MEMAHAMI STRATEGI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13031-AB27-4484-B353-429109C36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7933" y="3830740"/>
            <a:ext cx="4829908" cy="10399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EE9164-79C1-4981-92B6-33364F45C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7" y="940183"/>
            <a:ext cx="3912284" cy="52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5F656A-3F2C-4067-AC27-3489CAA48483}"/>
              </a:ext>
            </a:extLst>
          </p:cNvPr>
          <p:cNvSpPr txBox="1"/>
          <p:nvPr/>
        </p:nvSpPr>
        <p:spPr>
          <a:xfrm>
            <a:off x="563217" y="3781901"/>
            <a:ext cx="11065565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mengimplementasikan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berbeda-beda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disesuaikan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prioritas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factor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penentu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keberhasilan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perspektif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pula.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seharusnya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diperhatikan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didorong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system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rencana-rencana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970DBFD-4953-45A3-A218-F312B736FBCF}"/>
              </a:ext>
            </a:extLst>
          </p:cNvPr>
          <p:cNvSpPr/>
          <p:nvPr/>
        </p:nvSpPr>
        <p:spPr>
          <a:xfrm>
            <a:off x="563217" y="2801203"/>
            <a:ext cx="2427522" cy="62779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EFF08-BA64-4D95-95CA-164FC3258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2" y="279348"/>
            <a:ext cx="7498588" cy="21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3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36862 -0.0113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CBADA-BD8D-4886-99CA-F79A08E9B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22" y="1283226"/>
            <a:ext cx="10435520" cy="195013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mengacu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tujuan-tujuan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perusahaaan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punya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; pada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hakikatnya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artificial yang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pikiran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pemimpin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(chief executive officer –CEO)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bersangkutan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mempertimbangkan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nasihan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para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senior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diratifikasi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dewan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7EAC5-0E70-44B7-879E-EFBD5C5E1E00}"/>
              </a:ext>
            </a:extLst>
          </p:cNvPr>
          <p:cNvSpPr txBox="1"/>
          <p:nvPr/>
        </p:nvSpPr>
        <p:spPr>
          <a:xfrm>
            <a:off x="1907557" y="3795922"/>
            <a:ext cx="10044961" cy="2893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Profitabilitas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dinyatakan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persamaan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persentase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margin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(profit margin percentage)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perputaran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(investment turnover-ITO).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pengembalian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(return on investment -ROI).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Profitabilitas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mengacu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profit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(current quarter),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menurunkan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profit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tapi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menngkatkan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profit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7E7C3AC-152D-45F5-BEB8-555DF86E722E}"/>
              </a:ext>
            </a:extLst>
          </p:cNvPr>
          <p:cNvSpPr/>
          <p:nvPr/>
        </p:nvSpPr>
        <p:spPr>
          <a:xfrm>
            <a:off x="416905" y="413901"/>
            <a:ext cx="3396583" cy="62779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 STRATEGI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879CD-C871-4E62-BFEC-216432C1474A}"/>
              </a:ext>
            </a:extLst>
          </p:cNvPr>
          <p:cNvSpPr txBox="1"/>
          <p:nvPr/>
        </p:nvSpPr>
        <p:spPr>
          <a:xfrm>
            <a:off x="239482" y="3396957"/>
            <a:ext cx="339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816CA9-2691-4861-AD58-C8A5FFB2C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5682" r="20303" b="6987"/>
          <a:stretch/>
        </p:blipFill>
        <p:spPr>
          <a:xfrm>
            <a:off x="416905" y="3806580"/>
            <a:ext cx="832722" cy="68422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D5B70E0-5BAE-415D-8C9E-2F7EE488B51A}"/>
              </a:ext>
            </a:extLst>
          </p:cNvPr>
          <p:cNvSpPr/>
          <p:nvPr/>
        </p:nvSpPr>
        <p:spPr>
          <a:xfrm>
            <a:off x="1375335" y="3960668"/>
            <a:ext cx="436729" cy="4612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7959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010E7-4EBB-40D3-A3B0-EDF2BBBD9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462" l="0" r="100000">
                        <a14:foregroundMark x1="500" y1="10385" x2="10900" y2="29872"/>
                        <a14:foregroundMark x1="4200" y1="10385" x2="10000" y2="11667"/>
                        <a14:backgroundMark x1="500" y1="9359" x2="57800" y2="8333"/>
                        <a14:backgroundMark x1="1200" y1="26026" x2="700" y2="40385"/>
                        <a14:backgroundMark x1="61800" y1="58846" x2="68800" y2="5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4" b="11179"/>
          <a:stretch/>
        </p:blipFill>
        <p:spPr>
          <a:xfrm>
            <a:off x="108691" y="5306871"/>
            <a:ext cx="2152054" cy="1492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BB4BF2-B557-41F8-B295-932340A92A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5682" r="20303" b="6987"/>
          <a:stretch/>
        </p:blipFill>
        <p:spPr>
          <a:xfrm>
            <a:off x="108691" y="246378"/>
            <a:ext cx="832722" cy="6842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0C2B544-C0AB-45D2-B8B6-7A6BB349386A}"/>
              </a:ext>
            </a:extLst>
          </p:cNvPr>
          <p:cNvSpPr/>
          <p:nvPr/>
        </p:nvSpPr>
        <p:spPr>
          <a:xfrm>
            <a:off x="1004098" y="435690"/>
            <a:ext cx="436729" cy="4612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55BAC-8DAC-4CD9-A07C-AD38ECC0BE1A}"/>
              </a:ext>
            </a:extLst>
          </p:cNvPr>
          <p:cNvSpPr txBox="1"/>
          <p:nvPr/>
        </p:nvSpPr>
        <p:spPr>
          <a:xfrm>
            <a:off x="1503512" y="435690"/>
            <a:ext cx="10290923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Memaksimalkan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saham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semestinya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memaksimalkan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terlalu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mengacu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Akan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diyakini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memuaskan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DE8C5-F11F-40E7-8F55-7C566B3E271A}"/>
              </a:ext>
            </a:extLst>
          </p:cNvPr>
          <p:cNvSpPr txBox="1"/>
          <p:nvPr/>
        </p:nvSpPr>
        <p:spPr>
          <a:xfrm>
            <a:off x="1503512" y="2191979"/>
            <a:ext cx="10290923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dipengaruhi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Tingkat 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bervariasi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tergantung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kepribadian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masing-masing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jajaran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Akan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terang-terangan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asset-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860035-F0B9-4BFE-AAC1-E6BD4DD9ED73}"/>
              </a:ext>
            </a:extLst>
          </p:cNvPr>
          <p:cNvSpPr/>
          <p:nvPr/>
        </p:nvSpPr>
        <p:spPr>
          <a:xfrm>
            <a:off x="1004098" y="2191978"/>
            <a:ext cx="436729" cy="4612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259C0-8D87-457A-940C-2EA7114C9FB4}"/>
              </a:ext>
            </a:extLst>
          </p:cNvPr>
          <p:cNvSpPr txBox="1"/>
          <p:nvPr/>
        </p:nvSpPr>
        <p:spPr>
          <a:xfrm>
            <a:off x="2425149" y="4390985"/>
            <a:ext cx="936928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multiple stakeholder.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Organisasi-organisasi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terlibat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pasar : pasar modal (capital market),  pasar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(product market) dan pasar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(factor market).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pasar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pemangku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para 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tujuan-tujuan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(scorecard)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mengawasi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2AB90D-E380-4D25-9C6A-8B52082A1001}"/>
              </a:ext>
            </a:extLst>
          </p:cNvPr>
          <p:cNvSpPr/>
          <p:nvPr/>
        </p:nvSpPr>
        <p:spPr>
          <a:xfrm>
            <a:off x="1906218" y="4390985"/>
            <a:ext cx="436729" cy="47120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1483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8DF60752-38F8-47F9-BC99-20B547495A68}"/>
              </a:ext>
            </a:extLst>
          </p:cNvPr>
          <p:cNvSpPr/>
          <p:nvPr/>
        </p:nvSpPr>
        <p:spPr>
          <a:xfrm>
            <a:off x="416904" y="239160"/>
            <a:ext cx="3396583" cy="62779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KONSEP STRATEGI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70E82-6C49-4645-B053-1B49FE79E923}"/>
              </a:ext>
            </a:extLst>
          </p:cNvPr>
          <p:cNvSpPr txBox="1"/>
          <p:nvPr/>
        </p:nvSpPr>
        <p:spPr>
          <a:xfrm>
            <a:off x="963229" y="1216630"/>
            <a:ext cx="10870962" cy="1015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kesepakatan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mendeskripsikan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dituju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dikelola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dinyatakan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eksplisit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FD774-C9D2-4E6B-9F8C-0F0E15DEB874}"/>
              </a:ext>
            </a:extLst>
          </p:cNvPr>
          <p:cNvSpPr txBox="1"/>
          <p:nvPr/>
        </p:nvSpPr>
        <p:spPr>
          <a:xfrm>
            <a:off x="959359" y="2515939"/>
            <a:ext cx="487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99FDE8-7568-42C6-B5DF-5D70B864C9E4}"/>
              </a:ext>
            </a:extLst>
          </p:cNvPr>
          <p:cNvGrpSpPr/>
          <p:nvPr/>
        </p:nvGrpSpPr>
        <p:grpSpPr>
          <a:xfrm>
            <a:off x="5823215" y="2715994"/>
            <a:ext cx="736611" cy="255448"/>
            <a:chOff x="5836467" y="3062217"/>
            <a:chExt cx="736611" cy="25544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4B30AA2-B03B-4F7F-8EC1-9FD1873D1845}"/>
                </a:ext>
              </a:extLst>
            </p:cNvPr>
            <p:cNvCxnSpPr>
              <a:cxnSpLocks/>
            </p:cNvCxnSpPr>
            <p:nvPr/>
          </p:nvCxnSpPr>
          <p:spPr>
            <a:xfrm>
              <a:off x="5840338" y="3062217"/>
              <a:ext cx="732740" cy="0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DFD098D-88EB-44BC-9EBB-BBF6DDB17A68}"/>
                </a:ext>
              </a:extLst>
            </p:cNvPr>
            <p:cNvCxnSpPr>
              <a:cxnSpLocks/>
            </p:cNvCxnSpPr>
            <p:nvPr/>
          </p:nvCxnSpPr>
          <p:spPr>
            <a:xfrm>
              <a:off x="5836467" y="3062217"/>
              <a:ext cx="736611" cy="255448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5B3490-3A9B-4B0F-BB34-AA32A4AD9CFD}"/>
              </a:ext>
            </a:extLst>
          </p:cNvPr>
          <p:cNvSpPr txBox="1"/>
          <p:nvPr/>
        </p:nvSpPr>
        <p:spPr>
          <a:xfrm>
            <a:off x="6761156" y="2489775"/>
            <a:ext cx="487710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keseluruhan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arenBoth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A0423ECE-A4FB-4F04-A4B4-05308E943FCC}"/>
              </a:ext>
            </a:extLst>
          </p:cNvPr>
          <p:cNvSpPr/>
          <p:nvPr/>
        </p:nvSpPr>
        <p:spPr>
          <a:xfrm>
            <a:off x="416904" y="3515231"/>
            <a:ext cx="3396583" cy="62779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 TINGKAT KORPORAT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78E3C2-A52A-4A84-ACA3-20BBE8CD0A2E}"/>
              </a:ext>
            </a:extLst>
          </p:cNvPr>
          <p:cNvSpPr txBox="1"/>
          <p:nvPr/>
        </p:nvSpPr>
        <p:spPr>
          <a:xfrm>
            <a:off x="959359" y="4346931"/>
            <a:ext cx="10870963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keberadaan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tengah-tengah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Oleh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berkenaan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mana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sebaiknya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lvl="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 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mana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berpartisipasi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 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Penugasan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bisnis-bisnis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79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AF082AD6-AC72-4397-B405-4FC940E96E56}"/>
              </a:ext>
            </a:extLst>
          </p:cNvPr>
          <p:cNvSpPr/>
          <p:nvPr/>
        </p:nvSpPr>
        <p:spPr>
          <a:xfrm>
            <a:off x="416905" y="413901"/>
            <a:ext cx="3396583" cy="62779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 TINGKAT KORPORAT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E5281-0571-40E5-8212-8D9760137782}"/>
              </a:ext>
            </a:extLst>
          </p:cNvPr>
          <p:cNvSpPr txBox="1"/>
          <p:nvPr/>
        </p:nvSpPr>
        <p:spPr>
          <a:xfrm>
            <a:off x="416905" y="1320342"/>
            <a:ext cx="11484363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ditambah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dipertahankan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ditekankan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dikurangi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perhatiannya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didivestasi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dijual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AAA1D-9FEA-460A-B6F6-6D8B4FAEF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4321"/>
            <a:ext cx="3783050" cy="26451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1E43FB-4159-41A7-BA11-28198F6AB44F}"/>
              </a:ext>
            </a:extLst>
          </p:cNvPr>
          <p:cNvSpPr txBox="1"/>
          <p:nvPr/>
        </p:nvSpPr>
        <p:spPr>
          <a:xfrm>
            <a:off x="4306956" y="2578838"/>
            <a:ext cx="7594312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beroperasi dalam satu lini bisnis. Exxon-Mobil yang bergerak dalam industri minyak bumi merupakan salah-satu contohnya.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diversifikasi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Procter &amp; Gamble (P&amp;G)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salah-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unit-unit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popok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(Pampers),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deterjen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(Tide),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(Ivory), pasta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(Crest),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Shampo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(Head &amp; Shoulders), dan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bermerek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beroperasi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unit-unit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financial. Textron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10208-357B-4E3A-9153-47C55C404F46}"/>
              </a:ext>
            </a:extLst>
          </p:cNvPr>
          <p:cNvSpPr txBox="1"/>
          <p:nvPr/>
        </p:nvSpPr>
        <p:spPr>
          <a:xfrm>
            <a:off x="416904" y="2551837"/>
            <a:ext cx="367801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diklasifikasikan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CD615-2809-42E8-9654-824A08C84411}"/>
              </a:ext>
            </a:extLst>
          </p:cNvPr>
          <p:cNvSpPr txBox="1"/>
          <p:nvPr/>
        </p:nvSpPr>
        <p:spPr>
          <a:xfrm>
            <a:off x="4200939" y="5222328"/>
            <a:ext cx="780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Inti &amp;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Diversifikasi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inti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sejarah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perusahaan-perusahaan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mengejar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diversifikasi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mengecewakan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1960-an.</a:t>
            </a:r>
          </a:p>
        </p:txBody>
      </p:sp>
    </p:spTree>
    <p:extLst>
      <p:ext uri="{BB962C8B-B14F-4D97-AF65-F5344CB8AC3E}">
        <p14:creationId xmlns:p14="http://schemas.microsoft.com/office/powerpoint/2010/main" val="398565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4BFB6140-E3AA-4760-B4B0-22D49B8F96A8}"/>
              </a:ext>
            </a:extLst>
          </p:cNvPr>
          <p:cNvSpPr/>
          <p:nvPr/>
        </p:nvSpPr>
        <p:spPr>
          <a:xfrm>
            <a:off x="304364" y="327578"/>
            <a:ext cx="2763023" cy="627797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MISI UNIT BISNIS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64D81-C6FD-454F-8F8B-EFD11B6DE4FC}"/>
              </a:ext>
            </a:extLst>
          </p:cNvPr>
          <p:cNvSpPr txBox="1"/>
          <p:nvPr/>
        </p:nvSpPr>
        <p:spPr>
          <a:xfrm>
            <a:off x="541361" y="1242517"/>
            <a:ext cx="11109276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mengalokasikan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model-model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metedologi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model-model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(build),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pertahankan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(hold),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(harvest),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divestasi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(divest).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2E1FAF-3B08-4CE4-8EAC-520481D4AEFB}"/>
              </a:ext>
            </a:extLst>
          </p:cNvPr>
          <p:cNvSpPr txBox="1"/>
          <p:nvPr/>
        </p:nvSpPr>
        <p:spPr>
          <a:xfrm>
            <a:off x="304364" y="3160876"/>
            <a:ext cx="4713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Keunggulan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kompetitif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0B738-A3C8-4563-A0F9-718E943B5602}"/>
              </a:ext>
            </a:extLst>
          </p:cNvPr>
          <p:cNvSpPr txBox="1"/>
          <p:nvPr/>
        </p:nvSpPr>
        <p:spPr>
          <a:xfrm>
            <a:off x="805216" y="3518345"/>
            <a:ext cx="10845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keunggulan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kompetitifnya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misinya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Michael Porter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mendeskripsikan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analitis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keunggulan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kompetiif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(industry analysis)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rantai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(value chain analysis).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80044-EC03-4844-93E0-F72732617BDA}"/>
              </a:ext>
            </a:extLst>
          </p:cNvPr>
          <p:cNvSpPr txBox="1"/>
          <p:nvPr/>
        </p:nvSpPr>
        <p:spPr>
          <a:xfrm>
            <a:off x="1377968" y="4714540"/>
            <a:ext cx="9200937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(industry analysis),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rata-rata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prediktor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Keunggulan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bersaing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Generik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keunggulan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persaingan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kesempatan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07677-2192-4E58-8040-38374A1A4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5682" r="20303" b="6987"/>
          <a:stretch/>
        </p:blipFill>
        <p:spPr>
          <a:xfrm>
            <a:off x="125000" y="4550775"/>
            <a:ext cx="832722" cy="684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1A76EA-F2B3-44FA-B647-12BFDB37D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333" y="4966808"/>
            <a:ext cx="2089667" cy="15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1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983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Andalus</vt:lpstr>
      <vt:lpstr>Arial</vt:lpstr>
      <vt:lpstr>Calibri</vt:lpstr>
      <vt:lpstr>Calibri Light</vt:lpstr>
      <vt:lpstr>Times New Roman</vt:lpstr>
      <vt:lpstr>Wingdings</vt:lpstr>
      <vt:lpstr>Office Theme</vt:lpstr>
      <vt:lpstr>BAB 2 MEMAHAMI STRATEGI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2 MEMAHAMI STRATEGI</dc:title>
  <dc:creator>tiarasari85@gmail.com</dc:creator>
  <cp:lastModifiedBy>tiarasari85@gmail.com</cp:lastModifiedBy>
  <cp:revision>31</cp:revision>
  <dcterms:created xsi:type="dcterms:W3CDTF">2019-09-21T13:58:56Z</dcterms:created>
  <dcterms:modified xsi:type="dcterms:W3CDTF">2019-11-04T06:23:10Z</dcterms:modified>
</cp:coreProperties>
</file>