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B153-82FA-42F9-B330-D26F00983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75D6F-1453-4B39-A9BA-866159537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8297-B6F1-4588-8F95-D3C6E9D8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C7ABE-7DC6-429B-8154-BD7621B2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A2CC8-2A15-4FCA-B9E2-8FDB01A2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035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447C-4B7A-496E-9353-B85F04BC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691B2-31BD-409C-80DD-F0F07FFF1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57CE-7786-4001-AABC-0A33DA94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F1A1-E440-4552-BD05-94C24D32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3D566-1965-4DA4-A424-9DC7CC4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596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7D5FB9-AB69-4863-A01D-426CAAF67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EBC1A-E1EA-4943-BA88-5530200FD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154F6-4875-44B2-A722-BFDAC19D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1557-965B-48EF-B3E3-F998236F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D7A8-0CE4-4190-AF2B-82F7EB6C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026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BC6C-FDCD-4DA9-A15F-DD0FFB7E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5FD5-A7CC-41E7-9593-C9A308FA9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FDDF-9886-42C8-AE5A-B7CB762D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0CEF-1E04-4694-93F3-417751B3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1FF4B-7D29-4DBF-AA50-5F0A17C3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129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7528-807F-4166-84D7-9A40FC58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2540E-462D-49A2-B89E-8CCD2EB20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34C4-4D96-4E4E-B0B5-AE021D12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B1D8E-6DA6-4B1C-965C-E2760DDF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2130D-BED2-4006-B6F3-6D1AA160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492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7AF1-75E7-43C0-BEE5-0400B284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5900-7553-43E8-AF81-94E6FC235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0BCE5-5E43-416F-AEEA-B65934F10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6AF58-0407-4079-B853-6777CBFF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9AB8E-3856-4C0E-BE64-8EDF914A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E4015-B578-4C06-A99B-B6DBDD56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072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739C-2C1A-4977-88A5-9605C5FF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6E577-6833-45E7-8ECE-87BFB15B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4A4DB-DB43-4B90-82EC-9B5B25021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3C69F-70C0-417B-9295-686969F70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9823C-3870-4E70-B43B-4776E3959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C2ABA-F9BC-4E9E-962F-0B4C3B31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9A4DE-9545-4BD4-9096-0C8609C9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145B4-4EC0-4739-867C-F7CD7D98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763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778E-7CE7-4896-830D-6833F0B8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33C30-0057-438B-B5E5-CA73B88D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669C8-D7C7-434D-93B1-C3E6E35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A786E-B2C0-464F-AB64-09A44FCE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148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72D51-C8C7-420F-9915-C9AE3188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E2D1B-D271-464F-BF80-F7660672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46B54-21D9-42AA-B9D7-EC3DD9A3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690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E7F4-7E8D-46AA-AACF-60DCB838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381F-1848-42E0-A61D-99FD8041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BF1CD-7E54-48F7-87F6-1CB88395C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8EAAF-E26C-4F8A-B89F-DB87BC54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B25EC-FA80-4564-9DD8-C29D8391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B098-F34A-46D5-A80E-CCB355FD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873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5C7B-DA0A-41B3-A13E-9E007BF7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B4CE5-7D70-4E4F-BB2C-155B089BC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AA705-B223-4E75-A824-A6FAFE6B3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E277D-99E5-4D0F-8C04-85820C40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0C51A-65C8-4156-B32A-D44605E0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C6D2D-9CBC-4144-B52B-04846A24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72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619A1-431C-455E-BE6E-151DB812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FD787-092A-4018-8851-573158246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E985D-04D7-480A-ADFD-0F9B037D1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CD9E-82DA-4359-81A0-E3DEA4045825}" type="datetimeFigureOut">
              <a:rPr lang="en-ID" smtClean="0"/>
              <a:t>05/10/2024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B3E56-5FDA-4AD7-B9ED-D70F5E531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637B4-F5EF-4E0C-BB20-D7FEBA48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BBFE-000B-41D0-979B-2BF2DA190A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81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26320-1569-466D-9992-0E1DA8C49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926"/>
          <a:stretch/>
        </p:blipFill>
        <p:spPr>
          <a:xfrm>
            <a:off x="967410" y="1059354"/>
            <a:ext cx="9143999" cy="188586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BF20717-B353-4839-94F4-0F10CDDA3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2780"/>
            <a:ext cx="9144000" cy="1386470"/>
          </a:xfrm>
        </p:spPr>
        <p:txBody>
          <a:bodyPr>
            <a:normAutofit lnSpcReduction="10000"/>
          </a:bodyPr>
          <a:lstStyle/>
          <a:p>
            <a:r>
              <a:rPr lang="en-US" sz="3900" i="1" dirty="0">
                <a:solidFill>
                  <a:srgbClr val="FF0000"/>
                </a:solidFill>
              </a:rPr>
              <a:t>Meeting 1 strategic Leadership</a:t>
            </a:r>
          </a:p>
          <a:p>
            <a:r>
              <a:rPr lang="en-US" sz="4800" dirty="0"/>
              <a:t>PROF. DR. ANUAR SANUSI, SE., M.SI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170133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1066B1-BC9E-4A22-8489-298C85C5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0" y="132523"/>
            <a:ext cx="9382540" cy="2782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5BFD7-269B-4BDE-AFC7-88BB7F77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44" y="2915479"/>
            <a:ext cx="9303026" cy="34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BC8A-1DF7-4E2F-A01E-04F11680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E143B2-9FE1-4EA2-A395-08909BC73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13556"/>
            <a:ext cx="10515600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C7866-7731-46B1-95E2-53D8A8BA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5049"/>
            <a:ext cx="10515600" cy="42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9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3233-6FEF-44A6-953F-A5F4D8B9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220F56-42A8-4127-8459-477C65357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571"/>
            <a:ext cx="10515600" cy="231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1C3310-28AB-47A2-A518-359E375CF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9700"/>
            <a:ext cx="10515600" cy="32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8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1385-9B80-421C-94C5-00D151A0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61B98D-6640-4DC6-B9C3-94EA0DB1E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717695" cy="3491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F7AD0-8355-44EE-8A33-446EE12E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8400"/>
            <a:ext cx="10717696" cy="41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E4AC-010F-4BA3-BCB3-DCF117CC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EB53F9-9CBF-4863-8517-36624E133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70" y="210550"/>
            <a:ext cx="10800521" cy="2333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99E4F-E5F1-43AD-BDA2-9FD1954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1" y="2698750"/>
            <a:ext cx="10800520" cy="39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70A556-EE7A-4573-8060-7807E619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365125"/>
            <a:ext cx="10333383" cy="103822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16D94A-7E60-4AD9-8CAD-9DA74EFDA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0417" y="1403350"/>
            <a:ext cx="10333383" cy="50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A3488-F350-4866-80D6-4A253365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910"/>
            <a:ext cx="11476382" cy="3215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2F7500-265C-4F24-8DF5-51B2AEF7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1DC287-E4E7-4643-B7D4-16A0F9E1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1476383" cy="32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3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275F-258D-4745-8C5C-DF3CEE39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186139-BB1B-4B84-A066-045ECCDC8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33375"/>
            <a:ext cx="10704443" cy="3095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BE84D-A00D-4FEA-B367-BF8134D8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460750"/>
            <a:ext cx="1070444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7CD4F2-A741-4B7C-B1DE-984D4A9F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81" y="542925"/>
            <a:ext cx="9635367" cy="288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203F7-F15B-4F8F-9D3A-F60AF5651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81" y="3429000"/>
            <a:ext cx="9635366" cy="32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9B71-7DD1-458A-9FCE-B244468E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9D00CE-8030-4924-942D-7CB3305D2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49272"/>
            <a:ext cx="10651434" cy="3179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3F5D0-0710-481E-8797-5C4395E8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44853"/>
            <a:ext cx="10810461" cy="24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6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64AD-3455-4CEA-9C9C-852EB64C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2A1AB0-3FA8-45B4-AB2B-CD83441EB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357" y="265043"/>
            <a:ext cx="10866782" cy="58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A8F2-9922-4D42-B812-2E560245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78AD03-6C06-4A9C-826E-F584A0E45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13" y="250722"/>
            <a:ext cx="10774017" cy="3419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7FD959-696A-4264-B0F4-8557EF42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3" y="3784600"/>
            <a:ext cx="10774017" cy="25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C305-848B-4339-A687-4F75C005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AEE12A-8091-44A2-9BF7-8FEE2326A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30222"/>
            <a:ext cx="10638182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80310-635F-4CE7-911F-34F7BFAED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2994991"/>
            <a:ext cx="10604845" cy="34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01522-0E0A-4F74-9D2E-A8111927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06" y="195262"/>
            <a:ext cx="10200031" cy="29908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8174A-F6F0-4457-A389-7DA614125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507" y="3186112"/>
            <a:ext cx="10200032" cy="33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0E415-F640-40CD-9E00-417B51E1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410818"/>
            <a:ext cx="11198088" cy="3140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0DAF9-629E-4EEA-A652-C2AE333C3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13" y="3662984"/>
            <a:ext cx="11105323" cy="24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1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91AF-A157-48EB-BFD8-BED8FF98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B21C98-ABBF-476B-89BA-5A3EE9809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70" y="365125"/>
            <a:ext cx="10734259" cy="2868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9DB43-32AD-406B-B7BD-DADAD3D4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43469"/>
            <a:ext cx="10624929" cy="32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4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BA4A05-BBA8-4D78-A1C8-BF09566B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10777328" cy="113347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B007B9-32F5-437F-B055-AE24EAD3F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03513"/>
            <a:ext cx="10777328" cy="48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1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DD60-60AC-4F30-BA9F-3C09012C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14A9DE-AABA-4633-8F61-DA60D41A9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61" y="365125"/>
            <a:ext cx="10840277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94AA-5A63-4C0B-9CEB-9F429F11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CFB7-ECFD-405A-AA6C-E914DB11E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0CC73-7CBD-4E05-9D01-35343DC2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3" y="238539"/>
            <a:ext cx="10840279" cy="62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4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D79C94-0E9F-4BE5-B47E-3F901C4A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198783"/>
            <a:ext cx="9236765" cy="3021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53ACE-F73C-4EF2-BF09-B484A2C8F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22" y="3220277"/>
            <a:ext cx="9236765" cy="30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3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7494C-8F45-43A9-9C38-3193B3C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651"/>
            <a:ext cx="10815084" cy="219082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55F62C-392C-4258-8E44-D02E32813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403475"/>
            <a:ext cx="1081508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E4F172-8284-41A0-9659-8F13456A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686800" cy="132556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E2DEB-2C14-4323-A117-AC02CB0A3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48681"/>
            <a:ext cx="86868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FABB72-FD0E-4337-AEFC-E0B12447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73" y="351873"/>
            <a:ext cx="8712475" cy="102876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EF2014-C175-41DF-B5DA-B2615AD38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873" y="1537253"/>
            <a:ext cx="8712476" cy="42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1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648F8-16E4-4E9C-B5DA-6B17448E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489743"/>
            <a:ext cx="8767762" cy="10763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2D5BB3-080C-4EED-839E-D259AD9CB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9676" y="2124869"/>
            <a:ext cx="8767762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7DA618-652B-48AD-82C1-F2A1FFFA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523"/>
            <a:ext cx="10515600" cy="23058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B7BE17-5247-4590-ADF8-7ED75B59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438401"/>
            <a:ext cx="10515600" cy="40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Kepemimpinan stratejik</dc:title>
  <dc:creator>asus</dc:creator>
  <cp:lastModifiedBy>asus</cp:lastModifiedBy>
  <cp:revision>11</cp:revision>
  <dcterms:created xsi:type="dcterms:W3CDTF">2024-09-22T23:54:11Z</dcterms:created>
  <dcterms:modified xsi:type="dcterms:W3CDTF">2024-10-05T03:28:56Z</dcterms:modified>
</cp:coreProperties>
</file>