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Default Extension="wav" ContentType="audio/wav"/>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handoutMasterIdLst>
    <p:handoutMasterId r:id="rId11"/>
  </p:handoutMasterIdLst>
  <p:sldIdLst>
    <p:sldId id="256" r:id="rId2"/>
    <p:sldId id="272" r:id="rId3"/>
    <p:sldId id="263" r:id="rId4"/>
    <p:sldId id="280" r:id="rId5"/>
    <p:sldId id="281" r:id="rId6"/>
    <p:sldId id="270" r:id="rId7"/>
    <p:sldId id="271" r:id="rId8"/>
    <p:sldId id="278" r:id="rId9"/>
  </p:sldIdLst>
  <p:sldSz cx="9144000" cy="6858000" type="screen4x3"/>
  <p:notesSz cx="7102475" cy="9388475"/>
  <p:custDataLst>
    <p:tags r:id="rId1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59" d="100"/>
          <a:sy n="59" d="100"/>
        </p:scale>
        <p:origin x="-816" y="43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69424"/>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sz="quarter" idx="1"/>
          </p:nvPr>
        </p:nvSpPr>
        <p:spPr>
          <a:xfrm>
            <a:off x="4023092" y="0"/>
            <a:ext cx="3077739" cy="469424"/>
          </a:xfrm>
          <a:prstGeom prst="rect">
            <a:avLst/>
          </a:prstGeom>
        </p:spPr>
        <p:txBody>
          <a:bodyPr vert="horz" lIns="94229" tIns="47114" rIns="94229" bIns="47114" rtlCol="0"/>
          <a:lstStyle>
            <a:lvl1pPr algn="r">
              <a:defRPr sz="1200"/>
            </a:lvl1pPr>
          </a:lstStyle>
          <a:p>
            <a:fld id="{79330D8B-8EA1-45CF-9183-9594B80C1DA8}" type="datetimeFigureOut">
              <a:rPr lang="en-US" smtClean="0"/>
              <a:pPr/>
              <a:t>1/6/2016</a:t>
            </a:fld>
            <a:endParaRPr lang="en-US"/>
          </a:p>
        </p:txBody>
      </p:sp>
      <p:sp>
        <p:nvSpPr>
          <p:cNvPr id="4" name="Footer Placeholder 3"/>
          <p:cNvSpPr>
            <a:spLocks noGrp="1"/>
          </p:cNvSpPr>
          <p:nvPr>
            <p:ph type="ftr" sz="quarter" idx="2"/>
          </p:nvPr>
        </p:nvSpPr>
        <p:spPr>
          <a:xfrm>
            <a:off x="0" y="8917422"/>
            <a:ext cx="3077739" cy="469424"/>
          </a:xfrm>
          <a:prstGeom prst="rect">
            <a:avLst/>
          </a:prstGeom>
        </p:spPr>
        <p:txBody>
          <a:bodyPr vert="horz" lIns="94229" tIns="47114" rIns="94229" bIns="47114" rtlCol="0" anchor="b"/>
          <a:lstStyle>
            <a:lvl1pPr algn="l">
              <a:defRPr sz="1200"/>
            </a:lvl1pPr>
          </a:lstStyle>
          <a:p>
            <a:endParaRPr lang="en-US"/>
          </a:p>
        </p:txBody>
      </p:sp>
      <p:sp>
        <p:nvSpPr>
          <p:cNvPr id="5" name="Slide Number Placeholder 4"/>
          <p:cNvSpPr>
            <a:spLocks noGrp="1"/>
          </p:cNvSpPr>
          <p:nvPr>
            <p:ph type="sldNum" sz="quarter" idx="3"/>
          </p:nvPr>
        </p:nvSpPr>
        <p:spPr>
          <a:xfrm>
            <a:off x="4023092" y="8917422"/>
            <a:ext cx="3077739" cy="469424"/>
          </a:xfrm>
          <a:prstGeom prst="rect">
            <a:avLst/>
          </a:prstGeom>
        </p:spPr>
        <p:txBody>
          <a:bodyPr vert="horz" lIns="94229" tIns="47114" rIns="94229" bIns="47114" rtlCol="0" anchor="b"/>
          <a:lstStyle>
            <a:lvl1pPr algn="r">
              <a:defRPr sz="1200"/>
            </a:lvl1pPr>
          </a:lstStyle>
          <a:p>
            <a:fld id="{92C6062E-E781-4E51-9736-53AAC5326C30}" type="slidenum">
              <a:rPr lang="en-US" smtClean="0"/>
              <a:pPr/>
              <a:t>‹#›</a:t>
            </a:fld>
            <a:endParaRPr lang="en-US"/>
          </a:p>
        </p:txBody>
      </p:sp>
    </p:spTree>
    <p:extLst>
      <p:ext uri="{BB962C8B-B14F-4D97-AF65-F5344CB8AC3E}">
        <p14:creationId xmlns:p14="http://schemas.microsoft.com/office/powerpoint/2010/main" val="75308352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69424"/>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idx="1"/>
          </p:nvPr>
        </p:nvSpPr>
        <p:spPr>
          <a:xfrm>
            <a:off x="4023092" y="0"/>
            <a:ext cx="3077739" cy="469424"/>
          </a:xfrm>
          <a:prstGeom prst="rect">
            <a:avLst/>
          </a:prstGeom>
        </p:spPr>
        <p:txBody>
          <a:bodyPr vert="horz" lIns="94229" tIns="47114" rIns="94229" bIns="47114" rtlCol="0"/>
          <a:lstStyle>
            <a:lvl1pPr algn="r">
              <a:defRPr sz="1200"/>
            </a:lvl1pPr>
          </a:lstStyle>
          <a:p>
            <a:fld id="{7F9411FD-F43C-4FF7-B995-F1761E0439FC}" type="datetimeFigureOut">
              <a:rPr lang="en-US" smtClean="0"/>
              <a:pPr/>
              <a:t>1/6/2016</a:t>
            </a:fld>
            <a:endParaRPr lang="en-US"/>
          </a:p>
        </p:txBody>
      </p:sp>
      <p:sp>
        <p:nvSpPr>
          <p:cNvPr id="4" name="Slide Image Placeholder 3"/>
          <p:cNvSpPr>
            <a:spLocks noGrp="1" noRot="1" noChangeAspect="1"/>
          </p:cNvSpPr>
          <p:nvPr>
            <p:ph type="sldImg" idx="2"/>
          </p:nvPr>
        </p:nvSpPr>
        <p:spPr>
          <a:xfrm>
            <a:off x="1204913" y="704850"/>
            <a:ext cx="4692650" cy="3519488"/>
          </a:xfrm>
          <a:prstGeom prst="rect">
            <a:avLst/>
          </a:prstGeom>
          <a:noFill/>
          <a:ln w="12700">
            <a:solidFill>
              <a:prstClr val="black"/>
            </a:solidFill>
          </a:ln>
        </p:spPr>
        <p:txBody>
          <a:bodyPr vert="horz" lIns="94229" tIns="47114" rIns="94229" bIns="47114" rtlCol="0" anchor="ctr"/>
          <a:lstStyle/>
          <a:p>
            <a:endParaRPr lang="en-US"/>
          </a:p>
        </p:txBody>
      </p:sp>
      <p:sp>
        <p:nvSpPr>
          <p:cNvPr id="5" name="Notes Placeholder 4"/>
          <p:cNvSpPr>
            <a:spLocks noGrp="1"/>
          </p:cNvSpPr>
          <p:nvPr>
            <p:ph type="body" sz="quarter" idx="3"/>
          </p:nvPr>
        </p:nvSpPr>
        <p:spPr>
          <a:xfrm>
            <a:off x="710248" y="4459526"/>
            <a:ext cx="5681980" cy="4224814"/>
          </a:xfrm>
          <a:prstGeom prst="rect">
            <a:avLst/>
          </a:prstGeom>
        </p:spPr>
        <p:txBody>
          <a:bodyPr vert="horz" lIns="94229" tIns="47114" rIns="94229" bIns="47114"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917422"/>
            <a:ext cx="3077739" cy="469424"/>
          </a:xfrm>
          <a:prstGeom prst="rect">
            <a:avLst/>
          </a:prstGeom>
        </p:spPr>
        <p:txBody>
          <a:bodyPr vert="horz" lIns="94229" tIns="47114" rIns="94229" bIns="47114" rtlCol="0" anchor="b"/>
          <a:lstStyle>
            <a:lvl1pPr algn="l">
              <a:defRPr sz="1200"/>
            </a:lvl1pPr>
          </a:lstStyle>
          <a:p>
            <a:endParaRPr lang="en-US"/>
          </a:p>
        </p:txBody>
      </p:sp>
      <p:sp>
        <p:nvSpPr>
          <p:cNvPr id="7" name="Slide Number Placeholder 6"/>
          <p:cNvSpPr>
            <a:spLocks noGrp="1"/>
          </p:cNvSpPr>
          <p:nvPr>
            <p:ph type="sldNum" sz="quarter" idx="5"/>
          </p:nvPr>
        </p:nvSpPr>
        <p:spPr>
          <a:xfrm>
            <a:off x="4023092" y="8917422"/>
            <a:ext cx="3077739" cy="469424"/>
          </a:xfrm>
          <a:prstGeom prst="rect">
            <a:avLst/>
          </a:prstGeom>
        </p:spPr>
        <p:txBody>
          <a:bodyPr vert="horz" lIns="94229" tIns="47114" rIns="94229" bIns="47114"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38978079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B93E894-1C51-4F36-9AF8-54004A293568}" type="datetime1">
              <a:rPr lang="id-ID" smtClean="0"/>
              <a:t>06/01/2016</a:t>
            </a:fld>
            <a:endParaRPr lang="en-US"/>
          </a:p>
        </p:txBody>
      </p:sp>
      <p:sp>
        <p:nvSpPr>
          <p:cNvPr id="5" name="Footer Placeholder 4"/>
          <p:cNvSpPr>
            <a:spLocks noGrp="1"/>
          </p:cNvSpPr>
          <p:nvPr>
            <p:ph type="ftr" sz="quarter" idx="11"/>
          </p:nvPr>
        </p:nvSpPr>
        <p:spPr/>
        <p:txBody>
          <a:bodyPr/>
          <a:lstStyle/>
          <a:p>
            <a:r>
              <a:rPr lang="nl-NL" smtClean="0"/>
              <a:t>Revisi 01 Paten dan Hak Cipta</a:t>
            </a:r>
            <a:endParaRPr lang="en-US"/>
          </a:p>
        </p:txBody>
      </p:sp>
      <p:sp>
        <p:nvSpPr>
          <p:cNvPr id="6" name="Slide Number Placeholder 5"/>
          <p:cNvSpPr>
            <a:spLocks noGrp="1"/>
          </p:cNvSpPr>
          <p:nvPr>
            <p:ph type="sldNum" sz="quarter" idx="12"/>
          </p:nvPr>
        </p:nvSpPr>
        <p:spPr/>
        <p:txBody>
          <a:bodyPr/>
          <a:lstStyle/>
          <a:p>
            <a:fld id="{DA80A70C-902A-499B-8946-FDFF5F575613}" type="slidenum">
              <a:rPr lang="en-US" smtClean="0"/>
              <a:pPr/>
              <a:t>‹#›</a:t>
            </a:fld>
            <a:endParaRPr lang="en-US"/>
          </a:p>
        </p:txBody>
      </p:sp>
    </p:spTree>
  </p:cSld>
  <p:clrMapOvr>
    <a:masterClrMapping/>
  </p:clrMapOvr>
  <p:transition spd="slow">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FB61DCB-1E17-4DD8-9BC7-50D322FE31F5}" type="datetime1">
              <a:rPr lang="id-ID" smtClean="0"/>
              <a:t>06/01/2016</a:t>
            </a:fld>
            <a:endParaRPr lang="en-US"/>
          </a:p>
        </p:txBody>
      </p:sp>
      <p:sp>
        <p:nvSpPr>
          <p:cNvPr id="5" name="Footer Placeholder 4"/>
          <p:cNvSpPr>
            <a:spLocks noGrp="1"/>
          </p:cNvSpPr>
          <p:nvPr>
            <p:ph type="ftr" sz="quarter" idx="11"/>
          </p:nvPr>
        </p:nvSpPr>
        <p:spPr/>
        <p:txBody>
          <a:bodyPr/>
          <a:lstStyle/>
          <a:p>
            <a:r>
              <a:rPr lang="nl-NL" smtClean="0"/>
              <a:t>Revisi 01 Paten dan Hak Cipta</a:t>
            </a:r>
            <a:endParaRPr lang="en-US"/>
          </a:p>
        </p:txBody>
      </p:sp>
      <p:sp>
        <p:nvSpPr>
          <p:cNvPr id="6" name="Slide Number Placeholder 5"/>
          <p:cNvSpPr>
            <a:spLocks noGrp="1"/>
          </p:cNvSpPr>
          <p:nvPr>
            <p:ph type="sldNum" sz="quarter" idx="12"/>
          </p:nvPr>
        </p:nvSpPr>
        <p:spPr/>
        <p:txBody>
          <a:bodyPr/>
          <a:lstStyle/>
          <a:p>
            <a:fld id="{DA80A70C-902A-499B-8946-FDFF5F575613}" type="slidenum">
              <a:rPr lang="en-US" smtClean="0"/>
              <a:pPr/>
              <a:t>‹#›</a:t>
            </a:fld>
            <a:endParaRPr lang="en-US"/>
          </a:p>
        </p:txBody>
      </p:sp>
    </p:spTree>
  </p:cSld>
  <p:clrMapOvr>
    <a:masterClrMapping/>
  </p:clrMapOvr>
  <p:transition spd="slow">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3F27A50-DA85-477F-8AEF-24B43194B700}" type="datetime1">
              <a:rPr lang="id-ID" smtClean="0"/>
              <a:t>06/01/2016</a:t>
            </a:fld>
            <a:endParaRPr lang="en-US"/>
          </a:p>
        </p:txBody>
      </p:sp>
      <p:sp>
        <p:nvSpPr>
          <p:cNvPr id="5" name="Footer Placeholder 4"/>
          <p:cNvSpPr>
            <a:spLocks noGrp="1"/>
          </p:cNvSpPr>
          <p:nvPr>
            <p:ph type="ftr" sz="quarter" idx="11"/>
          </p:nvPr>
        </p:nvSpPr>
        <p:spPr/>
        <p:txBody>
          <a:bodyPr/>
          <a:lstStyle/>
          <a:p>
            <a:r>
              <a:rPr lang="nl-NL" smtClean="0"/>
              <a:t>Revisi 01 Paten dan Hak Cipta</a:t>
            </a:r>
            <a:endParaRPr lang="en-US"/>
          </a:p>
        </p:txBody>
      </p:sp>
      <p:sp>
        <p:nvSpPr>
          <p:cNvPr id="6" name="Slide Number Placeholder 5"/>
          <p:cNvSpPr>
            <a:spLocks noGrp="1"/>
          </p:cNvSpPr>
          <p:nvPr>
            <p:ph type="sldNum" sz="quarter" idx="12"/>
          </p:nvPr>
        </p:nvSpPr>
        <p:spPr/>
        <p:txBody>
          <a:bodyPr/>
          <a:lstStyle/>
          <a:p>
            <a:fld id="{DA80A70C-902A-499B-8946-FDFF5F575613}" type="slidenum">
              <a:rPr lang="en-US" smtClean="0"/>
              <a:pPr/>
              <a:t>‹#›</a:t>
            </a:fld>
            <a:endParaRPr lang="en-US"/>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F1E5F57-B3AF-40F8-BDAD-2BD869B369D8}" type="datetime1">
              <a:rPr lang="id-ID" smtClean="0"/>
              <a:t>06/01/2016</a:t>
            </a:fld>
            <a:endParaRPr lang="en-US"/>
          </a:p>
        </p:txBody>
      </p:sp>
      <p:sp>
        <p:nvSpPr>
          <p:cNvPr id="5" name="Footer Placeholder 4"/>
          <p:cNvSpPr>
            <a:spLocks noGrp="1"/>
          </p:cNvSpPr>
          <p:nvPr>
            <p:ph type="ftr" sz="quarter" idx="11"/>
          </p:nvPr>
        </p:nvSpPr>
        <p:spPr/>
        <p:txBody>
          <a:bodyPr/>
          <a:lstStyle/>
          <a:p>
            <a:r>
              <a:rPr lang="nl-NL" smtClean="0"/>
              <a:t>Revisi 01 Paten dan Hak Cipta</a:t>
            </a:r>
            <a:endParaRPr lang="en-US"/>
          </a:p>
        </p:txBody>
      </p:sp>
      <p:sp>
        <p:nvSpPr>
          <p:cNvPr id="6" name="Slide Number Placeholder 5"/>
          <p:cNvSpPr>
            <a:spLocks noGrp="1"/>
          </p:cNvSpPr>
          <p:nvPr>
            <p:ph type="sldNum" sz="quarter" idx="12"/>
          </p:nvPr>
        </p:nvSpPr>
        <p:spPr/>
        <p:txBody>
          <a:bodyPr/>
          <a:lstStyle/>
          <a:p>
            <a:fld id="{DA80A70C-902A-499B-8946-FDFF5F575613}" type="slidenum">
              <a:rPr lang="en-US" smtClean="0"/>
              <a:pPr/>
              <a:t>‹#›</a:t>
            </a:fld>
            <a:endParaRPr lang="en-US"/>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867AC3F-520F-4A2B-A61B-6043CC3ECF33}" type="datetime1">
              <a:rPr lang="id-ID" smtClean="0"/>
              <a:t>06/01/2016</a:t>
            </a:fld>
            <a:endParaRPr lang="en-US"/>
          </a:p>
        </p:txBody>
      </p:sp>
      <p:sp>
        <p:nvSpPr>
          <p:cNvPr id="5" name="Footer Placeholder 4"/>
          <p:cNvSpPr>
            <a:spLocks noGrp="1"/>
          </p:cNvSpPr>
          <p:nvPr>
            <p:ph type="ftr" sz="quarter" idx="11"/>
          </p:nvPr>
        </p:nvSpPr>
        <p:spPr/>
        <p:txBody>
          <a:bodyPr/>
          <a:lstStyle/>
          <a:p>
            <a:r>
              <a:rPr lang="nl-NL" smtClean="0"/>
              <a:t>Revisi 01 Paten dan Hak Cipta</a:t>
            </a:r>
            <a:endParaRPr lang="en-US"/>
          </a:p>
        </p:txBody>
      </p:sp>
      <p:sp>
        <p:nvSpPr>
          <p:cNvPr id="6" name="Slide Number Placeholder 5"/>
          <p:cNvSpPr>
            <a:spLocks noGrp="1"/>
          </p:cNvSpPr>
          <p:nvPr>
            <p:ph type="sldNum" sz="quarter" idx="12"/>
          </p:nvPr>
        </p:nvSpPr>
        <p:spPr/>
        <p:txBody>
          <a:bodyPr/>
          <a:lstStyle/>
          <a:p>
            <a:fld id="{DA80A70C-902A-499B-8946-FDFF5F575613}" type="slidenum">
              <a:rPr lang="en-US" smtClean="0"/>
              <a:pPr/>
              <a:t>‹#›</a:t>
            </a:fld>
            <a:endParaRPr lang="en-US"/>
          </a:p>
        </p:txBody>
      </p:sp>
    </p:spTree>
  </p:cSld>
  <p:clrMapOvr>
    <a:masterClrMapping/>
  </p:clrMapOvr>
  <p:transition spd="slow">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D98336E-33F4-48BB-B91B-4C2514ED47A8}" type="datetime1">
              <a:rPr lang="id-ID" smtClean="0"/>
              <a:t>06/01/2016</a:t>
            </a:fld>
            <a:endParaRPr lang="en-US"/>
          </a:p>
        </p:txBody>
      </p:sp>
      <p:sp>
        <p:nvSpPr>
          <p:cNvPr id="6" name="Footer Placeholder 5"/>
          <p:cNvSpPr>
            <a:spLocks noGrp="1"/>
          </p:cNvSpPr>
          <p:nvPr>
            <p:ph type="ftr" sz="quarter" idx="11"/>
          </p:nvPr>
        </p:nvSpPr>
        <p:spPr/>
        <p:txBody>
          <a:bodyPr/>
          <a:lstStyle/>
          <a:p>
            <a:r>
              <a:rPr lang="nl-NL" smtClean="0"/>
              <a:t>Revisi 01 Paten dan Hak Cipta</a:t>
            </a:r>
            <a:endParaRPr lang="en-US"/>
          </a:p>
        </p:txBody>
      </p:sp>
      <p:sp>
        <p:nvSpPr>
          <p:cNvPr id="7" name="Slide Number Placeholder 6"/>
          <p:cNvSpPr>
            <a:spLocks noGrp="1"/>
          </p:cNvSpPr>
          <p:nvPr>
            <p:ph type="sldNum" sz="quarter" idx="12"/>
          </p:nvPr>
        </p:nvSpPr>
        <p:spPr/>
        <p:txBody>
          <a:bodyPr/>
          <a:lstStyle/>
          <a:p>
            <a:fld id="{DA80A70C-902A-499B-8946-FDFF5F575613}" type="slidenum">
              <a:rPr lang="en-US" smtClean="0"/>
              <a:pPr/>
              <a:t>‹#›</a:t>
            </a:fld>
            <a:endParaRPr lang="en-US"/>
          </a:p>
        </p:txBody>
      </p:sp>
    </p:spTree>
  </p:cSld>
  <p:clrMapOvr>
    <a:masterClrMapping/>
  </p:clrMapOvr>
  <p:transition spd="slow">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D6CE9CC-3C10-4691-AA10-7D2FCCD6AB6D}" type="datetime1">
              <a:rPr lang="id-ID" smtClean="0"/>
              <a:t>06/01/2016</a:t>
            </a:fld>
            <a:endParaRPr lang="en-US"/>
          </a:p>
        </p:txBody>
      </p:sp>
      <p:sp>
        <p:nvSpPr>
          <p:cNvPr id="8" name="Footer Placeholder 7"/>
          <p:cNvSpPr>
            <a:spLocks noGrp="1"/>
          </p:cNvSpPr>
          <p:nvPr>
            <p:ph type="ftr" sz="quarter" idx="11"/>
          </p:nvPr>
        </p:nvSpPr>
        <p:spPr/>
        <p:txBody>
          <a:bodyPr/>
          <a:lstStyle/>
          <a:p>
            <a:r>
              <a:rPr lang="nl-NL" smtClean="0"/>
              <a:t>Revisi 01 Paten dan Hak Cipta</a:t>
            </a:r>
            <a:endParaRPr lang="en-US"/>
          </a:p>
        </p:txBody>
      </p:sp>
      <p:sp>
        <p:nvSpPr>
          <p:cNvPr id="9" name="Slide Number Placeholder 8"/>
          <p:cNvSpPr>
            <a:spLocks noGrp="1"/>
          </p:cNvSpPr>
          <p:nvPr>
            <p:ph type="sldNum" sz="quarter" idx="12"/>
          </p:nvPr>
        </p:nvSpPr>
        <p:spPr/>
        <p:txBody>
          <a:bodyPr/>
          <a:lstStyle/>
          <a:p>
            <a:fld id="{DA80A70C-902A-499B-8946-FDFF5F575613}" type="slidenum">
              <a:rPr lang="en-US" smtClean="0"/>
              <a:pPr/>
              <a:t>‹#›</a:t>
            </a:fld>
            <a:endParaRPr lang="en-US"/>
          </a:p>
        </p:txBody>
      </p:sp>
    </p:spTree>
  </p:cSld>
  <p:clrMapOvr>
    <a:masterClrMapping/>
  </p:clrMapOvr>
  <p:transition spd="slow">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F8C101B-38C7-4509-A8D2-8BA5B3A4C422}" type="datetime1">
              <a:rPr lang="id-ID" smtClean="0"/>
              <a:t>06/01/2016</a:t>
            </a:fld>
            <a:endParaRPr lang="en-US"/>
          </a:p>
        </p:txBody>
      </p:sp>
      <p:sp>
        <p:nvSpPr>
          <p:cNvPr id="4" name="Footer Placeholder 3"/>
          <p:cNvSpPr>
            <a:spLocks noGrp="1"/>
          </p:cNvSpPr>
          <p:nvPr>
            <p:ph type="ftr" sz="quarter" idx="11"/>
          </p:nvPr>
        </p:nvSpPr>
        <p:spPr/>
        <p:txBody>
          <a:bodyPr/>
          <a:lstStyle/>
          <a:p>
            <a:r>
              <a:rPr lang="nl-NL" smtClean="0"/>
              <a:t>Revisi 01 Paten dan Hak Cipta</a:t>
            </a:r>
            <a:endParaRPr lang="en-US"/>
          </a:p>
        </p:txBody>
      </p:sp>
      <p:sp>
        <p:nvSpPr>
          <p:cNvPr id="5" name="Slide Number Placeholder 4"/>
          <p:cNvSpPr>
            <a:spLocks noGrp="1"/>
          </p:cNvSpPr>
          <p:nvPr>
            <p:ph type="sldNum" sz="quarter" idx="12"/>
          </p:nvPr>
        </p:nvSpPr>
        <p:spPr/>
        <p:txBody>
          <a:bodyPr/>
          <a:lstStyle/>
          <a:p>
            <a:fld id="{DA80A70C-902A-499B-8946-FDFF5F575613}" type="slidenum">
              <a:rPr lang="en-US" smtClean="0"/>
              <a:pPr/>
              <a:t>‹#›</a:t>
            </a:fld>
            <a:endParaRPr lang="en-US"/>
          </a:p>
        </p:txBody>
      </p:sp>
    </p:spTree>
  </p:cSld>
  <p:clrMapOvr>
    <a:masterClrMapping/>
  </p:clrMapOvr>
  <p:transition spd="slow">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23B70E-3B95-445D-9BEF-D1CFF6C48960}" type="datetime1">
              <a:rPr lang="id-ID" smtClean="0"/>
              <a:t>06/01/2016</a:t>
            </a:fld>
            <a:endParaRPr lang="en-US"/>
          </a:p>
        </p:txBody>
      </p:sp>
      <p:sp>
        <p:nvSpPr>
          <p:cNvPr id="3" name="Footer Placeholder 2"/>
          <p:cNvSpPr>
            <a:spLocks noGrp="1"/>
          </p:cNvSpPr>
          <p:nvPr>
            <p:ph type="ftr" sz="quarter" idx="11"/>
          </p:nvPr>
        </p:nvSpPr>
        <p:spPr/>
        <p:txBody>
          <a:bodyPr/>
          <a:lstStyle/>
          <a:p>
            <a:r>
              <a:rPr lang="nl-NL" smtClean="0"/>
              <a:t>Revisi 01 Paten dan Hak Cipta</a:t>
            </a:r>
            <a:endParaRPr lang="en-US"/>
          </a:p>
        </p:txBody>
      </p:sp>
      <p:sp>
        <p:nvSpPr>
          <p:cNvPr id="4" name="Slide Number Placeholder 3"/>
          <p:cNvSpPr>
            <a:spLocks noGrp="1"/>
          </p:cNvSpPr>
          <p:nvPr>
            <p:ph type="sldNum" sz="quarter" idx="12"/>
          </p:nvPr>
        </p:nvSpPr>
        <p:spPr/>
        <p:txBody>
          <a:bodyPr/>
          <a:lstStyle/>
          <a:p>
            <a:fld id="{DA80A70C-902A-499B-8946-FDFF5F575613}" type="slidenum">
              <a:rPr lang="en-US" smtClean="0"/>
              <a:pPr/>
              <a:t>‹#›</a:t>
            </a:fld>
            <a:endParaRPr lang="en-US"/>
          </a:p>
        </p:txBody>
      </p:sp>
    </p:spTree>
  </p:cSld>
  <p:clrMapOvr>
    <a:masterClrMapping/>
  </p:clrMapOvr>
  <p:transition spd="slow">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4C49AE5-3A9F-4DB0-A481-37F79EC7FEC2}" type="datetime1">
              <a:rPr lang="id-ID" smtClean="0"/>
              <a:t>06/01/2016</a:t>
            </a:fld>
            <a:endParaRPr lang="en-US"/>
          </a:p>
        </p:txBody>
      </p:sp>
      <p:sp>
        <p:nvSpPr>
          <p:cNvPr id="6" name="Footer Placeholder 5"/>
          <p:cNvSpPr>
            <a:spLocks noGrp="1"/>
          </p:cNvSpPr>
          <p:nvPr>
            <p:ph type="ftr" sz="quarter" idx="11"/>
          </p:nvPr>
        </p:nvSpPr>
        <p:spPr/>
        <p:txBody>
          <a:bodyPr/>
          <a:lstStyle/>
          <a:p>
            <a:r>
              <a:rPr lang="nl-NL" smtClean="0"/>
              <a:t>Revisi 01 Paten dan Hak Cipta</a:t>
            </a:r>
            <a:endParaRPr lang="en-US"/>
          </a:p>
        </p:txBody>
      </p:sp>
      <p:sp>
        <p:nvSpPr>
          <p:cNvPr id="7" name="Slide Number Placeholder 6"/>
          <p:cNvSpPr>
            <a:spLocks noGrp="1"/>
          </p:cNvSpPr>
          <p:nvPr>
            <p:ph type="sldNum" sz="quarter" idx="12"/>
          </p:nvPr>
        </p:nvSpPr>
        <p:spPr/>
        <p:txBody>
          <a:bodyPr/>
          <a:lstStyle/>
          <a:p>
            <a:fld id="{DA80A70C-902A-499B-8946-FDFF5F575613}" type="slidenum">
              <a:rPr lang="en-US" smtClean="0"/>
              <a:pPr/>
              <a:t>‹#›</a:t>
            </a:fld>
            <a:endParaRPr lang="en-US"/>
          </a:p>
        </p:txBody>
      </p:sp>
    </p:spTree>
  </p:cSld>
  <p:clrMapOvr>
    <a:masterClrMapping/>
  </p:clrMapOvr>
  <p:transition spd="slow">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DBAD2B2-4FB0-4F5F-B49C-419EE72D8749}" type="datetime1">
              <a:rPr lang="id-ID" smtClean="0"/>
              <a:t>06/01/2016</a:t>
            </a:fld>
            <a:endParaRPr lang="en-US"/>
          </a:p>
        </p:txBody>
      </p:sp>
      <p:sp>
        <p:nvSpPr>
          <p:cNvPr id="6" name="Footer Placeholder 5"/>
          <p:cNvSpPr>
            <a:spLocks noGrp="1"/>
          </p:cNvSpPr>
          <p:nvPr>
            <p:ph type="ftr" sz="quarter" idx="11"/>
          </p:nvPr>
        </p:nvSpPr>
        <p:spPr/>
        <p:txBody>
          <a:bodyPr/>
          <a:lstStyle/>
          <a:p>
            <a:r>
              <a:rPr lang="nl-NL" smtClean="0"/>
              <a:t>Revisi 01 Paten dan Hak Cipta</a:t>
            </a:r>
            <a:endParaRPr lang="en-US"/>
          </a:p>
        </p:txBody>
      </p:sp>
      <p:sp>
        <p:nvSpPr>
          <p:cNvPr id="7" name="Slide Number Placeholder 6"/>
          <p:cNvSpPr>
            <a:spLocks noGrp="1"/>
          </p:cNvSpPr>
          <p:nvPr>
            <p:ph type="sldNum" sz="quarter" idx="12"/>
          </p:nvPr>
        </p:nvSpPr>
        <p:spPr/>
        <p:txBody>
          <a:bodyPr/>
          <a:lstStyle/>
          <a:p>
            <a:fld id="{DA80A70C-902A-499B-8946-FDFF5F575613}" type="slidenum">
              <a:rPr lang="en-US" smtClean="0"/>
              <a:pPr/>
              <a:t>‹#›</a:t>
            </a:fld>
            <a:endParaRPr lang="en-US"/>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A1B7CA-0AE4-4640-84BE-42F66244DFFE}" type="datetime1">
              <a:rPr lang="id-ID" smtClean="0"/>
              <a:t>06/01/2016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nl-NL" smtClean="0"/>
              <a:t>Revisi 01 Paten dan Hak Cipta</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80A70C-902A-499B-8946-FDFF5F57561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fade thruBlk="1"/>
  </p:transition>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audio" Target="../media/audio1.wav"/><Relationship Id="rId1" Type="http://schemas.openxmlformats.org/officeDocument/2006/relationships/slideLayout" Target="../slideLayouts/slideLayout1.xml"/><Relationship Id="rId5" Type="http://schemas.openxmlformats.org/officeDocument/2006/relationships/image" Target="../media/image4.gif"/><Relationship Id="rId4" Type="http://schemas.openxmlformats.org/officeDocument/2006/relationships/image" Target="../media/image3.e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audio" Target="../media/audio2.wav"/><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Rectangle 1"/>
          <p:cNvSpPr/>
          <p:nvPr/>
        </p:nvSpPr>
        <p:spPr>
          <a:xfrm>
            <a:off x="2500298" y="428605"/>
            <a:ext cx="3871902" cy="646331"/>
          </a:xfrm>
          <a:prstGeom prst="rect">
            <a:avLst/>
          </a:prstGeom>
          <a:ln>
            <a:solidFill>
              <a:schemeClr val="accent1"/>
            </a:solidFill>
          </a:ln>
          <a:effectLst>
            <a:glow rad="63500">
              <a:schemeClr val="accent4">
                <a:satMod val="175000"/>
                <a:alpha val="40000"/>
              </a:schemeClr>
            </a:glow>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a:spAutoFit/>
          </a:bodyPr>
          <a:lstStyle/>
          <a:p>
            <a:r>
              <a:rPr lang="id-ID" sz="3600" dirty="0" smtClean="0">
                <a:ln w="18000">
                  <a:solidFill>
                    <a:schemeClr val="accent2">
                      <a:satMod val="140000"/>
                    </a:schemeClr>
                  </a:solidFill>
                  <a:prstDash val="solid"/>
                  <a:miter lim="800000"/>
                </a:ln>
                <a:effectLst>
                  <a:outerShdw blurRad="38100" dist="38100" dir="2700000" algn="tl">
                    <a:srgbClr val="000000">
                      <a:alpha val="43137"/>
                    </a:srgbClr>
                  </a:outerShdw>
                </a:effectLst>
                <a:latin typeface="Times New Roman" pitchFamily="18" charset="0"/>
                <a:cs typeface="Times New Roman" pitchFamily="18" charset="0"/>
              </a:rPr>
              <a:t>5.1 HAK </a:t>
            </a:r>
            <a:r>
              <a:rPr lang="id-ID" sz="3600" dirty="0" smtClean="0">
                <a:ln w="18000">
                  <a:solidFill>
                    <a:schemeClr val="accent2">
                      <a:satMod val="140000"/>
                    </a:schemeClr>
                  </a:solidFill>
                  <a:prstDash val="solid"/>
                  <a:miter lim="800000"/>
                </a:ln>
                <a:effectLst>
                  <a:outerShdw blurRad="38100" dist="38100" dir="2700000" algn="tl">
                    <a:srgbClr val="000000">
                      <a:alpha val="43137"/>
                    </a:srgbClr>
                  </a:outerShdw>
                </a:effectLst>
                <a:latin typeface="Times New Roman" pitchFamily="18" charset="0"/>
                <a:cs typeface="Times New Roman" pitchFamily="18" charset="0"/>
              </a:rPr>
              <a:t>PATEN</a:t>
            </a:r>
            <a:endParaRPr lang="en-US" sz="3600" dirty="0">
              <a:ln w="18000">
                <a:solidFill>
                  <a:schemeClr val="accent2">
                    <a:satMod val="140000"/>
                  </a:schemeClr>
                </a:solidFill>
                <a:prstDash val="solid"/>
                <a:miter lim="800000"/>
              </a:ln>
              <a:effectLst>
                <a:outerShdw blurRad="38100" dist="38100" dir="2700000" algn="tl">
                  <a:srgbClr val="000000">
                    <a:alpha val="43137"/>
                  </a:srgbClr>
                </a:outerShdw>
              </a:effectLst>
              <a:latin typeface="Times New Roman" pitchFamily="18" charset="0"/>
              <a:cs typeface="Times New Roman" pitchFamily="18" charset="0"/>
            </a:endParaRPr>
          </a:p>
        </p:txBody>
      </p:sp>
      <p:pic>
        <p:nvPicPr>
          <p:cNvPr id="2052" name="Picture 4"/>
          <p:cNvPicPr>
            <a:picLocks noChangeAspect="1" noChangeArrowheads="1"/>
          </p:cNvPicPr>
          <p:nvPr/>
        </p:nvPicPr>
        <p:blipFill>
          <a:blip r:embed="rId4"/>
          <a:srcRect/>
          <a:stretch>
            <a:fillRect/>
          </a:stretch>
        </p:blipFill>
        <p:spPr bwMode="auto">
          <a:xfrm>
            <a:off x="5643570" y="4500570"/>
            <a:ext cx="1866900" cy="1771650"/>
          </a:xfrm>
          <a:prstGeom prst="rect">
            <a:avLst/>
          </a:prstGeom>
          <a:noFill/>
          <a:ln w="9525">
            <a:noFill/>
            <a:miter lim="800000"/>
            <a:headEnd/>
            <a:tailEnd/>
          </a:ln>
          <a:effectLst/>
        </p:spPr>
      </p:pic>
      <p:pic>
        <p:nvPicPr>
          <p:cNvPr id="8" name="Picture 2" descr="D:\Picture\logo ibi small.gif"/>
          <p:cNvPicPr>
            <a:picLocks noChangeAspect="1" noChangeArrowheads="1"/>
          </p:cNvPicPr>
          <p:nvPr/>
        </p:nvPicPr>
        <p:blipFill>
          <a:blip r:embed="rId5"/>
          <a:srcRect/>
          <a:stretch>
            <a:fillRect/>
          </a:stretch>
        </p:blipFill>
        <p:spPr bwMode="auto">
          <a:xfrm>
            <a:off x="7715272" y="142852"/>
            <a:ext cx="1244319" cy="1244320"/>
          </a:xfrm>
          <a:prstGeom prst="rect">
            <a:avLst/>
          </a:prstGeom>
          <a:noFill/>
        </p:spPr>
      </p:pic>
      <p:sp>
        <p:nvSpPr>
          <p:cNvPr id="9" name="Date Placeholder 12"/>
          <p:cNvSpPr>
            <a:spLocks noGrp="1"/>
          </p:cNvSpPr>
          <p:nvPr>
            <p:ph type="dt" sz="half" idx="10"/>
          </p:nvPr>
        </p:nvSpPr>
        <p:spPr>
          <a:xfrm>
            <a:off x="457200" y="6356350"/>
            <a:ext cx="2133600" cy="365125"/>
          </a:xfrm>
        </p:spPr>
        <p:txBody>
          <a:bodyPr/>
          <a:lstStyle/>
          <a:p>
            <a:fld id="{0A3178EF-9E8F-4A18-BA31-2EA569561B21}" type="datetime1">
              <a:rPr lang="id-ID" smtClean="0"/>
              <a:t>06/01/2016</a:t>
            </a:fld>
            <a:endParaRPr lang="en-US" dirty="0"/>
          </a:p>
        </p:txBody>
      </p:sp>
      <p:sp>
        <p:nvSpPr>
          <p:cNvPr id="10" name="Slide Number Placeholder 13"/>
          <p:cNvSpPr>
            <a:spLocks noGrp="1"/>
          </p:cNvSpPr>
          <p:nvPr>
            <p:ph type="sldNum" sz="quarter" idx="12"/>
          </p:nvPr>
        </p:nvSpPr>
        <p:spPr>
          <a:xfrm>
            <a:off x="6553200" y="6356350"/>
            <a:ext cx="2133600" cy="365125"/>
          </a:xfrm>
        </p:spPr>
        <p:txBody>
          <a:bodyPr/>
          <a:lstStyle/>
          <a:p>
            <a:fld id="{DA80A70C-902A-499B-8946-FDFF5F575613}" type="slidenum">
              <a:rPr lang="en-US" smtClean="0"/>
              <a:pPr/>
              <a:t>1</a:t>
            </a:fld>
            <a:endParaRPr lang="en-US" dirty="0"/>
          </a:p>
        </p:txBody>
      </p:sp>
      <p:sp>
        <p:nvSpPr>
          <p:cNvPr id="11" name="Footer Placeholder 14"/>
          <p:cNvSpPr>
            <a:spLocks noGrp="1"/>
          </p:cNvSpPr>
          <p:nvPr>
            <p:ph type="ftr" sz="quarter" idx="11"/>
          </p:nvPr>
        </p:nvSpPr>
        <p:spPr>
          <a:xfrm>
            <a:off x="3124200" y="6356350"/>
            <a:ext cx="2895600" cy="365125"/>
          </a:xfrm>
        </p:spPr>
        <p:txBody>
          <a:bodyPr/>
          <a:lstStyle/>
          <a:p>
            <a:r>
              <a:rPr lang="en-US" dirty="0" err="1" smtClean="0"/>
              <a:t>Revisi</a:t>
            </a:r>
            <a:r>
              <a:rPr lang="en-US" dirty="0" smtClean="0"/>
              <a:t> 01 </a:t>
            </a:r>
            <a:r>
              <a:rPr lang="id-ID" dirty="0" smtClean="0"/>
              <a:t>Paten dan Hak Cipta</a:t>
            </a:r>
            <a:endParaRPr lang="en-US" dirty="0"/>
          </a:p>
        </p:txBody>
      </p:sp>
      <p:sp>
        <p:nvSpPr>
          <p:cNvPr id="12" name="Rectangle 11"/>
          <p:cNvSpPr/>
          <p:nvPr/>
        </p:nvSpPr>
        <p:spPr>
          <a:xfrm>
            <a:off x="1618245" y="2357430"/>
            <a:ext cx="5636007" cy="1569660"/>
          </a:xfrm>
          <a:prstGeom prst="rect">
            <a:avLst/>
          </a:prstGeom>
        </p:spPr>
        <p:txBody>
          <a:bodyPr wrap="square">
            <a:spAutoFit/>
          </a:bodyPr>
          <a:lstStyle/>
          <a:p>
            <a:pPr algn="ctr"/>
            <a:r>
              <a:rPr lang="id-ID" sz="2400" b="1" dirty="0" smtClean="0">
                <a:ln w="900" cmpd="sng">
                  <a:solidFill>
                    <a:schemeClr val="tx1">
                      <a:alpha val="55000"/>
                    </a:schemeClr>
                  </a:solidFill>
                  <a:prstDash val="solid"/>
                </a:ln>
                <a:solidFill>
                  <a:sysClr val="windowText" lastClr="000000"/>
                </a:solidFill>
                <a:latin typeface="Times New Roman" pitchFamily="18" charset="0"/>
                <a:cs typeface="Times New Roman" pitchFamily="18" charset="0"/>
              </a:rPr>
              <a:t>Matakuliah PATEN dan HAK CIPTA</a:t>
            </a:r>
          </a:p>
          <a:p>
            <a:pPr algn="ctr"/>
            <a:r>
              <a:rPr lang="en-US" sz="2400" dirty="0" smtClean="0">
                <a:solidFill>
                  <a:sysClr val="windowText" lastClr="000000"/>
                </a:solidFill>
                <a:latin typeface="Times New Roman" pitchFamily="18" charset="0"/>
                <a:cs typeface="Times New Roman" pitchFamily="18" charset="0"/>
              </a:rPr>
              <a:t>IBI000207</a:t>
            </a:r>
            <a:endParaRPr lang="id-ID" sz="2400" dirty="0" smtClean="0">
              <a:solidFill>
                <a:sysClr val="windowText" lastClr="000000"/>
              </a:solidFill>
              <a:latin typeface="Times New Roman" pitchFamily="18" charset="0"/>
              <a:cs typeface="Times New Roman" pitchFamily="18" charset="0"/>
            </a:endParaRPr>
          </a:p>
          <a:p>
            <a:pPr algn="ctr"/>
            <a:r>
              <a:rPr lang="id-ID" sz="2400" dirty="0" smtClean="0">
                <a:solidFill>
                  <a:sysClr val="windowText" lastClr="000000"/>
                </a:solidFill>
                <a:latin typeface="Times New Roman" pitchFamily="18" charset="0"/>
                <a:cs typeface="Times New Roman" pitchFamily="18" charset="0"/>
              </a:rPr>
              <a:t>Pertemuan Ke 5</a:t>
            </a:r>
            <a:endParaRPr lang="en-US" sz="2400" dirty="0" smtClean="0">
              <a:solidFill>
                <a:sysClr val="windowText" lastClr="000000"/>
              </a:solidFill>
              <a:latin typeface="Times New Roman" pitchFamily="18" charset="0"/>
              <a:cs typeface="Times New Roman" pitchFamily="18" charset="0"/>
            </a:endParaRPr>
          </a:p>
          <a:p>
            <a:endParaRPr lang="en-US" sz="2400" b="1" dirty="0">
              <a:ln w="900" cmpd="sng">
                <a:solidFill>
                  <a:schemeClr val="tx1">
                    <a:alpha val="55000"/>
                  </a:schemeClr>
                </a:solidFill>
                <a:prstDash val="solid"/>
              </a:ln>
              <a:solidFill>
                <a:sysClr val="windowText" lastClr="000000"/>
              </a:solidFill>
              <a:effectLst>
                <a:innerShdw blurRad="101600" dist="76200" dir="5400000">
                  <a:schemeClr val="accent1">
                    <a:satMod val="190000"/>
                    <a:tint val="100000"/>
                    <a:alpha val="74000"/>
                  </a:schemeClr>
                </a:innerShdw>
              </a:effectLst>
              <a:latin typeface="Times New Roman" pitchFamily="18" charset="0"/>
              <a:cs typeface="Times New Roman" pitchFamily="18" charset="0"/>
            </a:endParaRPr>
          </a:p>
        </p:txBody>
      </p:sp>
    </p:spTree>
  </p:cSld>
  <p:clrMapOvr>
    <a:masterClrMapping/>
  </p:clrMapOvr>
  <p:transition spd="slow" advClick="0">
    <p:fade thruBlk="1"/>
    <p:sndAc>
      <p:stSnd>
        <p:snd r:embed="rId2" name="bomb.wav"/>
      </p:stSnd>
    </p:sndAc>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rgbClr val="7030A0"/>
            </a:solidFill>
          </a:ln>
        </p:spPr>
        <p:txBody>
          <a:bodyPr>
            <a:noAutofit/>
          </a:bodyPr>
          <a:lstStyle/>
          <a:p>
            <a:r>
              <a:rPr lang="id-ID" sz="3600" b="1" dirty="0" smtClean="0">
                <a:latin typeface="Times New Roman" pitchFamily="18" charset="0"/>
                <a:cs typeface="Times New Roman" pitchFamily="18" charset="0"/>
              </a:rPr>
              <a:t>Ruang Lingkup Hak PATEN dan SEJARAH </a:t>
            </a:r>
            <a:endParaRPr lang="id-ID" sz="36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marL="609600" indent="-609600" algn="ctr">
              <a:lnSpc>
                <a:spcPct val="80000"/>
              </a:lnSpc>
              <a:buNone/>
              <a:defRPr/>
            </a:pPr>
            <a:r>
              <a:rPr lang="en-US" sz="2400" dirty="0" err="1" smtClean="0">
                <a:latin typeface="Times New Roman" pitchFamily="18" charset="0"/>
              </a:rPr>
              <a:t>Peraturan</a:t>
            </a:r>
            <a:r>
              <a:rPr lang="en-US" sz="2400" dirty="0" smtClean="0">
                <a:latin typeface="Times New Roman" pitchFamily="18" charset="0"/>
              </a:rPr>
              <a:t> </a:t>
            </a:r>
            <a:r>
              <a:rPr lang="en-US" sz="2400" dirty="0" err="1" smtClean="0">
                <a:latin typeface="Times New Roman" pitchFamily="18" charset="0"/>
              </a:rPr>
              <a:t>perundang-undangan</a:t>
            </a:r>
            <a:r>
              <a:rPr lang="en-US" sz="2400" dirty="0" smtClean="0">
                <a:latin typeface="Times New Roman" pitchFamily="18" charset="0"/>
              </a:rPr>
              <a:t> </a:t>
            </a:r>
          </a:p>
          <a:p>
            <a:pPr marL="609600" indent="-609600" algn="ctr">
              <a:lnSpc>
                <a:spcPct val="80000"/>
              </a:lnSpc>
              <a:buNone/>
              <a:defRPr/>
            </a:pPr>
            <a:r>
              <a:rPr lang="en-US" sz="2400" dirty="0" smtClean="0">
                <a:latin typeface="Times New Roman" pitchFamily="18" charset="0"/>
              </a:rPr>
              <a:t>yang </a:t>
            </a:r>
            <a:r>
              <a:rPr lang="en-US" sz="2400" dirty="0" err="1" smtClean="0">
                <a:latin typeface="Times New Roman" pitchFamily="18" charset="0"/>
              </a:rPr>
              <a:t>pernah</a:t>
            </a:r>
            <a:r>
              <a:rPr lang="en-US" sz="2400" dirty="0" smtClean="0">
                <a:latin typeface="Times New Roman" pitchFamily="18" charset="0"/>
              </a:rPr>
              <a:t> </a:t>
            </a:r>
            <a:r>
              <a:rPr lang="en-US" sz="2400" dirty="0" err="1" smtClean="0">
                <a:latin typeface="Times New Roman" pitchFamily="18" charset="0"/>
              </a:rPr>
              <a:t>berlaku</a:t>
            </a:r>
            <a:r>
              <a:rPr lang="en-US" sz="2400" dirty="0" smtClean="0">
                <a:latin typeface="Times New Roman" pitchFamily="18" charset="0"/>
              </a:rPr>
              <a:t> :</a:t>
            </a:r>
          </a:p>
          <a:p>
            <a:pPr marL="609600" indent="-609600" algn="ctr">
              <a:lnSpc>
                <a:spcPct val="80000"/>
              </a:lnSpc>
              <a:buNone/>
              <a:defRPr/>
            </a:pPr>
            <a:endParaRPr lang="en-US" sz="2400" dirty="0" smtClean="0">
              <a:latin typeface="Times New Roman" pitchFamily="18" charset="0"/>
            </a:endParaRPr>
          </a:p>
          <a:p>
            <a:pPr marL="609600" indent="-609600">
              <a:lnSpc>
                <a:spcPct val="80000"/>
              </a:lnSpc>
              <a:buFont typeface="Wingdings" pitchFamily="2" charset="2"/>
              <a:buAutoNum type="arabicPeriod"/>
              <a:defRPr/>
            </a:pPr>
            <a:r>
              <a:rPr lang="en-US" sz="2400" dirty="0" err="1" smtClean="0">
                <a:latin typeface="Times New Roman" pitchFamily="18" charset="0"/>
              </a:rPr>
              <a:t>Octrooiwet</a:t>
            </a:r>
            <a:r>
              <a:rPr lang="en-US" sz="2400" dirty="0" smtClean="0">
                <a:latin typeface="Times New Roman" pitchFamily="18" charset="0"/>
              </a:rPr>
              <a:t> 1910 </a:t>
            </a:r>
            <a:r>
              <a:rPr lang="en-US" sz="2400" dirty="0" smtClean="0">
                <a:latin typeface="Times New Roman" pitchFamily="18" charset="0"/>
                <a:sym typeface="Wingdings" pitchFamily="2" charset="2"/>
              </a:rPr>
              <a:t> </a:t>
            </a:r>
            <a:r>
              <a:rPr lang="en-US" sz="2400" dirty="0" err="1" smtClean="0">
                <a:latin typeface="Times New Roman" pitchFamily="18" charset="0"/>
                <a:sym typeface="Wingdings" pitchFamily="2" charset="2"/>
              </a:rPr>
              <a:t>Stb</a:t>
            </a:r>
            <a:r>
              <a:rPr lang="en-US" sz="2400" dirty="0" smtClean="0">
                <a:latin typeface="Times New Roman" pitchFamily="18" charset="0"/>
                <a:sym typeface="Wingdings" pitchFamily="2" charset="2"/>
              </a:rPr>
              <a:t>. 1910 No. 33, </a:t>
            </a:r>
            <a:r>
              <a:rPr lang="en-US" sz="2400" dirty="0" err="1" smtClean="0">
                <a:latin typeface="Times New Roman" pitchFamily="18" charset="0"/>
                <a:sym typeface="Wingdings" pitchFamily="2" charset="2"/>
              </a:rPr>
              <a:t>mulai</a:t>
            </a:r>
            <a:r>
              <a:rPr lang="en-US" sz="2400" dirty="0" smtClean="0">
                <a:latin typeface="Times New Roman" pitchFamily="18" charset="0"/>
                <a:sym typeface="Wingdings" pitchFamily="2" charset="2"/>
              </a:rPr>
              <a:t> </a:t>
            </a:r>
            <a:r>
              <a:rPr lang="en-US" sz="2400" dirty="0" err="1" smtClean="0">
                <a:latin typeface="Times New Roman" pitchFamily="18" charset="0"/>
                <a:sym typeface="Wingdings" pitchFamily="2" charset="2"/>
              </a:rPr>
              <a:t>berlaku</a:t>
            </a:r>
            <a:r>
              <a:rPr lang="en-US" sz="2400" dirty="0" smtClean="0">
                <a:latin typeface="Times New Roman" pitchFamily="18" charset="0"/>
                <a:sym typeface="Wingdings" pitchFamily="2" charset="2"/>
              </a:rPr>
              <a:t> 1 </a:t>
            </a:r>
            <a:r>
              <a:rPr lang="en-US" sz="2400" dirty="0" err="1" smtClean="0">
                <a:latin typeface="Times New Roman" pitchFamily="18" charset="0"/>
                <a:sym typeface="Wingdings" pitchFamily="2" charset="2"/>
              </a:rPr>
              <a:t>juli</a:t>
            </a:r>
            <a:r>
              <a:rPr lang="en-US" sz="2400" dirty="0" smtClean="0">
                <a:latin typeface="Times New Roman" pitchFamily="18" charset="0"/>
                <a:sym typeface="Wingdings" pitchFamily="2" charset="2"/>
              </a:rPr>
              <a:t> 1912;</a:t>
            </a:r>
          </a:p>
          <a:p>
            <a:pPr marL="609600" indent="-609600">
              <a:lnSpc>
                <a:spcPct val="80000"/>
              </a:lnSpc>
              <a:buFont typeface="Wingdings" pitchFamily="2" charset="2"/>
              <a:buAutoNum type="arabicPeriod"/>
              <a:defRPr/>
            </a:pPr>
            <a:r>
              <a:rPr lang="en-US" sz="2400" dirty="0" err="1" smtClean="0">
                <a:latin typeface="Times New Roman" pitchFamily="18" charset="0"/>
                <a:sym typeface="Wingdings" pitchFamily="2" charset="2"/>
              </a:rPr>
              <a:t>Pengumuman</a:t>
            </a:r>
            <a:r>
              <a:rPr lang="en-US" sz="2400" dirty="0" smtClean="0">
                <a:latin typeface="Times New Roman" pitchFamily="18" charset="0"/>
                <a:sym typeface="Wingdings" pitchFamily="2" charset="2"/>
              </a:rPr>
              <a:t> </a:t>
            </a:r>
            <a:r>
              <a:rPr lang="en-US" sz="2400" dirty="0" err="1" smtClean="0">
                <a:latin typeface="Times New Roman" pitchFamily="18" charset="0"/>
                <a:sym typeface="Wingdings" pitchFamily="2" charset="2"/>
              </a:rPr>
              <a:t>Menteri</a:t>
            </a:r>
            <a:r>
              <a:rPr lang="en-US" sz="2400" dirty="0" smtClean="0">
                <a:latin typeface="Times New Roman" pitchFamily="18" charset="0"/>
                <a:sym typeface="Wingdings" pitchFamily="2" charset="2"/>
              </a:rPr>
              <a:t> </a:t>
            </a:r>
            <a:r>
              <a:rPr lang="en-US" sz="2400" dirty="0" err="1" smtClean="0">
                <a:latin typeface="Times New Roman" pitchFamily="18" charset="0"/>
                <a:sym typeface="Wingdings" pitchFamily="2" charset="2"/>
              </a:rPr>
              <a:t>Kehakiman</a:t>
            </a:r>
            <a:r>
              <a:rPr lang="en-US" sz="2400" dirty="0" smtClean="0">
                <a:latin typeface="Times New Roman" pitchFamily="18" charset="0"/>
                <a:sym typeface="Wingdings" pitchFamily="2" charset="2"/>
              </a:rPr>
              <a:t> RI </a:t>
            </a:r>
            <a:r>
              <a:rPr lang="en-US" sz="2400" dirty="0" err="1" smtClean="0">
                <a:latin typeface="Times New Roman" pitchFamily="18" charset="0"/>
                <a:sym typeface="Wingdings" pitchFamily="2" charset="2"/>
              </a:rPr>
              <a:t>tanggal</a:t>
            </a:r>
            <a:r>
              <a:rPr lang="en-US" sz="2400" dirty="0" smtClean="0">
                <a:latin typeface="Times New Roman" pitchFamily="18" charset="0"/>
                <a:sym typeface="Wingdings" pitchFamily="2" charset="2"/>
              </a:rPr>
              <a:t> 12 </a:t>
            </a:r>
            <a:r>
              <a:rPr lang="en-US" sz="2400" dirty="0" err="1" smtClean="0">
                <a:latin typeface="Times New Roman" pitchFamily="18" charset="0"/>
                <a:sym typeface="Wingdings" pitchFamily="2" charset="2"/>
              </a:rPr>
              <a:t>Agustus</a:t>
            </a:r>
            <a:r>
              <a:rPr lang="en-US" sz="2400" dirty="0" smtClean="0">
                <a:latin typeface="Times New Roman" pitchFamily="18" charset="0"/>
                <a:sym typeface="Wingdings" pitchFamily="2" charset="2"/>
              </a:rPr>
              <a:t> 1953 No. J.S. 5/41/4 B.N. 55, </a:t>
            </a:r>
            <a:r>
              <a:rPr lang="en-US" sz="2400" dirty="0" err="1" smtClean="0">
                <a:latin typeface="Times New Roman" pitchFamily="18" charset="0"/>
                <a:sym typeface="Wingdings" pitchFamily="2" charset="2"/>
              </a:rPr>
              <a:t>upaya</a:t>
            </a:r>
            <a:r>
              <a:rPr lang="en-US" sz="2400" dirty="0" smtClean="0">
                <a:latin typeface="Times New Roman" pitchFamily="18" charset="0"/>
                <a:sym typeface="Wingdings" pitchFamily="2" charset="2"/>
              </a:rPr>
              <a:t> yang </a:t>
            </a:r>
            <a:r>
              <a:rPr lang="en-US" sz="2400" dirty="0" err="1" smtClean="0">
                <a:latin typeface="Times New Roman" pitchFamily="18" charset="0"/>
                <a:sym typeface="Wingdings" pitchFamily="2" charset="2"/>
              </a:rPr>
              <a:t>bersifat</a:t>
            </a:r>
            <a:r>
              <a:rPr lang="en-US" sz="2400" dirty="0" smtClean="0">
                <a:latin typeface="Times New Roman" pitchFamily="18" charset="0"/>
                <a:sym typeface="Wingdings" pitchFamily="2" charset="2"/>
              </a:rPr>
              <a:t> </a:t>
            </a:r>
            <a:r>
              <a:rPr lang="en-US" sz="2400" dirty="0" err="1" smtClean="0">
                <a:latin typeface="Times New Roman" pitchFamily="18" charset="0"/>
                <a:sym typeface="Wingdings" pitchFamily="2" charset="2"/>
              </a:rPr>
              <a:t>sementara</a:t>
            </a:r>
            <a:r>
              <a:rPr lang="en-US" sz="2400" dirty="0" smtClean="0">
                <a:latin typeface="Times New Roman" pitchFamily="18" charset="0"/>
                <a:sym typeface="Wingdings" pitchFamily="2" charset="2"/>
              </a:rPr>
              <a:t>;</a:t>
            </a:r>
          </a:p>
          <a:p>
            <a:pPr marL="609600" indent="-609600">
              <a:lnSpc>
                <a:spcPct val="80000"/>
              </a:lnSpc>
              <a:buFont typeface="Wingdings" pitchFamily="2" charset="2"/>
              <a:buAutoNum type="arabicPeriod"/>
              <a:defRPr/>
            </a:pPr>
            <a:r>
              <a:rPr lang="en-US" sz="2400" dirty="0" err="1" smtClean="0">
                <a:latin typeface="Times New Roman" pitchFamily="18" charset="0"/>
              </a:rPr>
              <a:t>Pengumuman</a:t>
            </a:r>
            <a:r>
              <a:rPr lang="en-US" sz="2400" dirty="0" smtClean="0">
                <a:latin typeface="Times New Roman" pitchFamily="18" charset="0"/>
              </a:rPr>
              <a:t> </a:t>
            </a:r>
            <a:r>
              <a:rPr lang="en-US" sz="2400" dirty="0" err="1" smtClean="0">
                <a:latin typeface="Times New Roman" pitchFamily="18" charset="0"/>
              </a:rPr>
              <a:t>Menteri</a:t>
            </a:r>
            <a:r>
              <a:rPr lang="en-US" sz="2400" dirty="0" smtClean="0">
                <a:latin typeface="Times New Roman" pitchFamily="18" charset="0"/>
              </a:rPr>
              <a:t> </a:t>
            </a:r>
            <a:r>
              <a:rPr lang="en-US" sz="2400" dirty="0" err="1" smtClean="0">
                <a:latin typeface="Times New Roman" pitchFamily="18" charset="0"/>
              </a:rPr>
              <a:t>Kehakiman</a:t>
            </a:r>
            <a:r>
              <a:rPr lang="en-US" sz="2400" dirty="0" smtClean="0">
                <a:latin typeface="Times New Roman" pitchFamily="18" charset="0"/>
              </a:rPr>
              <a:t> RI </a:t>
            </a:r>
            <a:r>
              <a:rPr lang="en-US" sz="2400" dirty="0" err="1" smtClean="0">
                <a:latin typeface="Times New Roman" pitchFamily="18" charset="0"/>
              </a:rPr>
              <a:t>tanggal</a:t>
            </a:r>
            <a:r>
              <a:rPr lang="en-US" sz="2400" dirty="0" smtClean="0">
                <a:latin typeface="Times New Roman" pitchFamily="18" charset="0"/>
              </a:rPr>
              <a:t> 29 </a:t>
            </a:r>
            <a:r>
              <a:rPr lang="en-US" sz="2400" dirty="0" err="1" smtClean="0">
                <a:latin typeface="Times New Roman" pitchFamily="18" charset="0"/>
              </a:rPr>
              <a:t>Desember</a:t>
            </a:r>
            <a:r>
              <a:rPr lang="en-US" sz="2400" dirty="0" smtClean="0">
                <a:latin typeface="Times New Roman" pitchFamily="18" charset="0"/>
              </a:rPr>
              <a:t> 1953 No. J.G. 1/2/17.B.N.53-91, </a:t>
            </a:r>
            <a:r>
              <a:rPr lang="en-US" sz="2400" dirty="0" err="1" smtClean="0">
                <a:latin typeface="Times New Roman" pitchFamily="18" charset="0"/>
              </a:rPr>
              <a:t>untuk</a:t>
            </a:r>
            <a:r>
              <a:rPr lang="en-US" sz="2400" dirty="0" smtClean="0">
                <a:latin typeface="Times New Roman" pitchFamily="18" charset="0"/>
              </a:rPr>
              <a:t> </a:t>
            </a:r>
            <a:r>
              <a:rPr lang="en-US" sz="2400" dirty="0" err="1" smtClean="0">
                <a:latin typeface="Times New Roman" pitchFamily="18" charset="0"/>
              </a:rPr>
              <a:t>menampung</a:t>
            </a:r>
            <a:r>
              <a:rPr lang="en-US" sz="2400" dirty="0" smtClean="0">
                <a:latin typeface="Times New Roman" pitchFamily="18" charset="0"/>
              </a:rPr>
              <a:t> </a:t>
            </a:r>
            <a:r>
              <a:rPr lang="en-US" sz="2400" dirty="0" err="1" smtClean="0">
                <a:latin typeface="Times New Roman" pitchFamily="18" charset="0"/>
              </a:rPr>
              <a:t>permintaan</a:t>
            </a:r>
            <a:r>
              <a:rPr lang="en-US" sz="2400" dirty="0" smtClean="0">
                <a:latin typeface="Times New Roman" pitchFamily="18" charset="0"/>
              </a:rPr>
              <a:t> Paten </a:t>
            </a:r>
            <a:r>
              <a:rPr lang="en-US" sz="2400" dirty="0" err="1" smtClean="0">
                <a:latin typeface="Times New Roman" pitchFamily="18" charset="0"/>
              </a:rPr>
              <a:t>dari</a:t>
            </a:r>
            <a:r>
              <a:rPr lang="en-US" sz="2400" dirty="0" smtClean="0">
                <a:latin typeface="Times New Roman" pitchFamily="18" charset="0"/>
              </a:rPr>
              <a:t> </a:t>
            </a:r>
            <a:r>
              <a:rPr lang="en-US" sz="2400" dirty="0" err="1" smtClean="0">
                <a:latin typeface="Times New Roman" pitchFamily="18" charset="0"/>
              </a:rPr>
              <a:t>luar</a:t>
            </a:r>
            <a:r>
              <a:rPr lang="en-US" sz="2400" dirty="0" smtClean="0">
                <a:latin typeface="Times New Roman" pitchFamily="18" charset="0"/>
              </a:rPr>
              <a:t> </a:t>
            </a:r>
            <a:r>
              <a:rPr lang="en-US" sz="2400" dirty="0" err="1" smtClean="0">
                <a:latin typeface="Times New Roman" pitchFamily="18" charset="0"/>
              </a:rPr>
              <a:t>negeri</a:t>
            </a:r>
            <a:r>
              <a:rPr lang="en-US" sz="2400" dirty="0" smtClean="0">
                <a:latin typeface="Times New Roman" pitchFamily="18" charset="0"/>
              </a:rPr>
              <a:t>;</a:t>
            </a:r>
          </a:p>
          <a:p>
            <a:pPr marL="609600" indent="-609600">
              <a:lnSpc>
                <a:spcPct val="80000"/>
              </a:lnSpc>
              <a:buFont typeface="Wingdings" pitchFamily="2" charset="2"/>
              <a:buAutoNum type="arabicPeriod"/>
              <a:defRPr/>
            </a:pPr>
            <a:r>
              <a:rPr lang="en-US" sz="2400" dirty="0" err="1" smtClean="0">
                <a:latin typeface="Times New Roman" pitchFamily="18" charset="0"/>
              </a:rPr>
              <a:t>Undang-undang</a:t>
            </a:r>
            <a:r>
              <a:rPr lang="en-US" sz="2400" dirty="0" smtClean="0">
                <a:latin typeface="Times New Roman" pitchFamily="18" charset="0"/>
              </a:rPr>
              <a:t> No. 6 </a:t>
            </a:r>
            <a:r>
              <a:rPr lang="en-US" sz="2400" dirty="0" err="1" smtClean="0">
                <a:latin typeface="Times New Roman" pitchFamily="18" charset="0"/>
              </a:rPr>
              <a:t>Tahun</a:t>
            </a:r>
            <a:r>
              <a:rPr lang="en-US" sz="2400" dirty="0" smtClean="0">
                <a:latin typeface="Times New Roman" pitchFamily="18" charset="0"/>
              </a:rPr>
              <a:t> 1989;</a:t>
            </a:r>
          </a:p>
          <a:p>
            <a:pPr marL="609600" indent="-609600">
              <a:lnSpc>
                <a:spcPct val="80000"/>
              </a:lnSpc>
              <a:buFont typeface="Wingdings" pitchFamily="2" charset="2"/>
              <a:buAutoNum type="arabicPeriod"/>
              <a:defRPr/>
            </a:pPr>
            <a:r>
              <a:rPr lang="en-US" sz="2400" dirty="0" err="1" smtClean="0">
                <a:latin typeface="Times New Roman" pitchFamily="18" charset="0"/>
              </a:rPr>
              <a:t>Undang-undang</a:t>
            </a:r>
            <a:r>
              <a:rPr lang="en-US" sz="2400" dirty="0" smtClean="0">
                <a:latin typeface="Times New Roman" pitchFamily="18" charset="0"/>
              </a:rPr>
              <a:t> No. 13 </a:t>
            </a:r>
            <a:r>
              <a:rPr lang="en-US" sz="2400" dirty="0" err="1" smtClean="0">
                <a:latin typeface="Times New Roman" pitchFamily="18" charset="0"/>
              </a:rPr>
              <a:t>Tahun</a:t>
            </a:r>
            <a:r>
              <a:rPr lang="en-US" sz="2400" dirty="0" smtClean="0">
                <a:latin typeface="Times New Roman" pitchFamily="18" charset="0"/>
              </a:rPr>
              <a:t> 1997.</a:t>
            </a:r>
          </a:p>
          <a:p>
            <a:endParaRPr lang="id-ID" sz="2400" dirty="0"/>
          </a:p>
        </p:txBody>
      </p:sp>
      <p:sp>
        <p:nvSpPr>
          <p:cNvPr id="4" name="Date Placeholder 3"/>
          <p:cNvSpPr>
            <a:spLocks noGrp="1"/>
          </p:cNvSpPr>
          <p:nvPr>
            <p:ph type="dt" sz="half" idx="10"/>
          </p:nvPr>
        </p:nvSpPr>
        <p:spPr/>
        <p:txBody>
          <a:bodyPr/>
          <a:lstStyle/>
          <a:p>
            <a:fld id="{503C0507-3297-4261-84E3-5517801728CA}" type="datetime1">
              <a:rPr lang="id-ID" smtClean="0"/>
              <a:t>06/01/2016</a:t>
            </a:fld>
            <a:endParaRPr lang="en-US"/>
          </a:p>
        </p:txBody>
      </p:sp>
      <p:sp>
        <p:nvSpPr>
          <p:cNvPr id="5" name="Footer Placeholder 4"/>
          <p:cNvSpPr>
            <a:spLocks noGrp="1"/>
          </p:cNvSpPr>
          <p:nvPr>
            <p:ph type="ftr" sz="quarter" idx="11"/>
          </p:nvPr>
        </p:nvSpPr>
        <p:spPr/>
        <p:txBody>
          <a:bodyPr/>
          <a:lstStyle/>
          <a:p>
            <a:r>
              <a:rPr lang="nl-NL" smtClean="0"/>
              <a:t>Revisi 01 Paten dan Hak Cipta</a:t>
            </a:r>
            <a:endParaRPr lang="en-US"/>
          </a:p>
        </p:txBody>
      </p:sp>
      <p:sp>
        <p:nvSpPr>
          <p:cNvPr id="6" name="Slide Number Placeholder 5"/>
          <p:cNvSpPr>
            <a:spLocks noGrp="1"/>
          </p:cNvSpPr>
          <p:nvPr>
            <p:ph type="sldNum" sz="quarter" idx="12"/>
          </p:nvPr>
        </p:nvSpPr>
        <p:spPr/>
        <p:txBody>
          <a:bodyPr/>
          <a:lstStyle/>
          <a:p>
            <a:fld id="{DA80A70C-902A-499B-8946-FDFF5F575613}" type="slidenum">
              <a:rPr lang="en-US" smtClean="0"/>
              <a:pPr/>
              <a:t>2</a:t>
            </a:fld>
            <a:endParaRPr lang="en-US"/>
          </a:p>
        </p:txBody>
      </p:sp>
    </p:spTree>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a:spLocks noChangeArrowheads="1"/>
          </p:cNvSpPr>
          <p:nvPr/>
        </p:nvSpPr>
        <p:spPr bwMode="auto">
          <a:xfrm>
            <a:off x="144508" y="428427"/>
            <a:ext cx="8786842" cy="1200329"/>
          </a:xfrm>
          <a:prstGeom prst="rect">
            <a:avLst/>
          </a:prstGeom>
          <a:noFill/>
          <a:ln w="9525">
            <a:solidFill>
              <a:schemeClr val="tx1"/>
            </a:solidFill>
            <a:miter lim="800000"/>
            <a:headEnd/>
            <a:tailEnd/>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vert="horz" wrap="square" lIns="91440" tIns="45720" rIns="91440" bIns="45720" numCol="1" anchor="ctr" anchorCtr="0" compatLnSpc="1">
            <a:prstTxWarp prst="textNoShape">
              <a:avLst/>
            </a:prstTxWarp>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marL="0" marR="0" lvl="0" indent="0" algn="ctr" defTabSz="914400" rtl="0" eaLnBrk="1" fontAlgn="base" latinLnBrk="0" hangingPunct="1">
              <a:lnSpc>
                <a:spcPct val="100000"/>
              </a:lnSpc>
              <a:spcBef>
                <a:spcPct val="0"/>
              </a:spcBef>
              <a:spcAft>
                <a:spcPct val="0"/>
              </a:spcAft>
              <a:buClrTx/>
              <a:buSzTx/>
              <a:tabLst>
                <a:tab pos="160338" algn="l"/>
                <a:tab pos="1447800" algn="l"/>
                <a:tab pos="1600200" algn="l"/>
              </a:tabLst>
            </a:pPr>
            <a:r>
              <a:rPr kumimoji="0" lang="id-ID" sz="3600" b="1" i="0" u="none" strike="noStrike" spc="50" normalizeH="0" baseline="0" dirty="0" smtClean="0">
                <a:ln w="11430">
                  <a:solidFill>
                    <a:schemeClr val="tx1"/>
                  </a:solidFill>
                </a:ln>
                <a:solidFill>
                  <a:sysClr val="windowText" lastClr="000000"/>
                </a:solidFill>
                <a:latin typeface="Times New Roman" pitchFamily="18" charset="0"/>
                <a:cs typeface="Times New Roman" pitchFamily="18" charset="0"/>
              </a:rPr>
              <a:t>Prinsip-prinsip dalam undang-undang</a:t>
            </a:r>
            <a:r>
              <a:rPr kumimoji="0" lang="id-ID" sz="3600" b="1" i="0" u="none" strike="noStrike" spc="50" normalizeH="0" dirty="0" smtClean="0">
                <a:ln w="11430">
                  <a:solidFill>
                    <a:schemeClr val="tx1"/>
                  </a:solidFill>
                </a:ln>
                <a:solidFill>
                  <a:sysClr val="windowText" lastClr="000000"/>
                </a:solidFill>
                <a:latin typeface="Times New Roman" pitchFamily="18" charset="0"/>
                <a:cs typeface="Times New Roman" pitchFamily="18" charset="0"/>
              </a:rPr>
              <a:t> PATEN</a:t>
            </a:r>
            <a:endParaRPr kumimoji="0" lang="en-US" sz="3600" b="1" i="0" u="none" strike="noStrike" spc="50" normalizeH="0" baseline="0" dirty="0" smtClean="0">
              <a:ln w="11430">
                <a:solidFill>
                  <a:schemeClr val="tx1"/>
                </a:solidFill>
              </a:ln>
              <a:solidFill>
                <a:sysClr val="windowText" lastClr="000000"/>
              </a:solidFill>
              <a:latin typeface="Times New Roman" pitchFamily="18" charset="0"/>
              <a:cs typeface="Times New Roman" pitchFamily="18" charset="0"/>
            </a:endParaRPr>
          </a:p>
        </p:txBody>
      </p:sp>
      <p:pic>
        <p:nvPicPr>
          <p:cNvPr id="1025" name="Picture 1"/>
          <p:cNvPicPr>
            <a:picLocks noChangeAspect="1" noChangeArrowheads="1"/>
          </p:cNvPicPr>
          <p:nvPr/>
        </p:nvPicPr>
        <p:blipFill>
          <a:blip r:embed="rId3"/>
          <a:srcRect/>
          <a:stretch>
            <a:fillRect/>
          </a:stretch>
        </p:blipFill>
        <p:spPr bwMode="auto">
          <a:xfrm>
            <a:off x="6851612" y="3292593"/>
            <a:ext cx="1800225" cy="1828800"/>
          </a:xfrm>
          <a:prstGeom prst="rect">
            <a:avLst/>
          </a:prstGeom>
          <a:noFill/>
          <a:ln w="9525">
            <a:noFill/>
            <a:miter lim="800000"/>
            <a:headEnd/>
            <a:tailEnd/>
          </a:ln>
          <a:effectLst/>
        </p:spPr>
      </p:pic>
      <p:sp>
        <p:nvSpPr>
          <p:cNvPr id="11" name="Date Placeholder 12"/>
          <p:cNvSpPr>
            <a:spLocks noGrp="1"/>
          </p:cNvSpPr>
          <p:nvPr>
            <p:ph type="dt" sz="half" idx="10"/>
          </p:nvPr>
        </p:nvSpPr>
        <p:spPr>
          <a:xfrm>
            <a:off x="457200" y="6356350"/>
            <a:ext cx="2133600" cy="365125"/>
          </a:xfrm>
        </p:spPr>
        <p:txBody>
          <a:bodyPr/>
          <a:lstStyle/>
          <a:p>
            <a:fld id="{D4D0E7DE-36B3-4B95-92C0-2563B2DA4ED8}" type="datetime1">
              <a:rPr lang="id-ID" smtClean="0"/>
              <a:t>06/01/2016</a:t>
            </a:fld>
            <a:endParaRPr lang="en-US" dirty="0"/>
          </a:p>
        </p:txBody>
      </p:sp>
      <p:sp>
        <p:nvSpPr>
          <p:cNvPr id="12" name="Slide Number Placeholder 13"/>
          <p:cNvSpPr>
            <a:spLocks noGrp="1"/>
          </p:cNvSpPr>
          <p:nvPr>
            <p:ph type="sldNum" sz="quarter" idx="12"/>
          </p:nvPr>
        </p:nvSpPr>
        <p:spPr>
          <a:xfrm>
            <a:off x="6553200" y="6356350"/>
            <a:ext cx="2133600" cy="365125"/>
          </a:xfrm>
        </p:spPr>
        <p:txBody>
          <a:bodyPr/>
          <a:lstStyle/>
          <a:p>
            <a:fld id="{DA80A70C-902A-499B-8946-FDFF5F575613}" type="slidenum">
              <a:rPr lang="en-US" smtClean="0"/>
              <a:pPr/>
              <a:t>3</a:t>
            </a:fld>
            <a:endParaRPr lang="en-US" dirty="0"/>
          </a:p>
        </p:txBody>
      </p:sp>
      <p:sp>
        <p:nvSpPr>
          <p:cNvPr id="13" name="Footer Placeholder 14"/>
          <p:cNvSpPr>
            <a:spLocks noGrp="1"/>
          </p:cNvSpPr>
          <p:nvPr>
            <p:ph type="ftr" sz="quarter" idx="11"/>
          </p:nvPr>
        </p:nvSpPr>
        <p:spPr>
          <a:xfrm>
            <a:off x="3124200" y="6356350"/>
            <a:ext cx="2895600" cy="365125"/>
          </a:xfrm>
        </p:spPr>
        <p:txBody>
          <a:bodyPr/>
          <a:lstStyle/>
          <a:p>
            <a:r>
              <a:rPr lang="nl-NL" smtClean="0"/>
              <a:t>Revisi 01 Paten dan Hak Cipta</a:t>
            </a:r>
            <a:endParaRPr lang="en-US" dirty="0"/>
          </a:p>
        </p:txBody>
      </p:sp>
      <p:sp>
        <p:nvSpPr>
          <p:cNvPr id="21" name="Rectangle 20"/>
          <p:cNvSpPr/>
          <p:nvPr/>
        </p:nvSpPr>
        <p:spPr>
          <a:xfrm>
            <a:off x="636522" y="1916832"/>
            <a:ext cx="6215090" cy="2751522"/>
          </a:xfrm>
          <a:prstGeom prst="rect">
            <a:avLst/>
          </a:prstGeom>
        </p:spPr>
        <p:txBody>
          <a:bodyPr wrap="square">
            <a:spAutoFit/>
          </a:bodyPr>
          <a:lstStyle/>
          <a:p>
            <a:pPr marL="609600" indent="-609600">
              <a:lnSpc>
                <a:spcPct val="90000"/>
              </a:lnSpc>
              <a:buFontTx/>
              <a:buAutoNum type="arabicPeriod"/>
              <a:defRPr/>
            </a:pPr>
            <a:r>
              <a:rPr lang="id-ID" sz="2400" dirty="0" smtClean="0">
                <a:latin typeface="Times New Roman" pitchFamily="18" charset="0"/>
              </a:rPr>
              <a:t>D</a:t>
            </a:r>
            <a:r>
              <a:rPr lang="en-US" sz="2400" dirty="0" err="1" smtClean="0">
                <a:latin typeface="Times New Roman" pitchFamily="18" charset="0"/>
              </a:rPr>
              <a:t>iberikan</a:t>
            </a:r>
            <a:r>
              <a:rPr lang="en-US" sz="2400" dirty="0" smtClean="0">
                <a:latin typeface="Times New Roman" pitchFamily="18" charset="0"/>
              </a:rPr>
              <a:t> Negara</a:t>
            </a:r>
          </a:p>
          <a:p>
            <a:pPr marL="609600" indent="-609600">
              <a:lnSpc>
                <a:spcPct val="90000"/>
              </a:lnSpc>
              <a:buFontTx/>
              <a:buAutoNum type="arabicPeriod"/>
              <a:defRPr/>
            </a:pPr>
            <a:r>
              <a:rPr lang="id-ID" sz="2400" dirty="0" err="1" smtClean="0">
                <a:latin typeface="Times New Roman" pitchFamily="18" charset="0"/>
              </a:rPr>
              <a:t>S</a:t>
            </a:r>
            <a:r>
              <a:rPr lang="en-US" sz="2400" dirty="0" err="1" smtClean="0">
                <a:latin typeface="Times New Roman" pitchFamily="18" charset="0"/>
              </a:rPr>
              <a:t>atu</a:t>
            </a:r>
            <a:r>
              <a:rPr lang="en-US" sz="2400" dirty="0" smtClean="0">
                <a:latin typeface="Times New Roman" pitchFamily="18" charset="0"/>
              </a:rPr>
              <a:t> </a:t>
            </a:r>
            <a:r>
              <a:rPr lang="en-US" sz="2400" dirty="0" err="1" smtClean="0">
                <a:latin typeface="Times New Roman" pitchFamily="18" charset="0"/>
              </a:rPr>
              <a:t>penemuan</a:t>
            </a:r>
            <a:endParaRPr lang="en-US" sz="2400" dirty="0" smtClean="0">
              <a:latin typeface="Times New Roman" pitchFamily="18" charset="0"/>
            </a:endParaRPr>
          </a:p>
          <a:p>
            <a:pPr marL="609600" indent="-609600">
              <a:lnSpc>
                <a:spcPct val="90000"/>
              </a:lnSpc>
              <a:buFontTx/>
              <a:buAutoNum type="arabicPeriod"/>
              <a:defRPr/>
            </a:pPr>
            <a:r>
              <a:rPr lang="en-US" sz="2400" dirty="0" err="1" smtClean="0">
                <a:latin typeface="Times New Roman" pitchFamily="18" charset="0"/>
              </a:rPr>
              <a:t>Baru</a:t>
            </a:r>
            <a:endParaRPr lang="en-US" sz="2400" dirty="0" smtClean="0">
              <a:latin typeface="Times New Roman" pitchFamily="18" charset="0"/>
            </a:endParaRPr>
          </a:p>
          <a:p>
            <a:pPr marL="609600" indent="-609600">
              <a:lnSpc>
                <a:spcPct val="90000"/>
              </a:lnSpc>
              <a:buFontTx/>
              <a:buAutoNum type="arabicPeriod"/>
              <a:defRPr/>
            </a:pPr>
            <a:r>
              <a:rPr lang="en-US" sz="2400" dirty="0" err="1" smtClean="0">
                <a:latin typeface="Times New Roman" pitchFamily="18" charset="0"/>
              </a:rPr>
              <a:t>Lingkup</a:t>
            </a:r>
            <a:r>
              <a:rPr lang="en-US" sz="2400" dirty="0" smtClean="0">
                <a:latin typeface="Times New Roman" pitchFamily="18" charset="0"/>
              </a:rPr>
              <a:t> </a:t>
            </a:r>
            <a:r>
              <a:rPr lang="en-US" sz="2400" dirty="0" err="1" smtClean="0">
                <a:latin typeface="Times New Roman" pitchFamily="18" charset="0"/>
              </a:rPr>
              <a:t>penemuan</a:t>
            </a:r>
            <a:endParaRPr lang="en-US" sz="2400" dirty="0" smtClean="0">
              <a:latin typeface="Times New Roman" pitchFamily="18" charset="0"/>
            </a:endParaRPr>
          </a:p>
          <a:p>
            <a:pPr marL="609600" indent="-609600">
              <a:lnSpc>
                <a:spcPct val="90000"/>
              </a:lnSpc>
              <a:buFontTx/>
              <a:buAutoNum type="arabicPeriod"/>
              <a:defRPr/>
            </a:pPr>
            <a:r>
              <a:rPr lang="en-US" sz="2400" dirty="0" err="1" smtClean="0">
                <a:latin typeface="Times New Roman" pitchFamily="18" charset="0"/>
              </a:rPr>
              <a:t>Jangka</a:t>
            </a:r>
            <a:r>
              <a:rPr lang="en-US" sz="2400" dirty="0" smtClean="0">
                <a:latin typeface="Times New Roman" pitchFamily="18" charset="0"/>
              </a:rPr>
              <a:t> </a:t>
            </a:r>
            <a:r>
              <a:rPr lang="en-US" sz="2400" dirty="0" err="1" smtClean="0">
                <a:latin typeface="Times New Roman" pitchFamily="18" charset="0"/>
              </a:rPr>
              <a:t>waktu</a:t>
            </a:r>
            <a:endParaRPr lang="en-US" sz="2400" dirty="0" smtClean="0">
              <a:latin typeface="Times New Roman" pitchFamily="18" charset="0"/>
            </a:endParaRPr>
          </a:p>
          <a:p>
            <a:pPr marL="609600" indent="-609600">
              <a:lnSpc>
                <a:spcPct val="90000"/>
              </a:lnSpc>
              <a:buFontTx/>
              <a:buAutoNum type="arabicPeriod"/>
              <a:defRPr/>
            </a:pPr>
            <a:r>
              <a:rPr lang="en-US" sz="2400" dirty="0" err="1" smtClean="0">
                <a:latin typeface="Times New Roman" pitchFamily="18" charset="0"/>
              </a:rPr>
              <a:t>Keseimbangan</a:t>
            </a:r>
            <a:r>
              <a:rPr lang="en-US" sz="2400" dirty="0" smtClean="0">
                <a:latin typeface="Times New Roman" pitchFamily="18" charset="0"/>
              </a:rPr>
              <a:t> </a:t>
            </a:r>
            <a:r>
              <a:rPr lang="en-US" sz="2400" dirty="0" err="1" smtClean="0">
                <a:latin typeface="Times New Roman" pitchFamily="18" charset="0"/>
              </a:rPr>
              <a:t>Hak</a:t>
            </a:r>
            <a:r>
              <a:rPr lang="en-US" sz="2400" dirty="0" smtClean="0">
                <a:latin typeface="Times New Roman" pitchFamily="18" charset="0"/>
              </a:rPr>
              <a:t> </a:t>
            </a:r>
            <a:r>
              <a:rPr lang="en-US" sz="2400" dirty="0" err="1" smtClean="0">
                <a:latin typeface="Times New Roman" pitchFamily="18" charset="0"/>
              </a:rPr>
              <a:t>dan</a:t>
            </a:r>
            <a:r>
              <a:rPr lang="en-US" sz="2400" dirty="0" smtClean="0">
                <a:latin typeface="Times New Roman" pitchFamily="18" charset="0"/>
              </a:rPr>
              <a:t> </a:t>
            </a:r>
            <a:r>
              <a:rPr lang="en-US" sz="2400" dirty="0" err="1" smtClean="0">
                <a:latin typeface="Times New Roman" pitchFamily="18" charset="0"/>
              </a:rPr>
              <a:t>Kewajiban</a:t>
            </a:r>
            <a:r>
              <a:rPr lang="en-US" sz="2400" dirty="0" smtClean="0">
                <a:latin typeface="Times New Roman" pitchFamily="18" charset="0"/>
              </a:rPr>
              <a:t>.</a:t>
            </a:r>
          </a:p>
          <a:p>
            <a:pPr marL="609600" indent="-609600">
              <a:lnSpc>
                <a:spcPct val="90000"/>
              </a:lnSpc>
              <a:buFontTx/>
              <a:buAutoNum type="arabicPeriod"/>
              <a:defRPr/>
            </a:pPr>
            <a:r>
              <a:rPr lang="en-US" sz="2400" dirty="0" err="1" smtClean="0">
                <a:latin typeface="Times New Roman" pitchFamily="18" charset="0"/>
              </a:rPr>
              <a:t>Hak</a:t>
            </a:r>
            <a:r>
              <a:rPr lang="en-US" sz="2400" dirty="0" smtClean="0">
                <a:latin typeface="Times New Roman" pitchFamily="18" charset="0"/>
              </a:rPr>
              <a:t> </a:t>
            </a:r>
            <a:r>
              <a:rPr lang="en-US" sz="2400" dirty="0" err="1" smtClean="0">
                <a:latin typeface="Times New Roman" pitchFamily="18" charset="0"/>
              </a:rPr>
              <a:t>dan</a:t>
            </a:r>
            <a:r>
              <a:rPr lang="en-US" sz="2400" dirty="0" smtClean="0">
                <a:latin typeface="Times New Roman" pitchFamily="18" charset="0"/>
              </a:rPr>
              <a:t> </a:t>
            </a:r>
            <a:r>
              <a:rPr lang="en-US" sz="2400" dirty="0" err="1" smtClean="0">
                <a:latin typeface="Times New Roman" pitchFamily="18" charset="0"/>
              </a:rPr>
              <a:t>Kepentingan</a:t>
            </a:r>
            <a:r>
              <a:rPr lang="en-US" sz="2400" dirty="0" smtClean="0">
                <a:latin typeface="Times New Roman" pitchFamily="18" charset="0"/>
              </a:rPr>
              <a:t> Negara;</a:t>
            </a:r>
          </a:p>
          <a:p>
            <a:pPr marL="609600" indent="-609600">
              <a:lnSpc>
                <a:spcPct val="90000"/>
              </a:lnSpc>
              <a:buFontTx/>
              <a:buAutoNum type="arabicPeriod"/>
              <a:defRPr/>
            </a:pPr>
            <a:endParaRPr lang="en-US" sz="2400" dirty="0" smtClean="0">
              <a:latin typeface="Times New Roman" pitchFamily="18" charset="0"/>
            </a:endParaRPr>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1025"/>
                                        </p:tgtEl>
                                        <p:attrNameLst>
                                          <p:attrName>style.visibility</p:attrName>
                                        </p:attrNameLst>
                                      </p:cBhvr>
                                      <p:to>
                                        <p:strVal val="visible"/>
                                      </p:to>
                                    </p:set>
                                    <p:animEffect transition="in" filter="diamond(in)">
                                      <p:cBhvr>
                                        <p:cTn id="7" dur="2000"/>
                                        <p:tgtEl>
                                          <p:spTgt spid="1025"/>
                                        </p:tgtEl>
                                      </p:cBhvr>
                                    </p:animEffect>
                                  </p:childTnLst>
                                  <p:subTnLst>
                                    <p:audio>
                                      <p:cMediaNode>
                                        <p:cTn display="0" masterRel="sameClick">
                                          <p:stCondLst>
                                            <p:cond evt="begin" delay="0">
                                              <p:tn val="5"/>
                                            </p:cond>
                                          </p:stCondLst>
                                          <p:endCondLst>
                                            <p:cond evt="onStopAudio" delay="0">
                                              <p:tgtEl>
                                                <p:sldTgt/>
                                              </p:tgtEl>
                                            </p:cond>
                                          </p:endCondLst>
                                        </p:cTn>
                                        <p:tgtEl>
                                          <p:sndTgt r:embed="rId2" name="whoosh.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42910" y="1000108"/>
            <a:ext cx="8033546" cy="4154984"/>
          </a:xfrm>
          <a:prstGeom prst="rect">
            <a:avLst/>
          </a:prstGeom>
        </p:spPr>
        <p:txBody>
          <a:bodyPr wrap="square">
            <a:spAutoFit/>
          </a:bodyPr>
          <a:lstStyle/>
          <a:p>
            <a:pPr marL="609600" indent="-609600" algn="ctr">
              <a:defRPr/>
            </a:pPr>
            <a:r>
              <a:rPr lang="id-ID" sz="3600" b="1" i="1" dirty="0" smtClean="0">
                <a:solidFill>
                  <a:schemeClr val="folHlink"/>
                </a:solidFill>
                <a:latin typeface="Times New Roman" pitchFamily="18" charset="0"/>
                <a:cs typeface="Times New Roman" pitchFamily="18" charset="0"/>
              </a:rPr>
              <a:t>Apa itu Paten ?</a:t>
            </a:r>
            <a:r>
              <a:rPr lang="en-US" sz="2400" b="1" i="1" dirty="0" smtClean="0">
                <a:solidFill>
                  <a:schemeClr val="folHlink"/>
                </a:solidFill>
                <a:latin typeface="Times New Roman" pitchFamily="18" charset="0"/>
                <a:cs typeface="Times New Roman" pitchFamily="18" charset="0"/>
              </a:rPr>
              <a:t/>
            </a:r>
            <a:br>
              <a:rPr lang="en-US" sz="2400" b="1" i="1" dirty="0" smtClean="0">
                <a:solidFill>
                  <a:schemeClr val="folHlink"/>
                </a:solidFill>
                <a:latin typeface="Times New Roman" pitchFamily="18" charset="0"/>
                <a:cs typeface="Times New Roman" pitchFamily="18" charset="0"/>
              </a:rPr>
            </a:br>
            <a:r>
              <a:rPr lang="id-ID" sz="2400" dirty="0" smtClean="0">
                <a:latin typeface="Times New Roman" pitchFamily="18" charset="0"/>
                <a:cs typeface="Times New Roman" pitchFamily="18" charset="0"/>
              </a:rPr>
              <a:t>hak khusus         bidang teknologi</a:t>
            </a:r>
          </a:p>
          <a:p>
            <a:pPr marL="609600" indent="-609600" algn="ctr">
              <a:defRPr/>
            </a:pPr>
            <a:endParaRPr lang="id-ID" sz="2400" b="1" i="1" dirty="0" smtClean="0">
              <a:solidFill>
                <a:schemeClr val="folHlink"/>
              </a:solidFill>
              <a:latin typeface="Times New Roman" pitchFamily="18" charset="0"/>
              <a:cs typeface="Times New Roman" pitchFamily="18" charset="0"/>
            </a:endParaRPr>
          </a:p>
          <a:p>
            <a:pPr marL="609600" indent="-609600" algn="ctr">
              <a:defRPr/>
            </a:pPr>
            <a:r>
              <a:rPr lang="id-ID" sz="3600" b="1" i="1" dirty="0" smtClean="0">
                <a:solidFill>
                  <a:schemeClr val="folHlink"/>
                </a:solidFill>
                <a:latin typeface="Times New Roman" pitchFamily="18" charset="0"/>
                <a:cs typeface="Times New Roman" pitchFamily="18" charset="0"/>
              </a:rPr>
              <a:t>Apa hubungan Inventor dengan Paten ?</a:t>
            </a:r>
            <a:endParaRPr lang="id-ID" sz="3600" dirty="0" smtClean="0">
              <a:latin typeface="Times New Roman" pitchFamily="18" charset="0"/>
              <a:cs typeface="Times New Roman" pitchFamily="18" charset="0"/>
            </a:endParaRPr>
          </a:p>
          <a:p>
            <a:pPr algn="ctr">
              <a:defRPr/>
            </a:pPr>
            <a:endParaRPr lang="id-ID" sz="2400" dirty="0" smtClean="0">
              <a:latin typeface="Times New Roman" pitchFamily="18" charset="0"/>
              <a:cs typeface="Times New Roman" pitchFamily="18" charset="0"/>
            </a:endParaRPr>
          </a:p>
          <a:p>
            <a:pPr algn="ctr">
              <a:defRPr/>
            </a:pPr>
            <a:r>
              <a:rPr lang="id-ID" sz="2400" dirty="0" smtClean="0">
                <a:latin typeface="Times New Roman" pitchFamily="18" charset="0"/>
                <a:cs typeface="Times New Roman" pitchFamily="18" charset="0"/>
              </a:rPr>
              <a:t>Inventor adalah seorang/beberapa orang yang melaksanakan ide dalam kegiatan menghasilkan invensi (temuan).</a:t>
            </a:r>
            <a:endParaRPr lang="en-US" sz="2400" dirty="0" smtClean="0">
              <a:latin typeface="Times New Roman" pitchFamily="18" charset="0"/>
              <a:cs typeface="Times New Roman" pitchFamily="18" charset="0"/>
            </a:endParaRPr>
          </a:p>
          <a:p>
            <a:endParaRPr lang="en-US" sz="2400" dirty="0" smtClean="0"/>
          </a:p>
          <a:p>
            <a:pPr marL="609600" indent="-609600" algn="ctr">
              <a:defRPr/>
            </a:pPr>
            <a:r>
              <a:rPr lang="en-US" sz="2400" dirty="0" smtClean="0">
                <a:latin typeface="Times New Roman" pitchFamily="18" charset="0"/>
                <a:cs typeface="Times New Roman" pitchFamily="18" charset="0"/>
              </a:rPr>
              <a:t/>
            </a:r>
            <a:br>
              <a:rPr lang="en-US" sz="2400" dirty="0" smtClean="0">
                <a:latin typeface="Times New Roman" pitchFamily="18" charset="0"/>
                <a:cs typeface="Times New Roman" pitchFamily="18" charset="0"/>
              </a:rPr>
            </a:br>
            <a:endParaRPr lang="en-US" sz="2400" dirty="0" smtClean="0">
              <a:latin typeface="Times New Roman" pitchFamily="18" charset="0"/>
              <a:cs typeface="Times New Roman" pitchFamily="18" charset="0"/>
            </a:endParaRPr>
          </a:p>
        </p:txBody>
      </p:sp>
      <p:sp>
        <p:nvSpPr>
          <p:cNvPr id="3" name="Notched Right Arrow 2"/>
          <p:cNvSpPr/>
          <p:nvPr/>
        </p:nvSpPr>
        <p:spPr>
          <a:xfrm>
            <a:off x="4445369" y="1681889"/>
            <a:ext cx="428628" cy="285752"/>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4" name="Date Placeholder 3"/>
          <p:cNvSpPr>
            <a:spLocks noGrp="1"/>
          </p:cNvSpPr>
          <p:nvPr>
            <p:ph type="dt" sz="half" idx="10"/>
          </p:nvPr>
        </p:nvSpPr>
        <p:spPr/>
        <p:txBody>
          <a:bodyPr/>
          <a:lstStyle/>
          <a:p>
            <a:fld id="{458A74A9-EB9F-49AF-AE3B-C4B35F3C10E9}" type="datetime1">
              <a:rPr lang="id-ID" smtClean="0"/>
              <a:t>06/01/2016</a:t>
            </a:fld>
            <a:endParaRPr lang="en-US"/>
          </a:p>
        </p:txBody>
      </p:sp>
      <p:sp>
        <p:nvSpPr>
          <p:cNvPr id="5" name="Footer Placeholder 4"/>
          <p:cNvSpPr>
            <a:spLocks noGrp="1"/>
          </p:cNvSpPr>
          <p:nvPr>
            <p:ph type="ftr" sz="quarter" idx="11"/>
          </p:nvPr>
        </p:nvSpPr>
        <p:spPr/>
        <p:txBody>
          <a:bodyPr/>
          <a:lstStyle/>
          <a:p>
            <a:r>
              <a:rPr lang="nl-NL" smtClean="0"/>
              <a:t>Revisi 01 Paten dan Hak Cipta</a:t>
            </a:r>
            <a:endParaRPr lang="en-US"/>
          </a:p>
        </p:txBody>
      </p:sp>
      <p:sp>
        <p:nvSpPr>
          <p:cNvPr id="6" name="Slide Number Placeholder 5"/>
          <p:cNvSpPr>
            <a:spLocks noGrp="1"/>
          </p:cNvSpPr>
          <p:nvPr>
            <p:ph type="sldNum" sz="quarter" idx="12"/>
          </p:nvPr>
        </p:nvSpPr>
        <p:spPr/>
        <p:txBody>
          <a:bodyPr/>
          <a:lstStyle/>
          <a:p>
            <a:fld id="{DA80A70C-902A-499B-8946-FDFF5F575613}" type="slidenum">
              <a:rPr lang="en-US" smtClean="0"/>
              <a:pPr/>
              <a:t>4</a:t>
            </a:fld>
            <a:endParaRPr lang="en-US"/>
          </a:p>
        </p:txBody>
      </p:sp>
    </p:spTree>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71472" y="857233"/>
            <a:ext cx="8001056" cy="4339650"/>
          </a:xfrm>
          <a:prstGeom prst="rect">
            <a:avLst/>
          </a:prstGeom>
        </p:spPr>
        <p:txBody>
          <a:bodyPr wrap="square">
            <a:spAutoFit/>
          </a:bodyPr>
          <a:lstStyle/>
          <a:p>
            <a:pPr algn="just">
              <a:defRPr/>
            </a:pPr>
            <a:r>
              <a:rPr lang="id-ID" sz="3600" b="1" i="1" dirty="0" smtClean="0">
                <a:solidFill>
                  <a:schemeClr val="folHlink"/>
                </a:solidFill>
                <a:latin typeface="Times New Roman" pitchFamily="18" charset="0"/>
                <a:cs typeface="Times New Roman" pitchFamily="18" charset="0"/>
              </a:rPr>
              <a:t>Siapakah pemegang PATEN ? </a:t>
            </a:r>
          </a:p>
          <a:p>
            <a:pPr algn="just">
              <a:defRPr/>
            </a:pPr>
            <a:r>
              <a:rPr lang="id-ID" sz="2400" dirty="0" smtClean="0">
                <a:latin typeface="Times New Roman" pitchFamily="18" charset="0"/>
                <a:cs typeface="Times New Roman" pitchFamily="18" charset="0"/>
              </a:rPr>
              <a:t>1.Pemilik Paten </a:t>
            </a:r>
          </a:p>
          <a:p>
            <a:pPr algn="just">
              <a:defRPr/>
            </a:pPr>
            <a:r>
              <a:rPr lang="id-ID" sz="2400" dirty="0" smtClean="0">
                <a:latin typeface="Times New Roman" pitchFamily="18" charset="0"/>
                <a:cs typeface="Times New Roman" pitchFamily="18" charset="0"/>
              </a:rPr>
              <a:t>2.pihak lain yang menerima lebih lanjut</a:t>
            </a:r>
            <a:endParaRPr lang="en-US" sz="2400" dirty="0" smtClean="0">
              <a:latin typeface="Times New Roman" pitchFamily="18" charset="0"/>
              <a:cs typeface="Times New Roman" pitchFamily="18" charset="0"/>
            </a:endParaRPr>
          </a:p>
          <a:p>
            <a:r>
              <a:rPr lang="en-US" sz="2400" b="1" i="1" dirty="0" smtClean="0">
                <a:solidFill>
                  <a:schemeClr val="folHlink"/>
                </a:solidFill>
                <a:latin typeface="Times New Roman" pitchFamily="18" charset="0"/>
                <a:cs typeface="Times New Roman" pitchFamily="18" charset="0"/>
              </a:rPr>
              <a:t/>
            </a:r>
            <a:br>
              <a:rPr lang="en-US" sz="2400" b="1" i="1" dirty="0" smtClean="0">
                <a:solidFill>
                  <a:schemeClr val="folHlink"/>
                </a:solidFill>
                <a:latin typeface="Times New Roman" pitchFamily="18" charset="0"/>
                <a:cs typeface="Times New Roman" pitchFamily="18" charset="0"/>
              </a:rPr>
            </a:br>
            <a:r>
              <a:rPr lang="id-ID" sz="3600" b="1" i="1" dirty="0" smtClean="0">
                <a:solidFill>
                  <a:schemeClr val="folHlink"/>
                </a:solidFill>
                <a:latin typeface="Times New Roman" pitchFamily="18" charset="0"/>
                <a:cs typeface="Times New Roman" pitchFamily="18" charset="0"/>
              </a:rPr>
              <a:t>Apakah yang harus dihindari sebelum permintaan Paten diajukan ?</a:t>
            </a:r>
            <a:r>
              <a:rPr lang="en-US" sz="3600" b="1" i="1" dirty="0" smtClean="0">
                <a:solidFill>
                  <a:schemeClr val="folHlink"/>
                </a:solidFill>
                <a:latin typeface="Times New Roman" pitchFamily="18" charset="0"/>
                <a:cs typeface="Times New Roman" pitchFamily="18" charset="0"/>
              </a:rPr>
              <a:t/>
            </a:r>
            <a:br>
              <a:rPr lang="en-US" sz="3600" b="1" i="1" dirty="0" smtClean="0">
                <a:solidFill>
                  <a:schemeClr val="folHlink"/>
                </a:solidFill>
                <a:latin typeface="Times New Roman" pitchFamily="18" charset="0"/>
                <a:cs typeface="Times New Roman" pitchFamily="18" charset="0"/>
              </a:rPr>
            </a:br>
            <a:r>
              <a:rPr lang="id-ID" sz="2400" dirty="0" smtClean="0">
                <a:latin typeface="Times New Roman" pitchFamily="18" charset="0"/>
                <a:cs typeface="Times New Roman" pitchFamily="18" charset="0"/>
              </a:rPr>
              <a:t>mempublikasikan </a:t>
            </a:r>
            <a:r>
              <a:rPr lang="id-ID" sz="2400" dirty="0" smtClean="0">
                <a:latin typeface="Times New Roman" pitchFamily="18" charset="0"/>
                <a:cs typeface="Times New Roman" pitchFamily="18" charset="0"/>
              </a:rPr>
              <a:t>secara umum           jangka waktu lebih dari 6 (enam) bulan</a:t>
            </a:r>
            <a:endParaRPr lang="en-US" sz="2400" dirty="0" smtClean="0">
              <a:latin typeface="Times New Roman" pitchFamily="18" charset="0"/>
              <a:cs typeface="Times New Roman" pitchFamily="18" charset="0"/>
            </a:endParaRPr>
          </a:p>
          <a:p>
            <a:endParaRPr lang="en-US" sz="2400" dirty="0" smtClean="0">
              <a:latin typeface="Times New Roman" pitchFamily="18" charset="0"/>
              <a:cs typeface="Times New Roman" pitchFamily="18" charset="0"/>
            </a:endParaRPr>
          </a:p>
          <a:p>
            <a:endParaRPr lang="en-US" sz="2400" dirty="0" smtClean="0">
              <a:latin typeface="Times New Roman" pitchFamily="18" charset="0"/>
              <a:cs typeface="Times New Roman" pitchFamily="18" charset="0"/>
            </a:endParaRPr>
          </a:p>
        </p:txBody>
      </p:sp>
      <p:sp>
        <p:nvSpPr>
          <p:cNvPr id="3" name="Notched Right Arrow 2"/>
          <p:cNvSpPr/>
          <p:nvPr/>
        </p:nvSpPr>
        <p:spPr>
          <a:xfrm>
            <a:off x="4649205" y="3717032"/>
            <a:ext cx="571504" cy="357190"/>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4" name="Date Placeholder 3"/>
          <p:cNvSpPr>
            <a:spLocks noGrp="1"/>
          </p:cNvSpPr>
          <p:nvPr>
            <p:ph type="dt" sz="half" idx="10"/>
          </p:nvPr>
        </p:nvSpPr>
        <p:spPr/>
        <p:txBody>
          <a:bodyPr/>
          <a:lstStyle/>
          <a:p>
            <a:fld id="{B6190B0C-F77F-43EC-A2AF-D7E6335B1CF5}" type="datetime1">
              <a:rPr lang="id-ID" smtClean="0"/>
              <a:t>06/01/2016</a:t>
            </a:fld>
            <a:endParaRPr lang="en-US"/>
          </a:p>
        </p:txBody>
      </p:sp>
      <p:sp>
        <p:nvSpPr>
          <p:cNvPr id="5" name="Footer Placeholder 4"/>
          <p:cNvSpPr>
            <a:spLocks noGrp="1"/>
          </p:cNvSpPr>
          <p:nvPr>
            <p:ph type="ftr" sz="quarter" idx="11"/>
          </p:nvPr>
        </p:nvSpPr>
        <p:spPr/>
        <p:txBody>
          <a:bodyPr/>
          <a:lstStyle/>
          <a:p>
            <a:r>
              <a:rPr lang="nl-NL" smtClean="0"/>
              <a:t>Revisi 01 Paten dan Hak Cipta</a:t>
            </a:r>
            <a:endParaRPr lang="en-US"/>
          </a:p>
        </p:txBody>
      </p:sp>
      <p:sp>
        <p:nvSpPr>
          <p:cNvPr id="6" name="Slide Number Placeholder 5"/>
          <p:cNvSpPr>
            <a:spLocks noGrp="1"/>
          </p:cNvSpPr>
          <p:nvPr>
            <p:ph type="sldNum" sz="quarter" idx="12"/>
          </p:nvPr>
        </p:nvSpPr>
        <p:spPr/>
        <p:txBody>
          <a:bodyPr/>
          <a:lstStyle/>
          <a:p>
            <a:fld id="{DA80A70C-902A-499B-8946-FDFF5F575613}" type="slidenum">
              <a:rPr lang="en-US" smtClean="0"/>
              <a:pPr/>
              <a:t>5</a:t>
            </a:fld>
            <a:endParaRPr lang="en-US"/>
          </a:p>
        </p:txBody>
      </p:sp>
    </p:spTree>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7158" y="214290"/>
            <a:ext cx="9001188" cy="2308324"/>
          </a:xfrm>
          <a:prstGeom prst="rect">
            <a:avLst/>
          </a:prstGeom>
        </p:spPr>
        <p:txBody>
          <a:bodyPr wrap="square">
            <a:spAutoFit/>
          </a:bodyPr>
          <a:lstStyle/>
          <a:p>
            <a:r>
              <a:rPr lang="id-ID" sz="3600" dirty="0" smtClean="0">
                <a:solidFill>
                  <a:srgbClr val="7030A0"/>
                </a:solidFill>
                <a:latin typeface="Times New Roman" pitchFamily="18" charset="0"/>
                <a:cs typeface="Times New Roman" pitchFamily="18" charset="0"/>
              </a:rPr>
              <a:t>Pengungkapan suatu hasil penelitian atau</a:t>
            </a:r>
            <a:r>
              <a:rPr lang="en-US" sz="3600" dirty="0" smtClean="0">
                <a:solidFill>
                  <a:srgbClr val="7030A0"/>
                </a:solidFill>
                <a:latin typeface="Times New Roman" pitchFamily="18" charset="0"/>
                <a:cs typeface="Times New Roman" pitchFamily="18" charset="0"/>
              </a:rPr>
              <a:t/>
            </a:r>
            <a:br>
              <a:rPr lang="en-US" sz="3600" dirty="0" smtClean="0">
                <a:solidFill>
                  <a:srgbClr val="7030A0"/>
                </a:solidFill>
                <a:latin typeface="Times New Roman" pitchFamily="18" charset="0"/>
                <a:cs typeface="Times New Roman" pitchFamily="18" charset="0"/>
              </a:rPr>
            </a:br>
            <a:r>
              <a:rPr lang="id-ID" sz="3600" dirty="0" smtClean="0">
                <a:solidFill>
                  <a:srgbClr val="7030A0"/>
                </a:solidFill>
                <a:latin typeface="Times New Roman" pitchFamily="18" charset="0"/>
                <a:cs typeface="Times New Roman" pitchFamily="18" charset="0"/>
              </a:rPr>
              <a:t>penemuan dapat </a:t>
            </a:r>
            <a:r>
              <a:rPr lang="en-US" sz="3600" dirty="0" smtClean="0">
                <a:solidFill>
                  <a:srgbClr val="7030A0"/>
                </a:solidFill>
                <a:latin typeface="Times New Roman" pitchFamily="18" charset="0"/>
                <a:cs typeface="Times New Roman" pitchFamily="18" charset="0"/>
              </a:rPr>
              <a:t> </a:t>
            </a:r>
            <a:r>
              <a:rPr lang="id-ID" sz="3600" dirty="0" smtClean="0">
                <a:solidFill>
                  <a:srgbClr val="7030A0"/>
                </a:solidFill>
                <a:latin typeface="Times New Roman" pitchFamily="18" charset="0"/>
                <a:cs typeface="Times New Roman" pitchFamily="18" charset="0"/>
              </a:rPr>
              <a:t>terjadi dalam</a:t>
            </a:r>
            <a:r>
              <a:rPr lang="en-US" sz="3600" dirty="0" smtClean="0">
                <a:solidFill>
                  <a:srgbClr val="7030A0"/>
                </a:solidFill>
                <a:latin typeface="Times New Roman" pitchFamily="18" charset="0"/>
                <a:cs typeface="Times New Roman" pitchFamily="18" charset="0"/>
              </a:rPr>
              <a:t/>
            </a:r>
            <a:br>
              <a:rPr lang="en-US" sz="3600" dirty="0" smtClean="0">
                <a:solidFill>
                  <a:srgbClr val="7030A0"/>
                </a:solidFill>
                <a:latin typeface="Times New Roman" pitchFamily="18" charset="0"/>
                <a:cs typeface="Times New Roman" pitchFamily="18" charset="0"/>
              </a:rPr>
            </a:br>
            <a:r>
              <a:rPr lang="id-ID" sz="3600" dirty="0" smtClean="0">
                <a:solidFill>
                  <a:srgbClr val="7030A0"/>
                </a:solidFill>
                <a:latin typeface="Times New Roman" pitchFamily="18" charset="0"/>
                <a:cs typeface="Times New Roman" pitchFamily="18" charset="0"/>
              </a:rPr>
              <a:t>3 (tiga) cara :</a:t>
            </a:r>
            <a:br>
              <a:rPr lang="id-ID" sz="3600" dirty="0" smtClean="0">
                <a:solidFill>
                  <a:srgbClr val="7030A0"/>
                </a:solidFill>
                <a:latin typeface="Times New Roman" pitchFamily="18" charset="0"/>
                <a:cs typeface="Times New Roman" pitchFamily="18" charset="0"/>
              </a:rPr>
            </a:br>
            <a:endParaRPr lang="id-ID" sz="3600" dirty="0">
              <a:latin typeface="Times New Roman" pitchFamily="18" charset="0"/>
              <a:cs typeface="Times New Roman" pitchFamily="18" charset="0"/>
            </a:endParaRPr>
          </a:p>
        </p:txBody>
      </p:sp>
      <p:sp>
        <p:nvSpPr>
          <p:cNvPr id="3" name="Rectangle 2"/>
          <p:cNvSpPr/>
          <p:nvPr/>
        </p:nvSpPr>
        <p:spPr>
          <a:xfrm>
            <a:off x="642910" y="2136339"/>
            <a:ext cx="8072494" cy="3120854"/>
          </a:xfrm>
          <a:prstGeom prst="rect">
            <a:avLst/>
          </a:prstGeom>
        </p:spPr>
        <p:txBody>
          <a:bodyPr wrap="square">
            <a:spAutoFit/>
          </a:bodyPr>
          <a:lstStyle/>
          <a:p>
            <a:pPr marL="457200" indent="-457200" algn="just">
              <a:lnSpc>
                <a:spcPct val="90000"/>
              </a:lnSpc>
              <a:buAutoNum type="arabicPeriod"/>
              <a:defRPr/>
            </a:pPr>
            <a:r>
              <a:rPr lang="id-ID" sz="2400" dirty="0" smtClean="0">
                <a:latin typeface="Times New Roman" pitchFamily="18" charset="0"/>
                <a:cs typeface="Times New Roman" pitchFamily="18" charset="0"/>
              </a:rPr>
              <a:t>Penguraian teknik.</a:t>
            </a:r>
          </a:p>
          <a:p>
            <a:pPr marL="457200" indent="-457200" algn="just">
              <a:lnSpc>
                <a:spcPct val="90000"/>
              </a:lnSpc>
              <a:buAutoNum type="arabicPeriod"/>
              <a:defRPr/>
            </a:pPr>
            <a:r>
              <a:rPr lang="id-ID" sz="2400" dirty="0" smtClean="0">
                <a:latin typeface="Times New Roman" pitchFamily="18" charset="0"/>
                <a:cs typeface="Times New Roman" pitchFamily="18" charset="0"/>
              </a:rPr>
              <a:t>Cara penggunaannya di depan umum.</a:t>
            </a:r>
          </a:p>
          <a:p>
            <a:pPr marL="457200" indent="-457200" algn="just">
              <a:lnSpc>
                <a:spcPct val="90000"/>
              </a:lnSpc>
              <a:buAutoNum type="arabicPeriod"/>
              <a:defRPr/>
            </a:pPr>
            <a:r>
              <a:rPr lang="id-ID" sz="2400" dirty="0" smtClean="0">
                <a:latin typeface="Times New Roman" pitchFamily="18" charset="0"/>
                <a:cs typeface="Times New Roman" pitchFamily="18" charset="0"/>
              </a:rPr>
              <a:t>pameran produk</a:t>
            </a:r>
          </a:p>
          <a:p>
            <a:pPr marL="457200" indent="-457200" algn="just">
              <a:lnSpc>
                <a:spcPct val="90000"/>
              </a:lnSpc>
              <a:buAutoNum type="arabicPeriod"/>
              <a:defRPr/>
            </a:pPr>
            <a:endParaRPr lang="id-ID" sz="2400" dirty="0" smtClean="0">
              <a:latin typeface="Times New Roman" pitchFamily="18" charset="0"/>
              <a:cs typeface="Times New Roman" pitchFamily="18" charset="0"/>
            </a:endParaRPr>
          </a:p>
          <a:p>
            <a:pPr>
              <a:lnSpc>
                <a:spcPct val="90000"/>
              </a:lnSpc>
              <a:buNone/>
              <a:defRPr/>
            </a:pPr>
            <a:r>
              <a:rPr lang="id-ID" sz="2400" dirty="0" smtClean="0">
                <a:latin typeface="Times New Roman" pitchFamily="18" charset="0"/>
                <a:cs typeface="Times New Roman" pitchFamily="18" charset="0"/>
              </a:rPr>
              <a:t>Ada 2 macam sistem pendaftaran paten, yaitu :</a:t>
            </a:r>
          </a:p>
          <a:p>
            <a:pPr>
              <a:lnSpc>
                <a:spcPct val="90000"/>
              </a:lnSpc>
              <a:defRPr/>
            </a:pPr>
            <a:r>
              <a:rPr lang="id-ID" sz="2400" dirty="0" smtClean="0">
                <a:latin typeface="Times New Roman" pitchFamily="18" charset="0"/>
                <a:cs typeface="Times New Roman" pitchFamily="18" charset="0"/>
              </a:rPr>
              <a:t>1.Sistem First to File</a:t>
            </a:r>
          </a:p>
          <a:p>
            <a:pPr>
              <a:lnSpc>
                <a:spcPct val="90000"/>
              </a:lnSpc>
              <a:defRPr/>
            </a:pPr>
            <a:r>
              <a:rPr lang="id-ID" sz="2400" dirty="0" smtClean="0">
                <a:latin typeface="Times New Roman" pitchFamily="18" charset="0"/>
                <a:cs typeface="Times New Roman" pitchFamily="18" charset="0"/>
              </a:rPr>
              <a:t>2. Sistem First to Invent</a:t>
            </a:r>
          </a:p>
          <a:p>
            <a:pPr marL="457200" indent="-457200" algn="just">
              <a:lnSpc>
                <a:spcPct val="90000"/>
              </a:lnSpc>
              <a:defRPr/>
            </a:pPr>
            <a:endParaRPr lang="en-US" sz="2400" dirty="0" smtClean="0">
              <a:latin typeface="Times New Roman" pitchFamily="18" charset="0"/>
              <a:cs typeface="Times New Roman" pitchFamily="18" charset="0"/>
            </a:endParaRPr>
          </a:p>
          <a:p>
            <a:endParaRPr lang="en-US" sz="2400" dirty="0">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79F7FD49-EA92-489E-AB61-FAC71F8E6874}" type="datetime1">
              <a:rPr lang="id-ID" smtClean="0"/>
              <a:t>06/01/2016</a:t>
            </a:fld>
            <a:endParaRPr lang="en-US"/>
          </a:p>
        </p:txBody>
      </p:sp>
      <p:sp>
        <p:nvSpPr>
          <p:cNvPr id="5" name="Footer Placeholder 4"/>
          <p:cNvSpPr>
            <a:spLocks noGrp="1"/>
          </p:cNvSpPr>
          <p:nvPr>
            <p:ph type="ftr" sz="quarter" idx="11"/>
          </p:nvPr>
        </p:nvSpPr>
        <p:spPr/>
        <p:txBody>
          <a:bodyPr/>
          <a:lstStyle/>
          <a:p>
            <a:r>
              <a:rPr lang="nl-NL" smtClean="0"/>
              <a:t>Revisi 01 Paten dan Hak Cipta</a:t>
            </a:r>
            <a:endParaRPr lang="en-US"/>
          </a:p>
        </p:txBody>
      </p:sp>
      <p:sp>
        <p:nvSpPr>
          <p:cNvPr id="6" name="Slide Number Placeholder 5"/>
          <p:cNvSpPr>
            <a:spLocks noGrp="1"/>
          </p:cNvSpPr>
          <p:nvPr>
            <p:ph type="sldNum" sz="quarter" idx="12"/>
          </p:nvPr>
        </p:nvSpPr>
        <p:spPr/>
        <p:txBody>
          <a:bodyPr/>
          <a:lstStyle/>
          <a:p>
            <a:fld id="{DA80A70C-902A-499B-8946-FDFF5F575613}" type="slidenum">
              <a:rPr lang="en-US" smtClean="0"/>
              <a:pPr/>
              <a:t>6</a:t>
            </a:fld>
            <a:endParaRPr lang="en-US"/>
          </a:p>
        </p:txBody>
      </p:sp>
    </p:spTree>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00100" y="214290"/>
            <a:ext cx="7286676" cy="461665"/>
          </a:xfrm>
          <a:prstGeom prst="rect">
            <a:avLst/>
          </a:prstGeom>
          <a:ln>
            <a:solidFill>
              <a:srgbClr val="7030A0"/>
            </a:solidFill>
          </a:ln>
        </p:spPr>
        <p:txBody>
          <a:bodyPr wrap="square">
            <a:spAutoFit/>
          </a:bodyPr>
          <a:lstStyle/>
          <a:p>
            <a:endParaRPr lang="id-ID" sz="2400" dirty="0">
              <a:latin typeface="Times New Roman" pitchFamily="18" charset="0"/>
              <a:cs typeface="Times New Roman" pitchFamily="18" charset="0"/>
            </a:endParaRPr>
          </a:p>
        </p:txBody>
      </p:sp>
      <p:sp>
        <p:nvSpPr>
          <p:cNvPr id="3" name="Rectangle 2"/>
          <p:cNvSpPr/>
          <p:nvPr/>
        </p:nvSpPr>
        <p:spPr>
          <a:xfrm>
            <a:off x="857224" y="2643182"/>
            <a:ext cx="7715304" cy="2696123"/>
          </a:xfrm>
          <a:prstGeom prst="rect">
            <a:avLst/>
          </a:prstGeom>
        </p:spPr>
        <p:txBody>
          <a:bodyPr wrap="square">
            <a:spAutoFit/>
          </a:bodyPr>
          <a:lstStyle/>
          <a:p>
            <a:pPr algn="just">
              <a:lnSpc>
                <a:spcPct val="90000"/>
              </a:lnSpc>
              <a:defRPr/>
            </a:pPr>
            <a:r>
              <a:rPr lang="id-ID" sz="2400" dirty="0" smtClean="0">
                <a:latin typeface="Times New Roman" pitchFamily="18" charset="0"/>
                <a:cs typeface="Times New Roman" pitchFamily="18" charset="0"/>
              </a:rPr>
              <a:t>Pendaftaran ciptaan tidak merupakan suatu kewajiban untuk mendapatkan Hak Cipta. Untuk lebih baiknya dianjurkan pada Pencipta maupun Pemegang Hak Cipta untuk mendaftarkan ciptaannya, karena Surat Pendaftaran Ciptaan tersebut dapat dijadikan sebagai alat bukti awal di pengadilan, apabila timbul sengketa di kemudian hari terhadap ciptaan tersebut</a:t>
            </a:r>
            <a:r>
              <a:rPr lang="en-US" sz="2400" dirty="0" smtClean="0">
                <a:latin typeface="Times New Roman" pitchFamily="18" charset="0"/>
                <a:cs typeface="Times New Roman" pitchFamily="18" charset="0"/>
              </a:rPr>
              <a:t> </a:t>
            </a:r>
          </a:p>
          <a:p>
            <a:endParaRPr lang="en-US" dirty="0">
              <a:latin typeface="Times New Roman" pitchFamily="18" charset="0"/>
              <a:cs typeface="Times New Roman" pitchFamily="18" charset="0"/>
            </a:endParaRPr>
          </a:p>
        </p:txBody>
      </p:sp>
      <p:sp>
        <p:nvSpPr>
          <p:cNvPr id="4" name="Rectangle 3"/>
          <p:cNvSpPr/>
          <p:nvPr/>
        </p:nvSpPr>
        <p:spPr>
          <a:xfrm>
            <a:off x="928662" y="1785926"/>
            <a:ext cx="7429552" cy="1200329"/>
          </a:xfrm>
          <a:prstGeom prst="rect">
            <a:avLst/>
          </a:prstGeom>
        </p:spPr>
        <p:txBody>
          <a:bodyPr wrap="square">
            <a:spAutoFit/>
          </a:bodyPr>
          <a:lstStyle/>
          <a:p>
            <a:r>
              <a:rPr lang="id-ID" sz="2400" b="1" i="1" dirty="0" smtClean="0">
                <a:solidFill>
                  <a:schemeClr val="folHlink"/>
                </a:solidFill>
                <a:latin typeface="Times New Roman" pitchFamily="18" charset="0"/>
                <a:cs typeface="Times New Roman" pitchFamily="18" charset="0"/>
              </a:rPr>
              <a:t>Apakah suatu ciptaan perlu didaftarkan untuk memperoleh perlindungan Hak Cipta ?</a:t>
            </a:r>
            <a:r>
              <a:rPr lang="id-ID" sz="2400" i="1" dirty="0" smtClean="0">
                <a:solidFill>
                  <a:schemeClr val="folHlink"/>
                </a:solidFill>
                <a:latin typeface="Times New Roman" pitchFamily="18" charset="0"/>
                <a:cs typeface="Times New Roman" pitchFamily="18" charset="0"/>
              </a:rPr>
              <a:t/>
            </a:r>
            <a:br>
              <a:rPr lang="id-ID" sz="2400" i="1" dirty="0" smtClean="0">
                <a:solidFill>
                  <a:schemeClr val="folHlink"/>
                </a:solidFill>
                <a:latin typeface="Times New Roman" pitchFamily="18" charset="0"/>
                <a:cs typeface="Times New Roman" pitchFamily="18" charset="0"/>
              </a:rPr>
            </a:br>
            <a:endParaRPr lang="id-ID" sz="2400" dirty="0">
              <a:latin typeface="Times New Roman" pitchFamily="18" charset="0"/>
              <a:cs typeface="Times New Roman" pitchFamily="18" charset="0"/>
            </a:endParaRPr>
          </a:p>
        </p:txBody>
      </p:sp>
      <p:sp>
        <p:nvSpPr>
          <p:cNvPr id="5" name="Title 1"/>
          <p:cNvSpPr txBox="1">
            <a:spLocks/>
          </p:cNvSpPr>
          <p:nvPr/>
        </p:nvSpPr>
        <p:spPr>
          <a:xfrm>
            <a:off x="457200" y="274638"/>
            <a:ext cx="7467600" cy="1143000"/>
          </a:xfrm>
          <a:prstGeom prst="rect">
            <a:avLst/>
          </a:prstGeom>
        </p:spPr>
        <p:txBody>
          <a:bodyP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d-ID" sz="3600" b="1" i="1" u="none" strike="noStrike" kern="1200" cap="none" spc="0" normalizeH="0" baseline="0" noProof="0" dirty="0" smtClean="0">
                <a:ln>
                  <a:noFill/>
                </a:ln>
                <a:solidFill>
                  <a:schemeClr val="folHlink"/>
                </a:solidFill>
                <a:effectLst/>
                <a:uLnTx/>
                <a:uFillTx/>
                <a:latin typeface="Times New Roman" pitchFamily="18" charset="0"/>
                <a:ea typeface="+mj-ea"/>
                <a:cs typeface="Times New Roman" pitchFamily="18" charset="0"/>
              </a:rPr>
              <a:t>Apa perbedaan antara Paten dengan Paten sederhana (Utility Models) ?</a:t>
            </a:r>
            <a:r>
              <a:rPr kumimoji="0" lang="en-US" sz="3600" b="1" i="1" u="none" strike="noStrike" kern="1200" cap="none" spc="0" normalizeH="0" baseline="0" noProof="0" dirty="0" smtClean="0">
                <a:ln>
                  <a:noFill/>
                </a:ln>
                <a:solidFill>
                  <a:schemeClr val="folHlink"/>
                </a:solidFill>
                <a:effectLst/>
                <a:uLnTx/>
                <a:uFillTx/>
                <a:latin typeface="Times New Roman" pitchFamily="18" charset="0"/>
                <a:ea typeface="+mj-ea"/>
                <a:cs typeface="Times New Roman" pitchFamily="18" charset="0"/>
              </a:rPr>
              <a:t/>
            </a:r>
            <a:br>
              <a:rPr kumimoji="0" lang="en-US" sz="3600" b="1" i="1" u="none" strike="noStrike" kern="1200" cap="none" spc="0" normalizeH="0" baseline="0" noProof="0" dirty="0" smtClean="0">
                <a:ln>
                  <a:noFill/>
                </a:ln>
                <a:solidFill>
                  <a:schemeClr val="folHlink"/>
                </a:solidFill>
                <a:effectLst/>
                <a:uLnTx/>
                <a:uFillTx/>
                <a:latin typeface="Times New Roman" pitchFamily="18" charset="0"/>
                <a:ea typeface="+mj-ea"/>
                <a:cs typeface="Times New Roman" pitchFamily="18" charset="0"/>
              </a:rPr>
            </a:br>
            <a:endParaRPr kumimoji="0" lang="en-US" sz="3600" b="0" i="0" u="none" strike="noStrike" kern="1200" cap="none" spc="0" normalizeH="0" baseline="0" noProof="0" dirty="0">
              <a:ln>
                <a:noFill/>
              </a:ln>
              <a:solidFill>
                <a:schemeClr val="tx1"/>
              </a:solidFill>
              <a:effectLst/>
              <a:uLnTx/>
              <a:uFillTx/>
              <a:latin typeface="Times New Roman" pitchFamily="18" charset="0"/>
              <a:ea typeface="+mj-ea"/>
              <a:cs typeface="Times New Roman" pitchFamily="18" charset="0"/>
            </a:endParaRPr>
          </a:p>
        </p:txBody>
      </p:sp>
      <p:graphicFrame>
        <p:nvGraphicFramePr>
          <p:cNvPr id="6" name="Content Placeholder 3"/>
          <p:cNvGraphicFramePr>
            <a:graphicFrameLocks/>
          </p:cNvGraphicFramePr>
          <p:nvPr>
            <p:extLst>
              <p:ext uri="{D42A27DB-BD31-4B8C-83A1-F6EECF244321}">
                <p14:modId xmlns:p14="http://schemas.microsoft.com/office/powerpoint/2010/main" val="4197490934"/>
              </p:ext>
            </p:extLst>
          </p:nvPr>
        </p:nvGraphicFramePr>
        <p:xfrm>
          <a:off x="757238" y="1628800"/>
          <a:ext cx="7772400" cy="4023368"/>
        </p:xfrm>
        <a:graphic>
          <a:graphicData uri="http://schemas.openxmlformats.org/drawingml/2006/table">
            <a:tbl>
              <a:tblPr firstRow="1" bandRow="1">
                <a:tableStyleId>{5C22544A-7EE6-4342-B048-85BDC9FD1C3A}</a:tableStyleId>
              </a:tblPr>
              <a:tblGrid>
                <a:gridCol w="685800"/>
                <a:gridCol w="1981200"/>
                <a:gridCol w="2743200"/>
                <a:gridCol w="2362200"/>
              </a:tblGrid>
              <a:tr h="765810">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id-ID" sz="2400" b="1" i="0" u="none" strike="noStrike" cap="none" normalizeH="0" baseline="0" dirty="0" smtClean="0">
                          <a:ln>
                            <a:noFill/>
                          </a:ln>
                          <a:solidFill>
                            <a:sysClr val="windowText" lastClr="000000"/>
                          </a:solidFill>
                          <a:effectLst/>
                          <a:latin typeface="Arial Narrow" pitchFamily="34" charset="0"/>
                          <a:cs typeface="Times New Roman" pitchFamily="18" charset="0"/>
                        </a:rPr>
                        <a:t>N</a:t>
                      </a:r>
                      <a:r>
                        <a:rPr kumimoji="0" lang="en-US" sz="2400" b="1" i="0" u="none" strike="noStrike" cap="none" normalizeH="0" baseline="0" dirty="0" smtClean="0">
                          <a:ln>
                            <a:noFill/>
                          </a:ln>
                          <a:solidFill>
                            <a:sysClr val="windowText" lastClr="000000"/>
                          </a:solidFill>
                          <a:effectLst/>
                          <a:latin typeface="Arial Narrow" pitchFamily="34" charset="0"/>
                          <a:cs typeface="Times New Roman" pitchFamily="18" charset="0"/>
                        </a:rPr>
                        <a:t>o</a:t>
                      </a:r>
                    </a:p>
                  </a:txBody>
                  <a:tcPr horzOverflow="overflow"/>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id-ID" sz="2400" b="1" i="0" u="none" strike="noStrike" cap="none" normalizeH="0" baseline="0" dirty="0" smtClean="0">
                          <a:ln>
                            <a:noFill/>
                          </a:ln>
                          <a:solidFill>
                            <a:sysClr val="windowText" lastClr="000000"/>
                          </a:solidFill>
                          <a:effectLst/>
                          <a:latin typeface="Arial Narrow" pitchFamily="34" charset="0"/>
                          <a:cs typeface="Times New Roman" pitchFamily="18" charset="0"/>
                        </a:rPr>
                        <a:t>Uraian</a:t>
                      </a:r>
                      <a:endParaRPr kumimoji="0" lang="id-ID" sz="2400" b="1" i="0" u="none" strike="noStrike" cap="none" normalizeH="0" baseline="0" dirty="0" smtClean="0">
                        <a:ln>
                          <a:noFill/>
                        </a:ln>
                        <a:solidFill>
                          <a:sysClr val="windowText" lastClr="000000"/>
                        </a:solidFill>
                        <a:effectLst/>
                        <a:latin typeface="Arial" charset="0"/>
                      </a:endParaRPr>
                    </a:p>
                  </a:txBody>
                  <a:tcPr horzOverflow="overflow"/>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id-ID" sz="2400" b="1" i="0" u="none" strike="noStrike" cap="none" normalizeH="0" baseline="0" dirty="0" smtClean="0">
                          <a:ln>
                            <a:noFill/>
                          </a:ln>
                          <a:solidFill>
                            <a:sysClr val="windowText" lastClr="000000"/>
                          </a:solidFill>
                          <a:effectLst/>
                          <a:latin typeface="Arial Narrow" pitchFamily="34" charset="0"/>
                          <a:cs typeface="Times New Roman" pitchFamily="18" charset="0"/>
                        </a:rPr>
                        <a:t>Paten</a:t>
                      </a:r>
                      <a:endParaRPr kumimoji="0" lang="id-ID" sz="2400" b="1" i="0" u="none" strike="noStrike" cap="none" normalizeH="0" baseline="0" dirty="0" smtClean="0">
                        <a:ln>
                          <a:noFill/>
                        </a:ln>
                        <a:solidFill>
                          <a:sysClr val="windowText" lastClr="000000"/>
                        </a:solidFill>
                        <a:effectLst/>
                        <a:latin typeface="Arial" charset="0"/>
                      </a:endParaRPr>
                    </a:p>
                  </a:txBody>
                  <a:tcPr horzOverflow="overflow"/>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id-ID" sz="2400" b="1" i="0" u="none" strike="noStrike" cap="none" normalizeH="0" baseline="0" dirty="0" smtClean="0">
                          <a:ln>
                            <a:noFill/>
                          </a:ln>
                          <a:solidFill>
                            <a:sysClr val="windowText" lastClr="000000"/>
                          </a:solidFill>
                          <a:effectLst/>
                          <a:latin typeface="Arial Narrow" pitchFamily="34" charset="0"/>
                          <a:cs typeface="Times New Roman" pitchFamily="18" charset="0"/>
                        </a:rPr>
                        <a:t>Paten Sederhana</a:t>
                      </a:r>
                      <a:endParaRPr kumimoji="0" lang="id-ID" sz="2400" b="1" i="0" u="none" strike="noStrike" cap="none" normalizeH="0" baseline="0" dirty="0" smtClean="0">
                        <a:ln>
                          <a:noFill/>
                        </a:ln>
                        <a:solidFill>
                          <a:sysClr val="windowText" lastClr="000000"/>
                        </a:solidFill>
                        <a:effectLst/>
                        <a:latin typeface="Arial" charset="0"/>
                      </a:endParaRPr>
                    </a:p>
                  </a:txBody>
                  <a:tcPr horzOverflow="overflow"/>
                </a:tc>
              </a:tr>
              <a:tr h="1786890">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id-ID" sz="2400" b="0" i="0" u="none" strike="noStrike" cap="none" normalizeH="0" baseline="0" smtClean="0">
                          <a:ln>
                            <a:noFill/>
                          </a:ln>
                          <a:solidFill>
                            <a:sysClr val="windowText" lastClr="000000"/>
                          </a:solidFill>
                          <a:effectLst/>
                          <a:latin typeface="Arial Narrow" pitchFamily="34" charset="0"/>
                          <a:cs typeface="Times New Roman" pitchFamily="18" charset="0"/>
                        </a:rPr>
                        <a:t>1.</a:t>
                      </a:r>
                      <a:endParaRPr kumimoji="0" lang="id-ID" sz="2400" b="0" i="0" u="none" strike="noStrike" cap="none" normalizeH="0" baseline="0" smtClean="0">
                        <a:ln>
                          <a:noFill/>
                        </a:ln>
                        <a:solidFill>
                          <a:sysClr val="windowText" lastClr="000000"/>
                        </a:solidFill>
                        <a:effectLst/>
                        <a:latin typeface="Arial" charset="0"/>
                      </a:endParaRPr>
                    </a:p>
                  </a:txBody>
                  <a:tcPr horzOverflow="overflow"/>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d-ID" sz="2400" b="0" i="0" u="none" strike="noStrike" cap="none" normalizeH="0" baseline="0" dirty="0" smtClean="0">
                          <a:ln>
                            <a:noFill/>
                          </a:ln>
                          <a:solidFill>
                            <a:sysClr val="windowText" lastClr="000000"/>
                          </a:solidFill>
                          <a:effectLst/>
                          <a:latin typeface="Arial Narrow" pitchFamily="34" charset="0"/>
                          <a:cs typeface="Times New Roman" pitchFamily="18" charset="0"/>
                        </a:rPr>
                        <a:t>Yang diperiksa</a:t>
                      </a:r>
                      <a:endParaRPr kumimoji="0" lang="id-ID" sz="2400" b="0" i="0" u="none" strike="noStrike" cap="none" normalizeH="0" baseline="0" dirty="0" smtClean="0">
                        <a:ln>
                          <a:noFill/>
                        </a:ln>
                        <a:solidFill>
                          <a:sysClr val="windowText" lastClr="000000"/>
                        </a:solidFill>
                        <a:effectLst/>
                        <a:latin typeface="Arial" charset="0"/>
                      </a:endParaRPr>
                    </a:p>
                  </a:txBody>
                  <a:tcPr horzOverflow="overflow"/>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d-ID" sz="2400" b="0" i="0" u="none" strike="noStrike" cap="none" normalizeH="0" baseline="0" dirty="0" smtClean="0">
                          <a:ln>
                            <a:noFill/>
                          </a:ln>
                          <a:solidFill>
                            <a:sysClr val="windowText" lastClr="000000"/>
                          </a:solidFill>
                          <a:effectLst/>
                          <a:latin typeface="Arial Narrow" pitchFamily="34" charset="0"/>
                          <a:cs typeface="Times New Roman" pitchFamily="18" charset="0"/>
                        </a:rPr>
                        <a:t>Kebaruan (novelty), langkah inventif, dapat diterapkan dalam industri</a:t>
                      </a:r>
                      <a:endParaRPr kumimoji="0" lang="id-ID" sz="2400" b="0" i="0" u="none" strike="noStrike" cap="none" normalizeH="0" baseline="0" dirty="0" smtClean="0">
                        <a:ln>
                          <a:noFill/>
                        </a:ln>
                        <a:solidFill>
                          <a:sysClr val="windowText" lastClr="000000"/>
                        </a:solidFill>
                        <a:effectLst/>
                        <a:latin typeface="Arial" charset="0"/>
                      </a:endParaRPr>
                    </a:p>
                  </a:txBody>
                  <a:tcPr horzOverflow="overflow"/>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id-ID" sz="2400" b="0" i="0" u="none" strike="noStrike" cap="none" normalizeH="0" baseline="0" dirty="0" smtClean="0">
                          <a:ln>
                            <a:noFill/>
                          </a:ln>
                          <a:solidFill>
                            <a:sysClr val="windowText" lastClr="000000"/>
                          </a:solidFill>
                          <a:effectLst/>
                          <a:latin typeface="Arial Narrow" pitchFamily="34" charset="0"/>
                          <a:cs typeface="Times New Roman" pitchFamily="18" charset="0"/>
                        </a:rPr>
                        <a:t>Kebaruan (novelty)</a:t>
                      </a:r>
                      <a:endParaRPr kumimoji="0" lang="id-ID" sz="2400" b="0" i="0" u="none" strike="noStrike" cap="none" normalizeH="0" baseline="0" dirty="0" smtClean="0">
                        <a:ln>
                          <a:noFill/>
                        </a:ln>
                        <a:solidFill>
                          <a:sysClr val="windowText" lastClr="000000"/>
                        </a:solidFill>
                        <a:effectLst/>
                        <a:latin typeface="Arial" charset="0"/>
                      </a:endParaRPr>
                    </a:p>
                  </a:txBody>
                  <a:tcPr horzOverflow="overflow"/>
                </a:tc>
              </a:tr>
              <a:tr h="647708">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id-ID" sz="2400" b="0" i="0" u="none" strike="noStrike" cap="none" normalizeH="0" baseline="0" smtClean="0">
                          <a:ln>
                            <a:noFill/>
                          </a:ln>
                          <a:solidFill>
                            <a:sysClr val="windowText" lastClr="000000"/>
                          </a:solidFill>
                          <a:effectLst/>
                          <a:latin typeface="Arial Narrow" pitchFamily="34" charset="0"/>
                          <a:cs typeface="Times New Roman" pitchFamily="18" charset="0"/>
                        </a:rPr>
                        <a:t>2</a:t>
                      </a:r>
                      <a:endParaRPr kumimoji="0" lang="id-ID" sz="2400" b="0" i="0" u="none" strike="noStrike" cap="none" normalizeH="0" baseline="0" smtClean="0">
                        <a:ln>
                          <a:noFill/>
                        </a:ln>
                        <a:solidFill>
                          <a:sysClr val="windowText" lastClr="000000"/>
                        </a:solidFill>
                        <a:effectLst/>
                        <a:latin typeface="Arial" charset="0"/>
                      </a:endParaRPr>
                    </a:p>
                  </a:txBody>
                  <a:tcPr horzOverflow="overflow"/>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d-ID" sz="2400" b="0" i="0" u="none" strike="noStrike" cap="none" normalizeH="0" baseline="0" dirty="0" smtClean="0">
                          <a:ln>
                            <a:noFill/>
                          </a:ln>
                          <a:solidFill>
                            <a:sysClr val="windowText" lastClr="000000"/>
                          </a:solidFill>
                          <a:effectLst/>
                          <a:latin typeface="Arial Narrow" pitchFamily="34" charset="0"/>
                          <a:cs typeface="Times New Roman" pitchFamily="18" charset="0"/>
                        </a:rPr>
                        <a:t>Masa Berlaku</a:t>
                      </a:r>
                      <a:endParaRPr kumimoji="0" lang="id-ID" sz="2400" b="0" i="0" u="none" strike="noStrike" cap="none" normalizeH="0" baseline="0" dirty="0" smtClean="0">
                        <a:ln>
                          <a:noFill/>
                        </a:ln>
                        <a:solidFill>
                          <a:sysClr val="windowText" lastClr="000000"/>
                        </a:solidFill>
                        <a:effectLst/>
                        <a:latin typeface="Arial" charset="0"/>
                      </a:endParaRPr>
                    </a:p>
                  </a:txBody>
                  <a:tcPr horzOverflow="overflow"/>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d-ID" sz="2400" b="0" i="0" u="none" strike="noStrike" cap="none" normalizeH="0" baseline="0" dirty="0" smtClean="0">
                          <a:ln>
                            <a:noFill/>
                          </a:ln>
                          <a:solidFill>
                            <a:sysClr val="windowText" lastClr="000000"/>
                          </a:solidFill>
                          <a:effectLst/>
                          <a:latin typeface="Arial Narrow" pitchFamily="34" charset="0"/>
                          <a:cs typeface="Times New Roman" pitchFamily="18" charset="0"/>
                        </a:rPr>
                        <a:t>20 tahun</a:t>
                      </a:r>
                      <a:endParaRPr kumimoji="0" lang="id-ID" sz="2400" b="0" i="0" u="none" strike="noStrike" cap="none" normalizeH="0" baseline="0" dirty="0" smtClean="0">
                        <a:ln>
                          <a:noFill/>
                        </a:ln>
                        <a:solidFill>
                          <a:sysClr val="windowText" lastClr="000000"/>
                        </a:solidFill>
                        <a:effectLst/>
                        <a:latin typeface="Arial" charset="0"/>
                      </a:endParaRPr>
                    </a:p>
                  </a:txBody>
                  <a:tcPr horzOverflow="overflow"/>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d-ID" sz="2400" b="0" i="0" u="none" strike="noStrike" cap="none" normalizeH="0" baseline="0" dirty="0" smtClean="0">
                          <a:ln>
                            <a:noFill/>
                          </a:ln>
                          <a:solidFill>
                            <a:sysClr val="windowText" lastClr="000000"/>
                          </a:solidFill>
                          <a:effectLst/>
                          <a:latin typeface="Arial Narrow" pitchFamily="34" charset="0"/>
                          <a:cs typeface="Times New Roman" pitchFamily="18" charset="0"/>
                        </a:rPr>
                        <a:t>10 tahun</a:t>
                      </a:r>
                      <a:endParaRPr kumimoji="0" lang="id-ID" sz="2400" b="0" i="0" u="none" strike="noStrike" cap="none" normalizeH="0" baseline="0" dirty="0" smtClean="0">
                        <a:ln>
                          <a:noFill/>
                        </a:ln>
                        <a:solidFill>
                          <a:sysClr val="windowText" lastClr="000000"/>
                        </a:solidFill>
                        <a:effectLst/>
                        <a:latin typeface="Arial" charset="0"/>
                      </a:endParaRPr>
                    </a:p>
                  </a:txBody>
                  <a:tcPr horzOverflow="overflow"/>
                </a:tc>
              </a:tr>
              <a:tr h="765810">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id-ID" sz="2400" b="0" i="0" u="none" strike="noStrike" cap="none" normalizeH="0" baseline="0" smtClean="0">
                          <a:ln>
                            <a:noFill/>
                          </a:ln>
                          <a:solidFill>
                            <a:sysClr val="windowText" lastClr="000000"/>
                          </a:solidFill>
                          <a:effectLst/>
                          <a:latin typeface="Arial Narrow" pitchFamily="34" charset="0"/>
                          <a:cs typeface="Times New Roman" pitchFamily="18" charset="0"/>
                        </a:rPr>
                        <a:t>3</a:t>
                      </a:r>
                      <a:endParaRPr kumimoji="0" lang="id-ID" sz="2400" b="0" i="0" u="none" strike="noStrike" cap="none" normalizeH="0" baseline="0" smtClean="0">
                        <a:ln>
                          <a:noFill/>
                        </a:ln>
                        <a:solidFill>
                          <a:sysClr val="windowText" lastClr="000000"/>
                        </a:solidFill>
                        <a:effectLst/>
                        <a:latin typeface="Arial" charset="0"/>
                      </a:endParaRPr>
                    </a:p>
                  </a:txBody>
                  <a:tcPr horzOverflow="overflow"/>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d-ID" sz="2400" b="0" i="0" u="none" strike="noStrike" cap="none" normalizeH="0" baseline="0" smtClean="0">
                          <a:ln>
                            <a:noFill/>
                          </a:ln>
                          <a:solidFill>
                            <a:sysClr val="windowText" lastClr="000000"/>
                          </a:solidFill>
                          <a:effectLst/>
                          <a:latin typeface="Arial Narrow" pitchFamily="34" charset="0"/>
                          <a:cs typeface="Times New Roman" pitchFamily="18" charset="0"/>
                        </a:rPr>
                        <a:t>Jumlah Klaim</a:t>
                      </a:r>
                      <a:endParaRPr kumimoji="0" lang="id-ID" sz="2400" b="0" i="0" u="none" strike="noStrike" cap="none" normalizeH="0" baseline="0" smtClean="0">
                        <a:ln>
                          <a:noFill/>
                        </a:ln>
                        <a:solidFill>
                          <a:sysClr val="windowText" lastClr="000000"/>
                        </a:solidFill>
                        <a:effectLst/>
                        <a:latin typeface="Arial" charset="0"/>
                      </a:endParaRPr>
                    </a:p>
                  </a:txBody>
                  <a:tcPr horzOverflow="overflow"/>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d-ID" sz="2400" b="0" i="0" u="none" strike="noStrike" cap="none" normalizeH="0" baseline="0" smtClean="0">
                          <a:ln>
                            <a:noFill/>
                          </a:ln>
                          <a:solidFill>
                            <a:sysClr val="windowText" lastClr="000000"/>
                          </a:solidFill>
                          <a:effectLst/>
                          <a:latin typeface="Arial Narrow" pitchFamily="34" charset="0"/>
                          <a:cs typeface="Times New Roman" pitchFamily="18" charset="0"/>
                        </a:rPr>
                        <a:t>1 (satu) atau lebih dari satu</a:t>
                      </a:r>
                      <a:endParaRPr kumimoji="0" lang="id-ID" sz="2400" b="0" i="0" u="none" strike="noStrike" cap="none" normalizeH="0" baseline="0" smtClean="0">
                        <a:ln>
                          <a:noFill/>
                        </a:ln>
                        <a:solidFill>
                          <a:sysClr val="windowText" lastClr="000000"/>
                        </a:solidFill>
                        <a:effectLst/>
                        <a:latin typeface="Arial" charset="0"/>
                      </a:endParaRPr>
                    </a:p>
                  </a:txBody>
                  <a:tcPr horzOverflow="overflow"/>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id-ID" sz="2400" b="0" i="0" u="none" strike="noStrike" cap="none" normalizeH="0" baseline="0" dirty="0" smtClean="0">
                          <a:ln>
                            <a:noFill/>
                          </a:ln>
                          <a:solidFill>
                            <a:sysClr val="windowText" lastClr="000000"/>
                          </a:solidFill>
                          <a:effectLst/>
                          <a:latin typeface="Arial Narrow" pitchFamily="34" charset="0"/>
                          <a:cs typeface="Times New Roman" pitchFamily="18" charset="0"/>
                        </a:rPr>
                        <a:t>1 (satu)</a:t>
                      </a:r>
                      <a:endParaRPr kumimoji="0" lang="id-ID" sz="2400" b="0" i="0" u="none" strike="noStrike" cap="none" normalizeH="0" baseline="0" dirty="0" smtClean="0">
                        <a:ln>
                          <a:noFill/>
                        </a:ln>
                        <a:solidFill>
                          <a:sysClr val="windowText" lastClr="000000"/>
                        </a:solidFill>
                        <a:effectLst/>
                        <a:latin typeface="Arial" charset="0"/>
                      </a:endParaRPr>
                    </a:p>
                  </a:txBody>
                  <a:tcPr horzOverflow="overflow"/>
                </a:tc>
              </a:tr>
            </a:tbl>
          </a:graphicData>
        </a:graphic>
      </p:graphicFrame>
      <p:sp>
        <p:nvSpPr>
          <p:cNvPr id="7" name="Date Placeholder 6"/>
          <p:cNvSpPr>
            <a:spLocks noGrp="1"/>
          </p:cNvSpPr>
          <p:nvPr>
            <p:ph type="dt" sz="half" idx="10"/>
          </p:nvPr>
        </p:nvSpPr>
        <p:spPr/>
        <p:txBody>
          <a:bodyPr/>
          <a:lstStyle/>
          <a:p>
            <a:fld id="{B16AB662-1550-4335-9152-8625CD4E1144}" type="datetime1">
              <a:rPr lang="id-ID" smtClean="0"/>
              <a:t>06/01/2016</a:t>
            </a:fld>
            <a:endParaRPr lang="en-US"/>
          </a:p>
        </p:txBody>
      </p:sp>
      <p:sp>
        <p:nvSpPr>
          <p:cNvPr id="8" name="Footer Placeholder 7"/>
          <p:cNvSpPr>
            <a:spLocks noGrp="1"/>
          </p:cNvSpPr>
          <p:nvPr>
            <p:ph type="ftr" sz="quarter" idx="11"/>
          </p:nvPr>
        </p:nvSpPr>
        <p:spPr/>
        <p:txBody>
          <a:bodyPr/>
          <a:lstStyle/>
          <a:p>
            <a:r>
              <a:rPr lang="nl-NL" smtClean="0"/>
              <a:t>Revisi 01 Paten dan Hak Cipta</a:t>
            </a:r>
            <a:endParaRPr lang="en-US"/>
          </a:p>
        </p:txBody>
      </p:sp>
      <p:sp>
        <p:nvSpPr>
          <p:cNvPr id="9" name="Slide Number Placeholder 8"/>
          <p:cNvSpPr>
            <a:spLocks noGrp="1"/>
          </p:cNvSpPr>
          <p:nvPr>
            <p:ph type="sldNum" sz="quarter" idx="12"/>
          </p:nvPr>
        </p:nvSpPr>
        <p:spPr/>
        <p:txBody>
          <a:bodyPr/>
          <a:lstStyle/>
          <a:p>
            <a:fld id="{DA80A70C-902A-499B-8946-FDFF5F575613}" type="slidenum">
              <a:rPr lang="en-US" smtClean="0"/>
              <a:pPr/>
              <a:t>7</a:t>
            </a:fld>
            <a:endParaRPr lang="en-US"/>
          </a:p>
        </p:txBody>
      </p:sp>
    </p:spTree>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id-ID" dirty="0" smtClean="0"/>
              <a:t>TERIMA KASIH</a:t>
            </a:r>
            <a:endParaRPr lang="id-ID" dirty="0"/>
          </a:p>
        </p:txBody>
      </p:sp>
      <p:sp>
        <p:nvSpPr>
          <p:cNvPr id="3" name="Subtitle 2"/>
          <p:cNvSpPr>
            <a:spLocks noGrp="1"/>
          </p:cNvSpPr>
          <p:nvPr>
            <p:ph type="subTitle" idx="1"/>
          </p:nvPr>
        </p:nvSpPr>
        <p:spPr/>
        <p:txBody>
          <a:bodyPr/>
          <a:lstStyle/>
          <a:p>
            <a:endParaRPr lang="id-ID"/>
          </a:p>
        </p:txBody>
      </p:sp>
      <p:sp>
        <p:nvSpPr>
          <p:cNvPr id="4" name="Date Placeholder 3"/>
          <p:cNvSpPr>
            <a:spLocks noGrp="1"/>
          </p:cNvSpPr>
          <p:nvPr>
            <p:ph type="dt" sz="half" idx="10"/>
          </p:nvPr>
        </p:nvSpPr>
        <p:spPr/>
        <p:txBody>
          <a:bodyPr/>
          <a:lstStyle/>
          <a:p>
            <a:fld id="{895EE228-BAFE-4A36-9E34-CB1BFE93829B}" type="datetime1">
              <a:rPr lang="id-ID" smtClean="0"/>
              <a:t>06/01/2016</a:t>
            </a:fld>
            <a:endParaRPr lang="en-US"/>
          </a:p>
        </p:txBody>
      </p:sp>
      <p:sp>
        <p:nvSpPr>
          <p:cNvPr id="5" name="Footer Placeholder 4"/>
          <p:cNvSpPr>
            <a:spLocks noGrp="1"/>
          </p:cNvSpPr>
          <p:nvPr>
            <p:ph type="ftr" sz="quarter" idx="11"/>
          </p:nvPr>
        </p:nvSpPr>
        <p:spPr/>
        <p:txBody>
          <a:bodyPr/>
          <a:lstStyle/>
          <a:p>
            <a:r>
              <a:rPr lang="nl-NL" smtClean="0"/>
              <a:t>Revisi 01 Paten dan Hak Cipta</a:t>
            </a:r>
            <a:endParaRPr lang="en-US"/>
          </a:p>
        </p:txBody>
      </p:sp>
      <p:sp>
        <p:nvSpPr>
          <p:cNvPr id="6" name="Slide Number Placeholder 5"/>
          <p:cNvSpPr>
            <a:spLocks noGrp="1"/>
          </p:cNvSpPr>
          <p:nvPr>
            <p:ph type="sldNum" sz="quarter" idx="12"/>
          </p:nvPr>
        </p:nvSpPr>
        <p:spPr/>
        <p:txBody>
          <a:bodyPr/>
          <a:lstStyle/>
          <a:p>
            <a:fld id="{DA80A70C-902A-499B-8946-FDFF5F575613}" type="slidenum">
              <a:rPr lang="en-US" smtClean="0"/>
              <a:pPr/>
              <a:t>8</a:t>
            </a:fld>
            <a:endParaRPr lang="en-US"/>
          </a:p>
        </p:txBody>
      </p:sp>
    </p:spTree>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521</TotalTime>
  <Words>358</Words>
  <Application>Microsoft Office PowerPoint</Application>
  <PresentationFormat>On-screen Show (4:3)</PresentationFormat>
  <Paragraphs>84</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PowerPoint Presentation</vt:lpstr>
      <vt:lpstr>Ruang Lingkup Hak PATEN dan SEJARAH </vt:lpstr>
      <vt:lpstr>PowerPoint Presentation</vt:lpstr>
      <vt:lpstr>PowerPoint Presentation</vt:lpstr>
      <vt:lpstr>PowerPoint Presentation</vt:lpstr>
      <vt:lpstr>PowerPoint Presentation</vt:lpstr>
      <vt:lpstr>PowerPoint Presentation</vt:lpstr>
      <vt:lpstr>TERIMA KASIH</vt:lpstr>
    </vt:vector>
  </TitlesOfParts>
  <Company>IBI Darmajaya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Ochi Marshella Fa</cp:lastModifiedBy>
  <cp:revision>92</cp:revision>
  <dcterms:created xsi:type="dcterms:W3CDTF">2010-04-18T12:06:30Z</dcterms:created>
  <dcterms:modified xsi:type="dcterms:W3CDTF">2016-01-06T00:42:12Z</dcterms:modified>
</cp:coreProperties>
</file>